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7" r:id="rId4"/>
    <p:sldId id="279" r:id="rId5"/>
    <p:sldId id="301" r:id="rId6"/>
    <p:sldId id="276" r:id="rId7"/>
    <p:sldId id="289" r:id="rId8"/>
    <p:sldId id="292" r:id="rId9"/>
    <p:sldId id="290" r:id="rId10"/>
    <p:sldId id="305" r:id="rId11"/>
    <p:sldId id="319" r:id="rId12"/>
    <p:sldId id="294" r:id="rId13"/>
    <p:sldId id="281" r:id="rId14"/>
    <p:sldId id="296" r:id="rId15"/>
    <p:sldId id="327" r:id="rId16"/>
    <p:sldId id="329" r:id="rId17"/>
    <p:sldId id="293" r:id="rId18"/>
    <p:sldId id="309" r:id="rId19"/>
    <p:sldId id="326" r:id="rId20"/>
    <p:sldId id="306" r:id="rId21"/>
    <p:sldId id="304" r:id="rId22"/>
    <p:sldId id="320" r:id="rId23"/>
    <p:sldId id="315" r:id="rId24"/>
    <p:sldId id="302" r:id="rId25"/>
    <p:sldId id="322" r:id="rId26"/>
    <p:sldId id="288" r:id="rId27"/>
    <p:sldId id="303" r:id="rId28"/>
    <p:sldId id="280" r:id="rId29"/>
    <p:sldId id="271" r:id="rId30"/>
    <p:sldId id="313" r:id="rId31"/>
    <p:sldId id="318" r:id="rId32"/>
    <p:sldId id="323" r:id="rId33"/>
    <p:sldId id="312" r:id="rId34"/>
    <p:sldId id="316" r:id="rId35"/>
    <p:sldId id="311" r:id="rId36"/>
    <p:sldId id="321" r:id="rId37"/>
    <p:sldId id="324" r:id="rId38"/>
    <p:sldId id="325" r:id="rId39"/>
    <p:sldId id="314" r:id="rId40"/>
    <p:sldId id="278" r:id="rId41"/>
    <p:sldId id="283" r:id="rId42"/>
    <p:sldId id="310" r:id="rId43"/>
    <p:sldId id="282" r:id="rId44"/>
    <p:sldId id="298" r:id="rId45"/>
    <p:sldId id="297" r:id="rId46"/>
    <p:sldId id="291" r:id="rId47"/>
    <p:sldId id="257" r:id="rId48"/>
    <p:sldId id="268" r:id="rId49"/>
    <p:sldId id="269" r:id="rId50"/>
    <p:sldId id="259" r:id="rId51"/>
    <p:sldId id="273" r:id="rId52"/>
    <p:sldId id="27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39DD-97D8-40DA-9282-550341C39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20E00-42B8-4407-9964-A992E0FD2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0D72B-3F31-48E4-AA8B-B80C6C43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19B75-7D3B-4609-B121-71D8EB09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61C9D-1D8C-4F3C-8DA8-F12B1EE7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9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8CE9-6817-461A-9856-D436C752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D23DE-8B25-432E-B8A1-92C65314A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0B1AF-F6BA-43CC-9A91-D2B15649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C55A7-7907-4865-AF1D-2B25A684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2B887-FC2F-4ADA-80E8-8557E434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6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56E43D-99B3-4517-88D8-DB0F03F8B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8A6E0-61F8-43AA-87E9-1DAF6B02E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70052-9843-43D4-87DA-D38F3E8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33649-3A4C-40B4-A4E7-0131B5023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ABED4-3717-4C34-8532-7FF58604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7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7DAB-FB2D-4E9C-AC36-07C6788A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179A5-0F29-4DCB-BA30-60F218FB9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C8777-91B9-4FC2-BE3B-6F2B3051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C71C2-B351-45C4-A702-82CF07E9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98FD-BE70-4351-B587-980E5AC20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6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FC34-AB31-484D-9AD3-64143AD4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75E3B-5CFF-49DC-9EED-45450C16C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1F51-FF95-4D62-951F-BC1ABB58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2A867-C891-4CAB-9718-8E55BCD2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2FB45-3AEF-4DBF-9D2C-E171C216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6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B674-F05C-4478-907C-D4FBEAFE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2AA9-0BE1-4586-AA4E-F48BF5A2B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4D0AC-2953-451D-844C-1F38AC788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5475D-DA4C-4C58-A8A3-DA71BB1E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2A0D9-9879-48F7-AD77-28E25538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F654C-AAE1-4441-86AD-160102BE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2379-4757-4E96-B17D-33E65DE2D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84DB7-C3EC-4E34-B4BD-A6688542E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DFC91-D798-43CC-9913-FB94E5F47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3E999-90B3-4F0D-81CA-8533B85FC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C1A861-1135-4F77-8A5E-EB4B4EB44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4EC955-49B1-46CC-9A3E-7AD2FC3D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D11B2-8D9B-4D4C-A4B3-B0DFF12C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C7FBD-4EC0-41DE-ACC1-6D2131BF7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5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63A34-7343-4BE0-B3D1-4FF9D1E81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E8FB5-92E3-4966-B471-0A722BF9F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3CABB-96EA-49AC-819F-E2F362F0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DDE0A-C3B4-4755-A82C-6AF7B6FA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4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C0B655-8D09-43DE-BB25-8FD34ED5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EC3EB-D72A-4466-A37E-702AF1B35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760F7-F37C-4048-88E2-6654123D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4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E8C6-D53B-4CEB-B270-6D2E6130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C8D0-3A04-45A3-8321-81CECE935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54213-1AA7-4C7F-9193-A94BF30BB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A7BA7-E312-456D-BA06-DD89C051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BACB9-0692-48CD-83A8-D111DD3AF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DACD1-8115-460C-B24D-AA163B46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2CE7-E3FC-48BE-9D90-FC961A38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34BEF-F688-4B7B-94A2-BBE5A14C2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A96FE-B350-4BFB-A8B9-39F372D88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056EF-C5B2-4959-9185-00048258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0E844-6618-4300-A1F8-D71460C2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4923F-CC63-4F8B-A44B-F7AC4F57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9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C90D0-904C-4B06-80C6-8AF2C50D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AF7D6-C71D-4A89-B407-5AF974D6A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D0A38-97D1-4FA7-BDBD-3AB5570E7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8BF9C-EFBA-4AFE-AE36-930F7C2D3FAC}" type="datetimeFigureOut">
              <a:rPr lang="en-US" smtClean="0"/>
              <a:t>30-Jul-20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41675-1508-4441-AA10-052639CD1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04521-DCBD-4AB6-8287-2E6B8F6DC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86B3E-E5ED-4799-A77F-3A8B5282C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4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media.anamai.moph.go.th/associates/educational-manual-covid19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CmKPWXydDig" TargetMode="Externa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24287409-C333-4686-B652-3BC7A50F4C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C3E6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4A1F078-66D8-48B4-B955-F05562934C22}"/>
              </a:ext>
            </a:extLst>
          </p:cNvPr>
          <p:cNvSpPr/>
          <p:nvPr/>
        </p:nvSpPr>
        <p:spPr>
          <a:xfrm>
            <a:off x="7279888" y="5329578"/>
            <a:ext cx="660327" cy="642681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DC0EDFE-9FF7-4A50-A180-245EEEC8B198}"/>
              </a:ext>
            </a:extLst>
          </p:cNvPr>
          <p:cNvSpPr/>
          <p:nvPr/>
        </p:nvSpPr>
        <p:spPr>
          <a:xfrm>
            <a:off x="8555893" y="5527742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8DFC6B67-6334-43FB-AA6B-0F085D5D1898}"/>
              </a:ext>
            </a:extLst>
          </p:cNvPr>
          <p:cNvSpPr/>
          <p:nvPr/>
        </p:nvSpPr>
        <p:spPr>
          <a:xfrm>
            <a:off x="10254460" y="5360785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Google Shape;1385;p48">
            <a:extLst>
              <a:ext uri="{FF2B5EF4-FFF2-40B4-BE49-F238E27FC236}">
                <a16:creationId xmlns:a16="http://schemas.microsoft.com/office/drawing/2014/main" id="{35DC5550-665C-4999-A09B-F6A977EBB758}"/>
              </a:ext>
            </a:extLst>
          </p:cNvPr>
          <p:cNvSpPr/>
          <p:nvPr/>
        </p:nvSpPr>
        <p:spPr>
          <a:xfrm rot="10800000">
            <a:off x="-144380" y="5704042"/>
            <a:ext cx="12336379" cy="1149482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7BAC9735-F9D4-4E5F-B70D-2F734CE73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683786" y="2222265"/>
            <a:ext cx="6551360" cy="13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E0ED05C-E34E-46E0-B6F4-910AD3E42953}"/>
              </a:ext>
            </a:extLst>
          </p:cNvPr>
          <p:cNvSpPr/>
          <p:nvPr/>
        </p:nvSpPr>
        <p:spPr>
          <a:xfrm>
            <a:off x="7279888" y="904076"/>
            <a:ext cx="4636487" cy="4725885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ysClr val="window" lastClr="FFFFFF">
              <a:alpha val="70000"/>
            </a:sysClr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A7028-8ABB-40D2-A158-44F00384DFAD}"/>
              </a:ext>
            </a:extLst>
          </p:cNvPr>
          <p:cNvGrpSpPr/>
          <p:nvPr/>
        </p:nvGrpSpPr>
        <p:grpSpPr>
          <a:xfrm>
            <a:off x="8439838" y="2148214"/>
            <a:ext cx="2262816" cy="2261653"/>
            <a:chOff x="4574848" y="1897856"/>
            <a:chExt cx="3028217" cy="302666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1D409FE-1E34-4956-91E5-F3989F12774A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rgbClr val="E62949">
                <a:lumMod val="40000"/>
                <a:lumOff val="60000"/>
              </a:srgb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DE1EB20-F62A-4A63-A993-7A179F527A6F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rgbClr val="E629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292EF0-70EA-4355-8AA7-957597734258}"/>
              </a:ext>
            </a:extLst>
          </p:cNvPr>
          <p:cNvGrpSpPr/>
          <p:nvPr/>
        </p:nvGrpSpPr>
        <p:grpSpPr>
          <a:xfrm>
            <a:off x="8538523" y="2571677"/>
            <a:ext cx="2252095" cy="1915252"/>
            <a:chOff x="5467400" y="1368636"/>
            <a:chExt cx="2102262" cy="178782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C05DF9D-B307-4234-971A-F8C1392905C5}"/>
                </a:ext>
              </a:extLst>
            </p:cNvPr>
            <p:cNvSpPr/>
            <p:nvPr/>
          </p:nvSpPr>
          <p:spPr>
            <a:xfrm>
              <a:off x="5840734" y="1698113"/>
              <a:ext cx="1360796" cy="1458352"/>
            </a:xfrm>
            <a:custGeom>
              <a:avLst/>
              <a:gdLst>
                <a:gd name="connsiteX0" fmla="*/ 1357872 w 1360796"/>
                <a:gd name="connsiteY0" fmla="*/ 727457 h 1458352"/>
                <a:gd name="connsiteX1" fmla="*/ 1299864 w 1360796"/>
                <a:gd name="connsiteY1" fmla="*/ 529045 h 1458352"/>
                <a:gd name="connsiteX2" fmla="*/ 1197107 w 1360796"/>
                <a:gd name="connsiteY2" fmla="*/ 374672 h 1458352"/>
                <a:gd name="connsiteX3" fmla="*/ 1075408 w 1360796"/>
                <a:gd name="connsiteY3" fmla="*/ 243976 h 1458352"/>
                <a:gd name="connsiteX4" fmla="*/ 928375 w 1360796"/>
                <a:gd name="connsiteY4" fmla="*/ 85105 h 1458352"/>
                <a:gd name="connsiteX5" fmla="*/ 844795 w 1360796"/>
                <a:gd name="connsiteY5" fmla="*/ 30648 h 1458352"/>
                <a:gd name="connsiteX6" fmla="*/ 773528 w 1360796"/>
                <a:gd name="connsiteY6" fmla="*/ 9102 h 1458352"/>
                <a:gd name="connsiteX7" fmla="*/ 491064 w 1360796"/>
                <a:gd name="connsiteY7" fmla="*/ 69005 h 1458352"/>
                <a:gd name="connsiteX8" fmla="*/ 300228 w 1360796"/>
                <a:gd name="connsiteY8" fmla="*/ 222667 h 1458352"/>
                <a:gd name="connsiteX9" fmla="*/ 199365 w 1360796"/>
                <a:gd name="connsiteY9" fmla="*/ 310271 h 1458352"/>
                <a:gd name="connsiteX10" fmla="*/ 53753 w 1360796"/>
                <a:gd name="connsiteY10" fmla="*/ 535438 h 1458352"/>
                <a:gd name="connsiteX11" fmla="*/ 6 w 1360796"/>
                <a:gd name="connsiteY11" fmla="*/ 743557 h 1458352"/>
                <a:gd name="connsiteX12" fmla="*/ 21079 w 1360796"/>
                <a:gd name="connsiteY12" fmla="*/ 930841 h 1458352"/>
                <a:gd name="connsiteX13" fmla="*/ 134254 w 1360796"/>
                <a:gd name="connsiteY13" fmla="*/ 1143459 h 1458352"/>
                <a:gd name="connsiteX14" fmla="*/ 139226 w 1360796"/>
                <a:gd name="connsiteY14" fmla="*/ 1148431 h 1458352"/>
                <a:gd name="connsiteX15" fmla="*/ 274421 w 1360796"/>
                <a:gd name="connsiteY15" fmla="*/ 1290492 h 1458352"/>
                <a:gd name="connsiteX16" fmla="*/ 488222 w 1360796"/>
                <a:gd name="connsiteY16" fmla="*/ 1421188 h 1458352"/>
                <a:gd name="connsiteX17" fmla="*/ 724754 w 1360796"/>
                <a:gd name="connsiteY17" fmla="*/ 1455282 h 1458352"/>
                <a:gd name="connsiteX18" fmla="*/ 954182 w 1360796"/>
                <a:gd name="connsiteY18" fmla="*/ 1377386 h 1458352"/>
                <a:gd name="connsiteX19" fmla="*/ 1126550 w 1360796"/>
                <a:gd name="connsiteY19" fmla="*/ 1236509 h 1458352"/>
                <a:gd name="connsiteX20" fmla="*/ 1264349 w 1360796"/>
                <a:gd name="connsiteY20" fmla="*/ 1063904 h 1458352"/>
                <a:gd name="connsiteX21" fmla="*/ 1324251 w 1360796"/>
                <a:gd name="connsiteY21" fmla="*/ 963278 h 1458352"/>
                <a:gd name="connsiteX22" fmla="*/ 1350296 w 1360796"/>
                <a:gd name="connsiteY22" fmla="*/ 900298 h 1458352"/>
                <a:gd name="connsiteX23" fmla="*/ 1357872 w 1360796"/>
                <a:gd name="connsiteY23" fmla="*/ 727457 h 145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0796" h="1458352">
                  <a:moveTo>
                    <a:pt x="1357872" y="727457"/>
                  </a:moveTo>
                  <a:cubicBezTo>
                    <a:pt x="1353610" y="667081"/>
                    <a:pt x="1324488" y="596051"/>
                    <a:pt x="1299864" y="529045"/>
                  </a:cubicBezTo>
                  <a:cubicBezTo>
                    <a:pt x="1278318" y="469853"/>
                    <a:pt x="1242803" y="419185"/>
                    <a:pt x="1197107" y="374672"/>
                  </a:cubicBezTo>
                  <a:cubicBezTo>
                    <a:pt x="1154488" y="333238"/>
                    <a:pt x="1115658" y="287778"/>
                    <a:pt x="1075408" y="243976"/>
                  </a:cubicBezTo>
                  <a:cubicBezTo>
                    <a:pt x="1026633" y="190703"/>
                    <a:pt x="979516" y="136010"/>
                    <a:pt x="928375" y="85105"/>
                  </a:cubicBezTo>
                  <a:cubicBezTo>
                    <a:pt x="903987" y="60954"/>
                    <a:pt x="876049" y="43433"/>
                    <a:pt x="844795" y="30648"/>
                  </a:cubicBezTo>
                  <a:cubicBezTo>
                    <a:pt x="821829" y="21177"/>
                    <a:pt x="797915" y="14074"/>
                    <a:pt x="773528" y="9102"/>
                  </a:cubicBezTo>
                  <a:cubicBezTo>
                    <a:pt x="670771" y="-11497"/>
                    <a:pt x="575827" y="578"/>
                    <a:pt x="491064" y="69005"/>
                  </a:cubicBezTo>
                  <a:cubicBezTo>
                    <a:pt x="427610" y="120383"/>
                    <a:pt x="363682" y="171052"/>
                    <a:pt x="300228" y="222667"/>
                  </a:cubicBezTo>
                  <a:cubicBezTo>
                    <a:pt x="265660" y="250842"/>
                    <a:pt x="230382" y="278308"/>
                    <a:pt x="199365" y="310271"/>
                  </a:cubicBezTo>
                  <a:cubicBezTo>
                    <a:pt x="136385" y="375856"/>
                    <a:pt x="82402" y="449254"/>
                    <a:pt x="53753" y="535438"/>
                  </a:cubicBezTo>
                  <a:cubicBezTo>
                    <a:pt x="26287" y="617596"/>
                    <a:pt x="-467" y="702596"/>
                    <a:pt x="6" y="743557"/>
                  </a:cubicBezTo>
                  <a:cubicBezTo>
                    <a:pt x="953" y="807011"/>
                    <a:pt x="4031" y="869518"/>
                    <a:pt x="21079" y="930841"/>
                  </a:cubicBezTo>
                  <a:cubicBezTo>
                    <a:pt x="43098" y="1010395"/>
                    <a:pt x="82875" y="1080005"/>
                    <a:pt x="134254" y="1143459"/>
                  </a:cubicBezTo>
                  <a:cubicBezTo>
                    <a:pt x="135911" y="1145116"/>
                    <a:pt x="137805" y="1146773"/>
                    <a:pt x="139226" y="1148431"/>
                  </a:cubicBezTo>
                  <a:cubicBezTo>
                    <a:pt x="179240" y="1200520"/>
                    <a:pt x="224226" y="1247637"/>
                    <a:pt x="274421" y="1290492"/>
                  </a:cubicBezTo>
                  <a:cubicBezTo>
                    <a:pt x="338822" y="1345422"/>
                    <a:pt x="408195" y="1391828"/>
                    <a:pt x="488222" y="1421188"/>
                  </a:cubicBezTo>
                  <a:cubicBezTo>
                    <a:pt x="564698" y="1449363"/>
                    <a:pt x="643069" y="1465463"/>
                    <a:pt x="724754" y="1455282"/>
                  </a:cubicBezTo>
                  <a:cubicBezTo>
                    <a:pt x="806439" y="1445101"/>
                    <a:pt x="882915" y="1418347"/>
                    <a:pt x="954182" y="1377386"/>
                  </a:cubicBezTo>
                  <a:cubicBezTo>
                    <a:pt x="1019294" y="1339976"/>
                    <a:pt x="1075408" y="1291439"/>
                    <a:pt x="1126550" y="1236509"/>
                  </a:cubicBezTo>
                  <a:cubicBezTo>
                    <a:pt x="1177218" y="1182525"/>
                    <a:pt x="1223151" y="1124991"/>
                    <a:pt x="1264349" y="1063904"/>
                  </a:cubicBezTo>
                  <a:cubicBezTo>
                    <a:pt x="1286131" y="1031467"/>
                    <a:pt x="1306493" y="998320"/>
                    <a:pt x="1324251" y="963278"/>
                  </a:cubicBezTo>
                  <a:cubicBezTo>
                    <a:pt x="1334669" y="942916"/>
                    <a:pt x="1345087" y="922791"/>
                    <a:pt x="1350296" y="900298"/>
                  </a:cubicBezTo>
                  <a:cubicBezTo>
                    <a:pt x="1363318" y="843000"/>
                    <a:pt x="1362134" y="785465"/>
                    <a:pt x="1357872" y="727457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7E86B6A-93DD-436E-BE2A-D0DCCC6EFDC3}"/>
                </a:ext>
              </a:extLst>
            </p:cNvPr>
            <p:cNvSpPr/>
            <p:nvPr/>
          </p:nvSpPr>
          <p:spPr>
            <a:xfrm>
              <a:off x="6140175" y="1831513"/>
              <a:ext cx="739990" cy="240771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CCFA03B-7C48-4369-9E54-B717CDF6C719}"/>
                </a:ext>
              </a:extLst>
            </p:cNvPr>
            <p:cNvSpPr/>
            <p:nvPr/>
          </p:nvSpPr>
          <p:spPr>
            <a:xfrm>
              <a:off x="6103790" y="2587045"/>
              <a:ext cx="813535" cy="105701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3394FE2-C692-4A19-8D2D-24438D5BAC8D}"/>
                </a:ext>
              </a:extLst>
            </p:cNvPr>
            <p:cNvSpPr/>
            <p:nvPr/>
          </p:nvSpPr>
          <p:spPr>
            <a:xfrm>
              <a:off x="6137884" y="2444037"/>
              <a:ext cx="757184" cy="106177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CE7FA13-ABE8-41C9-AF91-EBF10D945DBE}"/>
                </a:ext>
              </a:extLst>
            </p:cNvPr>
            <p:cNvSpPr/>
            <p:nvPr/>
          </p:nvSpPr>
          <p:spPr>
            <a:xfrm>
              <a:off x="6136701" y="2728396"/>
              <a:ext cx="747714" cy="107499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923656C-EB8E-4CAE-85AC-F7D04135E8AA}"/>
                </a:ext>
              </a:extLst>
            </p:cNvPr>
            <p:cNvSpPr/>
            <p:nvPr/>
          </p:nvSpPr>
          <p:spPr>
            <a:xfrm>
              <a:off x="6146882" y="2834705"/>
              <a:ext cx="716934" cy="108755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BEB4A8-0C19-4E84-AFF7-FEF12EBAE938}"/>
                </a:ext>
              </a:extLst>
            </p:cNvPr>
            <p:cNvSpPr/>
            <p:nvPr/>
          </p:nvSpPr>
          <p:spPr>
            <a:xfrm>
              <a:off x="6192341" y="2963532"/>
              <a:ext cx="626015" cy="10538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D4835B-C978-48B3-80AF-F5AAF0D50399}"/>
                </a:ext>
              </a:extLst>
            </p:cNvPr>
            <p:cNvSpPr/>
            <p:nvPr/>
          </p:nvSpPr>
          <p:spPr>
            <a:xfrm>
              <a:off x="6214124" y="2294163"/>
              <a:ext cx="605416" cy="106478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D6BE1E7-1E45-414F-B04E-7193345FD208}"/>
                </a:ext>
              </a:extLst>
            </p:cNvPr>
            <p:cNvSpPr/>
            <p:nvPr/>
          </p:nvSpPr>
          <p:spPr>
            <a:xfrm>
              <a:off x="6249876" y="2156364"/>
              <a:ext cx="519469" cy="108323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F7E8D95-1387-46E5-B0ED-B6E338B3CC53}"/>
                </a:ext>
              </a:extLst>
            </p:cNvPr>
            <p:cNvSpPr/>
            <p:nvPr/>
          </p:nvSpPr>
          <p:spPr>
            <a:xfrm>
              <a:off x="7039732" y="2315605"/>
              <a:ext cx="48502" cy="126757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8EB2AE4-31DE-4A73-826B-EB98F0ADA85F}"/>
                </a:ext>
              </a:extLst>
            </p:cNvPr>
            <p:cNvSpPr/>
            <p:nvPr/>
          </p:nvSpPr>
          <p:spPr>
            <a:xfrm>
              <a:off x="5944700" y="2315513"/>
              <a:ext cx="48039" cy="126806"/>
            </a:xfrm>
            <a:custGeom>
              <a:avLst/>
              <a:gdLst>
                <a:gd name="connsiteX0" fmla="*/ 11346 w 48039"/>
                <a:gd name="connsiteY0" fmla="*/ 13928 h 126806"/>
                <a:gd name="connsiteX1" fmla="*/ 32419 w 48039"/>
                <a:gd name="connsiteY1" fmla="*/ 1143 h 126806"/>
                <a:gd name="connsiteX2" fmla="*/ 47572 w 48039"/>
                <a:gd name="connsiteY2" fmla="*/ 25767 h 126806"/>
                <a:gd name="connsiteX3" fmla="*/ 43784 w 48039"/>
                <a:gd name="connsiteY3" fmla="*/ 35474 h 126806"/>
                <a:gd name="connsiteX4" fmla="*/ 32892 w 48039"/>
                <a:gd name="connsiteY4" fmla="*/ 106031 h 126806"/>
                <a:gd name="connsiteX5" fmla="*/ 26026 w 48039"/>
                <a:gd name="connsiteY5" fmla="*/ 126156 h 126806"/>
                <a:gd name="connsiteX6" fmla="*/ 3296 w 48039"/>
                <a:gd name="connsiteY6" fmla="*/ 113134 h 126806"/>
                <a:gd name="connsiteX7" fmla="*/ 11346 w 48039"/>
                <a:gd name="connsiteY7" fmla="*/ 13928 h 1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39" h="126806">
                  <a:moveTo>
                    <a:pt x="11346" y="13928"/>
                  </a:moveTo>
                  <a:cubicBezTo>
                    <a:pt x="16082" y="1616"/>
                    <a:pt x="22001" y="-2172"/>
                    <a:pt x="32419" y="1143"/>
                  </a:cubicBezTo>
                  <a:cubicBezTo>
                    <a:pt x="43073" y="4458"/>
                    <a:pt x="49940" y="15349"/>
                    <a:pt x="47572" y="25767"/>
                  </a:cubicBezTo>
                  <a:cubicBezTo>
                    <a:pt x="46862" y="29081"/>
                    <a:pt x="45441" y="32633"/>
                    <a:pt x="43784" y="35474"/>
                  </a:cubicBezTo>
                  <a:cubicBezTo>
                    <a:pt x="31235" y="57730"/>
                    <a:pt x="28157" y="81170"/>
                    <a:pt x="32892" y="106031"/>
                  </a:cubicBezTo>
                  <a:cubicBezTo>
                    <a:pt x="34313" y="113844"/>
                    <a:pt x="36207" y="122368"/>
                    <a:pt x="26026" y="126156"/>
                  </a:cubicBezTo>
                  <a:cubicBezTo>
                    <a:pt x="18686" y="128998"/>
                    <a:pt x="7085" y="122131"/>
                    <a:pt x="3296" y="113134"/>
                  </a:cubicBezTo>
                  <a:cubicBezTo>
                    <a:pt x="-7122" y="88273"/>
                    <a:pt x="10399" y="16533"/>
                    <a:pt x="11346" y="13928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6A30EAE-614A-4834-9033-17A3EAC9ADCC}"/>
                </a:ext>
              </a:extLst>
            </p:cNvPr>
            <p:cNvSpPr/>
            <p:nvPr/>
          </p:nvSpPr>
          <p:spPr>
            <a:xfrm>
              <a:off x="5467400" y="1373372"/>
              <a:ext cx="509519" cy="1038747"/>
            </a:xfrm>
            <a:custGeom>
              <a:avLst/>
              <a:gdLst>
                <a:gd name="connsiteX0" fmla="*/ 201845 w 393192"/>
                <a:gd name="connsiteY0" fmla="*/ 730904 h 1038747"/>
                <a:gd name="connsiteX1" fmla="*/ 99561 w 393192"/>
                <a:gd name="connsiteY1" fmla="*/ 437784 h 1038747"/>
                <a:gd name="connsiteX2" fmla="*/ 119 w 393192"/>
                <a:gd name="connsiteY2" fmla="*/ 47354 h 1038747"/>
                <a:gd name="connsiteX3" fmla="*/ 14088 w 393192"/>
                <a:gd name="connsiteY3" fmla="*/ 0 h 1038747"/>
                <a:gd name="connsiteX4" fmla="*/ 138628 w 393192"/>
                <a:gd name="connsiteY4" fmla="*/ 464066 h 1038747"/>
                <a:gd name="connsiteX5" fmla="*/ 305076 w 393192"/>
                <a:gd name="connsiteY5" fmla="*/ 853549 h 1038747"/>
                <a:gd name="connsiteX6" fmla="*/ 374212 w 393192"/>
                <a:gd name="connsiteY6" fmla="*/ 963883 h 1038747"/>
                <a:gd name="connsiteX7" fmla="*/ 393154 w 393192"/>
                <a:gd name="connsiteY7" fmla="*/ 1003897 h 1038747"/>
                <a:gd name="connsiteX8" fmla="*/ 366636 w 393192"/>
                <a:gd name="connsiteY8" fmla="*/ 1027574 h 1038747"/>
                <a:gd name="connsiteX9" fmla="*/ 269087 w 393192"/>
                <a:gd name="connsiteY9" fmla="*/ 1035151 h 1038747"/>
                <a:gd name="connsiteX10" fmla="*/ 157333 w 393192"/>
                <a:gd name="connsiteY10" fmla="*/ 981404 h 1038747"/>
                <a:gd name="connsiteX11" fmla="*/ 159937 w 393192"/>
                <a:gd name="connsiteY11" fmla="*/ 938076 h 1038747"/>
                <a:gd name="connsiteX12" fmla="*/ 245647 w 393192"/>
                <a:gd name="connsiteY12" fmla="*/ 986140 h 1038747"/>
                <a:gd name="connsiteX13" fmla="*/ 304839 w 393192"/>
                <a:gd name="connsiteY13" fmla="*/ 1000819 h 1038747"/>
                <a:gd name="connsiteX14" fmla="*/ 326859 w 393192"/>
                <a:gd name="connsiteY14" fmla="*/ 967909 h 1038747"/>
                <a:gd name="connsiteX15" fmla="*/ 201845 w 393192"/>
                <a:gd name="connsiteY15" fmla="*/ 730904 h 1038747"/>
                <a:gd name="connsiteX0" fmla="*/ 312259 w 503606"/>
                <a:gd name="connsiteY0" fmla="*/ 730904 h 1038747"/>
                <a:gd name="connsiteX1" fmla="*/ 209975 w 503606"/>
                <a:gd name="connsiteY1" fmla="*/ 437784 h 1038747"/>
                <a:gd name="connsiteX2" fmla="*/ 110533 w 503606"/>
                <a:gd name="connsiteY2" fmla="*/ 47354 h 1038747"/>
                <a:gd name="connsiteX3" fmla="*/ 124502 w 503606"/>
                <a:gd name="connsiteY3" fmla="*/ 0 h 1038747"/>
                <a:gd name="connsiteX4" fmla="*/ 249042 w 503606"/>
                <a:gd name="connsiteY4" fmla="*/ 464066 h 1038747"/>
                <a:gd name="connsiteX5" fmla="*/ 415490 w 503606"/>
                <a:gd name="connsiteY5" fmla="*/ 853549 h 1038747"/>
                <a:gd name="connsiteX6" fmla="*/ 484626 w 503606"/>
                <a:gd name="connsiteY6" fmla="*/ 963883 h 1038747"/>
                <a:gd name="connsiteX7" fmla="*/ 503568 w 503606"/>
                <a:gd name="connsiteY7" fmla="*/ 1003897 h 1038747"/>
                <a:gd name="connsiteX8" fmla="*/ 477050 w 503606"/>
                <a:gd name="connsiteY8" fmla="*/ 1027574 h 1038747"/>
                <a:gd name="connsiteX9" fmla="*/ 379501 w 503606"/>
                <a:gd name="connsiteY9" fmla="*/ 1035151 h 1038747"/>
                <a:gd name="connsiteX10" fmla="*/ 267747 w 503606"/>
                <a:gd name="connsiteY10" fmla="*/ 981404 h 1038747"/>
                <a:gd name="connsiteX11" fmla="*/ 975 w 503606"/>
                <a:gd name="connsiteY11" fmla="*/ 714137 h 1038747"/>
                <a:gd name="connsiteX12" fmla="*/ 356061 w 503606"/>
                <a:gd name="connsiteY12" fmla="*/ 986140 h 1038747"/>
                <a:gd name="connsiteX13" fmla="*/ 415253 w 503606"/>
                <a:gd name="connsiteY13" fmla="*/ 1000819 h 1038747"/>
                <a:gd name="connsiteX14" fmla="*/ 437273 w 503606"/>
                <a:gd name="connsiteY14" fmla="*/ 967909 h 1038747"/>
                <a:gd name="connsiteX15" fmla="*/ 312259 w 503606"/>
                <a:gd name="connsiteY15" fmla="*/ 730904 h 1038747"/>
                <a:gd name="connsiteX0" fmla="*/ 318172 w 509519"/>
                <a:gd name="connsiteY0" fmla="*/ 730904 h 1038747"/>
                <a:gd name="connsiteX1" fmla="*/ 215888 w 509519"/>
                <a:gd name="connsiteY1" fmla="*/ 437784 h 1038747"/>
                <a:gd name="connsiteX2" fmla="*/ 116446 w 509519"/>
                <a:gd name="connsiteY2" fmla="*/ 47354 h 1038747"/>
                <a:gd name="connsiteX3" fmla="*/ 130415 w 509519"/>
                <a:gd name="connsiteY3" fmla="*/ 0 h 1038747"/>
                <a:gd name="connsiteX4" fmla="*/ 254955 w 509519"/>
                <a:gd name="connsiteY4" fmla="*/ 464066 h 1038747"/>
                <a:gd name="connsiteX5" fmla="*/ 421403 w 509519"/>
                <a:gd name="connsiteY5" fmla="*/ 853549 h 1038747"/>
                <a:gd name="connsiteX6" fmla="*/ 490539 w 509519"/>
                <a:gd name="connsiteY6" fmla="*/ 963883 h 1038747"/>
                <a:gd name="connsiteX7" fmla="*/ 509481 w 509519"/>
                <a:gd name="connsiteY7" fmla="*/ 1003897 h 1038747"/>
                <a:gd name="connsiteX8" fmla="*/ 482963 w 509519"/>
                <a:gd name="connsiteY8" fmla="*/ 1027574 h 1038747"/>
                <a:gd name="connsiteX9" fmla="*/ 385414 w 509519"/>
                <a:gd name="connsiteY9" fmla="*/ 1035151 h 1038747"/>
                <a:gd name="connsiteX10" fmla="*/ 23756 w 509519"/>
                <a:gd name="connsiteY10" fmla="*/ 757466 h 1038747"/>
                <a:gd name="connsiteX11" fmla="*/ 6888 w 509519"/>
                <a:gd name="connsiteY11" fmla="*/ 714137 h 1038747"/>
                <a:gd name="connsiteX12" fmla="*/ 361974 w 509519"/>
                <a:gd name="connsiteY12" fmla="*/ 986140 h 1038747"/>
                <a:gd name="connsiteX13" fmla="*/ 421166 w 509519"/>
                <a:gd name="connsiteY13" fmla="*/ 1000819 h 1038747"/>
                <a:gd name="connsiteX14" fmla="*/ 443186 w 509519"/>
                <a:gd name="connsiteY14" fmla="*/ 967909 h 1038747"/>
                <a:gd name="connsiteX15" fmla="*/ 318172 w 509519"/>
                <a:gd name="connsiteY15" fmla="*/ 730904 h 103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9519" h="1038747">
                  <a:moveTo>
                    <a:pt x="318172" y="730904"/>
                  </a:moveTo>
                  <a:cubicBezTo>
                    <a:pt x="270582" y="637854"/>
                    <a:pt x="237434" y="540068"/>
                    <a:pt x="215888" y="437784"/>
                  </a:cubicBezTo>
                  <a:cubicBezTo>
                    <a:pt x="200735" y="366754"/>
                    <a:pt x="112657" y="58955"/>
                    <a:pt x="116446" y="47354"/>
                  </a:cubicBezTo>
                  <a:cubicBezTo>
                    <a:pt x="124496" y="35515"/>
                    <a:pt x="127337" y="1894"/>
                    <a:pt x="130415" y="0"/>
                  </a:cubicBezTo>
                  <a:cubicBezTo>
                    <a:pt x="156223" y="26281"/>
                    <a:pt x="236250" y="402269"/>
                    <a:pt x="254955" y="464066"/>
                  </a:cubicBezTo>
                  <a:cubicBezTo>
                    <a:pt x="297100" y="604469"/>
                    <a:pt x="345164" y="727352"/>
                    <a:pt x="421403" y="853549"/>
                  </a:cubicBezTo>
                  <a:cubicBezTo>
                    <a:pt x="422113" y="854497"/>
                    <a:pt x="467099" y="933814"/>
                    <a:pt x="490539" y="963883"/>
                  </a:cubicBezTo>
                  <a:cubicBezTo>
                    <a:pt x="506166" y="981404"/>
                    <a:pt x="509955" y="992059"/>
                    <a:pt x="509481" y="1003897"/>
                  </a:cubicBezTo>
                  <a:cubicBezTo>
                    <a:pt x="509244" y="1017867"/>
                    <a:pt x="503799" y="1016209"/>
                    <a:pt x="482963" y="1027574"/>
                  </a:cubicBezTo>
                  <a:cubicBezTo>
                    <a:pt x="451236" y="1039649"/>
                    <a:pt x="418562" y="1041543"/>
                    <a:pt x="385414" y="1035151"/>
                  </a:cubicBezTo>
                  <a:cubicBezTo>
                    <a:pt x="326933" y="1019050"/>
                    <a:pt x="48380" y="773803"/>
                    <a:pt x="23756" y="757466"/>
                  </a:cubicBezTo>
                  <a:cubicBezTo>
                    <a:pt x="14285" y="750126"/>
                    <a:pt x="-12527" y="710112"/>
                    <a:pt x="6888" y="714137"/>
                  </a:cubicBezTo>
                  <a:cubicBezTo>
                    <a:pt x="35537" y="723134"/>
                    <a:pt x="292928" y="938360"/>
                    <a:pt x="361974" y="986140"/>
                  </a:cubicBezTo>
                  <a:cubicBezTo>
                    <a:pt x="431020" y="1033920"/>
                    <a:pt x="405303" y="998925"/>
                    <a:pt x="421166" y="1000819"/>
                  </a:cubicBezTo>
                  <a:cubicBezTo>
                    <a:pt x="444606" y="1003661"/>
                    <a:pt x="447211" y="983772"/>
                    <a:pt x="443186" y="967909"/>
                  </a:cubicBezTo>
                  <a:cubicBezTo>
                    <a:pt x="434425" y="949677"/>
                    <a:pt x="348242" y="789859"/>
                    <a:pt x="318172" y="730904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7AB19A6-7C0D-41B7-958B-14832BEC530A}"/>
                </a:ext>
              </a:extLst>
            </p:cNvPr>
            <p:cNvSpPr/>
            <p:nvPr/>
          </p:nvSpPr>
          <p:spPr>
            <a:xfrm>
              <a:off x="7056507" y="1368636"/>
              <a:ext cx="513155" cy="1043482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  <a:gd name="connsiteX0" fmla="*/ 191584 w 508727"/>
                <a:gd name="connsiteY0" fmla="*/ 735639 h 1043482"/>
                <a:gd name="connsiteX1" fmla="*/ 293868 w 508727"/>
                <a:gd name="connsiteY1" fmla="*/ 442520 h 1043482"/>
                <a:gd name="connsiteX2" fmla="*/ 390706 w 508727"/>
                <a:gd name="connsiteY2" fmla="*/ 47354 h 1043482"/>
                <a:gd name="connsiteX3" fmla="*/ 376736 w 508727"/>
                <a:gd name="connsiteY3" fmla="*/ 0 h 1043482"/>
                <a:gd name="connsiteX4" fmla="*/ 254564 w 508727"/>
                <a:gd name="connsiteY4" fmla="*/ 468801 h 1043482"/>
                <a:gd name="connsiteX5" fmla="*/ 88116 w 508727"/>
                <a:gd name="connsiteY5" fmla="*/ 858285 h 1043482"/>
                <a:gd name="connsiteX6" fmla="*/ 18980 w 508727"/>
                <a:gd name="connsiteY6" fmla="*/ 968619 h 1043482"/>
                <a:gd name="connsiteX7" fmla="*/ 38 w 508727"/>
                <a:gd name="connsiteY7" fmla="*/ 1008633 h 1043482"/>
                <a:gd name="connsiteX8" fmla="*/ 26556 w 508727"/>
                <a:gd name="connsiteY8" fmla="*/ 1032309 h 1043482"/>
                <a:gd name="connsiteX9" fmla="*/ 124105 w 508727"/>
                <a:gd name="connsiteY9" fmla="*/ 1039886 h 1043482"/>
                <a:gd name="connsiteX10" fmla="*/ 252433 w 508727"/>
                <a:gd name="connsiteY10" fmla="*/ 981404 h 1043482"/>
                <a:gd name="connsiteX11" fmla="*/ 507712 w 508727"/>
                <a:gd name="connsiteY11" fmla="*/ 759573 h 1043482"/>
                <a:gd name="connsiteX12" fmla="*/ 147545 w 508727"/>
                <a:gd name="connsiteY12" fmla="*/ 990875 h 1043482"/>
                <a:gd name="connsiteX13" fmla="*/ 88353 w 508727"/>
                <a:gd name="connsiteY13" fmla="*/ 1005555 h 1043482"/>
                <a:gd name="connsiteX14" fmla="*/ 66333 w 508727"/>
                <a:gd name="connsiteY14" fmla="*/ 972644 h 1043482"/>
                <a:gd name="connsiteX15" fmla="*/ 191584 w 508727"/>
                <a:gd name="connsiteY15" fmla="*/ 735639 h 1043482"/>
                <a:gd name="connsiteX0" fmla="*/ 191584 w 513155"/>
                <a:gd name="connsiteY0" fmla="*/ 735639 h 1043482"/>
                <a:gd name="connsiteX1" fmla="*/ 293868 w 513155"/>
                <a:gd name="connsiteY1" fmla="*/ 442520 h 1043482"/>
                <a:gd name="connsiteX2" fmla="*/ 390706 w 513155"/>
                <a:gd name="connsiteY2" fmla="*/ 47354 h 1043482"/>
                <a:gd name="connsiteX3" fmla="*/ 376736 w 513155"/>
                <a:gd name="connsiteY3" fmla="*/ 0 h 1043482"/>
                <a:gd name="connsiteX4" fmla="*/ 254564 w 513155"/>
                <a:gd name="connsiteY4" fmla="*/ 468801 h 1043482"/>
                <a:gd name="connsiteX5" fmla="*/ 88116 w 513155"/>
                <a:gd name="connsiteY5" fmla="*/ 858285 h 1043482"/>
                <a:gd name="connsiteX6" fmla="*/ 18980 w 513155"/>
                <a:gd name="connsiteY6" fmla="*/ 968619 h 1043482"/>
                <a:gd name="connsiteX7" fmla="*/ 38 w 513155"/>
                <a:gd name="connsiteY7" fmla="*/ 1008633 h 1043482"/>
                <a:gd name="connsiteX8" fmla="*/ 26556 w 513155"/>
                <a:gd name="connsiteY8" fmla="*/ 1032309 h 1043482"/>
                <a:gd name="connsiteX9" fmla="*/ 124105 w 513155"/>
                <a:gd name="connsiteY9" fmla="*/ 1039886 h 1043482"/>
                <a:gd name="connsiteX10" fmla="*/ 479618 w 513155"/>
                <a:gd name="connsiteY10" fmla="*/ 806148 h 1043482"/>
                <a:gd name="connsiteX11" fmla="*/ 507712 w 513155"/>
                <a:gd name="connsiteY11" fmla="*/ 759573 h 1043482"/>
                <a:gd name="connsiteX12" fmla="*/ 147545 w 513155"/>
                <a:gd name="connsiteY12" fmla="*/ 990875 h 1043482"/>
                <a:gd name="connsiteX13" fmla="*/ 88353 w 513155"/>
                <a:gd name="connsiteY13" fmla="*/ 1005555 h 1043482"/>
                <a:gd name="connsiteX14" fmla="*/ 66333 w 513155"/>
                <a:gd name="connsiteY14" fmla="*/ 972644 h 1043482"/>
                <a:gd name="connsiteX15" fmla="*/ 191584 w 513155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155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454994" y="822485"/>
                    <a:pt x="479618" y="806148"/>
                  </a:cubicBezTo>
                  <a:cubicBezTo>
                    <a:pt x="489089" y="798808"/>
                    <a:pt x="527127" y="755548"/>
                    <a:pt x="507712" y="759573"/>
                  </a:cubicBezTo>
                  <a:cubicBezTo>
                    <a:pt x="479063" y="768570"/>
                    <a:pt x="217438" y="949878"/>
                    <a:pt x="147545" y="990875"/>
                  </a:cubicBezTo>
                  <a:cubicBezTo>
                    <a:pt x="77652" y="1031872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8B86F4D-C861-43C3-8C5E-F39DCDE31B2B}"/>
              </a:ext>
            </a:extLst>
          </p:cNvPr>
          <p:cNvSpPr/>
          <p:nvPr/>
        </p:nvSpPr>
        <p:spPr>
          <a:xfrm>
            <a:off x="10825067" y="1916411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4BD2C7E-D912-4F7D-AD94-D076A3908F34}"/>
              </a:ext>
            </a:extLst>
          </p:cNvPr>
          <p:cNvSpPr/>
          <p:nvPr/>
        </p:nvSpPr>
        <p:spPr>
          <a:xfrm>
            <a:off x="8036000" y="1325791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F1C2212-3C0A-4628-B4D5-C8B1D92A6F56}"/>
              </a:ext>
            </a:extLst>
          </p:cNvPr>
          <p:cNvSpPr/>
          <p:nvPr/>
        </p:nvSpPr>
        <p:spPr>
          <a:xfrm>
            <a:off x="7568565" y="3206592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C984510-29C7-4D4B-BA50-E21BD5E04133}"/>
              </a:ext>
            </a:extLst>
          </p:cNvPr>
          <p:cNvSpPr/>
          <p:nvPr/>
        </p:nvSpPr>
        <p:spPr>
          <a:xfrm>
            <a:off x="8388547" y="2626326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274D26D-596F-40EB-ACE7-08AA9CE3F65C}"/>
              </a:ext>
            </a:extLst>
          </p:cNvPr>
          <p:cNvSpPr/>
          <p:nvPr/>
        </p:nvSpPr>
        <p:spPr>
          <a:xfrm>
            <a:off x="11064385" y="3705769"/>
            <a:ext cx="660327" cy="642681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E608C6B0-FAF6-4BF0-AC1D-6CD33CE7350B}"/>
              </a:ext>
            </a:extLst>
          </p:cNvPr>
          <p:cNvSpPr/>
          <p:nvPr/>
        </p:nvSpPr>
        <p:spPr>
          <a:xfrm>
            <a:off x="9441923" y="2761041"/>
            <a:ext cx="288309" cy="28060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CC5C632-3A52-4996-B638-C56002BA3A09}"/>
              </a:ext>
            </a:extLst>
          </p:cNvPr>
          <p:cNvSpPr/>
          <p:nvPr/>
        </p:nvSpPr>
        <p:spPr>
          <a:xfrm>
            <a:off x="7177272" y="3924887"/>
            <a:ext cx="370898" cy="36098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8" name="Picture 2" descr="C:\Users\Anamai\Desktop\school.png">
            <a:extLst>
              <a:ext uri="{FF2B5EF4-FFF2-40B4-BE49-F238E27FC236}">
                <a16:creationId xmlns:a16="http://schemas.microsoft.com/office/drawing/2014/main" id="{D645F0F9-7719-4FD4-9665-AB39E535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90992"/>
            <a:ext cx="3214772" cy="176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D4B1C42-7A03-433C-9055-70854F09C950}"/>
              </a:ext>
            </a:extLst>
          </p:cNvPr>
          <p:cNvSpPr txBox="1"/>
          <p:nvPr/>
        </p:nvSpPr>
        <p:spPr>
          <a:xfrm>
            <a:off x="1746636" y="615934"/>
            <a:ext cx="6975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i="1" dirty="0">
                <a:solidFill>
                  <a:schemeClr val="bg1"/>
                </a:solidFill>
                <a:latin typeface="Browallia New" panose="020B0604020202020204" pitchFamily="34" charset="-34"/>
                <a:cs typeface="+mj-cs"/>
              </a:rPr>
              <a:t>สุขอนามัยแบบ</a:t>
            </a:r>
            <a:endParaRPr lang="en-US" sz="9600" b="1" i="1" dirty="0">
              <a:solidFill>
                <a:schemeClr val="bg1"/>
              </a:solidFill>
              <a:latin typeface="Browallia New" panose="020B0604020202020204" pitchFamily="34" charset="-34"/>
              <a:cs typeface="+mj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9D1F58D-207D-429C-94B4-34C41A0AA615}"/>
              </a:ext>
            </a:extLst>
          </p:cNvPr>
          <p:cNvSpPr txBox="1"/>
          <p:nvPr/>
        </p:nvSpPr>
        <p:spPr>
          <a:xfrm>
            <a:off x="1417636" y="4110867"/>
            <a:ext cx="697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1" dirty="0">
                <a:solidFill>
                  <a:schemeClr val="bg1"/>
                </a:solidFill>
                <a:latin typeface="Browallia New" panose="020B0604020202020204" pitchFamily="34" charset="-34"/>
                <a:cs typeface="+mj-cs"/>
              </a:rPr>
              <a:t>จุติพร ศรีแก้ว</a:t>
            </a:r>
            <a:br>
              <a:rPr lang="th-TH" sz="4000" b="1" i="1" dirty="0">
                <a:solidFill>
                  <a:schemeClr val="bg1"/>
                </a:solidFill>
                <a:latin typeface="Browallia New" panose="020B0604020202020204" pitchFamily="34" charset="-34"/>
                <a:cs typeface="+mj-cs"/>
              </a:rPr>
            </a:br>
            <a:r>
              <a:rPr lang="th-TH" sz="4000" b="1" i="1" dirty="0">
                <a:solidFill>
                  <a:schemeClr val="bg1"/>
                </a:solidFill>
                <a:latin typeface="Browallia New" panose="020B0604020202020204" pitchFamily="34" charset="-34"/>
                <a:cs typeface="+mj-cs"/>
              </a:rPr>
              <a:t>ศูนย์อนามัยที่ 5 ราชบุรี </a:t>
            </a:r>
            <a:endParaRPr lang="en-US" sz="4000" b="1" i="1" dirty="0">
              <a:solidFill>
                <a:schemeClr val="bg1"/>
              </a:solidFill>
              <a:latin typeface="Browallia New" panose="020B0604020202020204" pitchFamily="34" charset="-34"/>
              <a:cs typeface="+mj-cs"/>
            </a:endParaRPr>
          </a:p>
        </p:txBody>
      </p:sp>
      <p:pic>
        <p:nvPicPr>
          <p:cNvPr id="115" name="Picture 2" descr="ศูนย์อนามัยที่ ๕ ราชบุรี | 5th Region Health Promotion Center แม่ ...">
            <a:extLst>
              <a:ext uri="{FF2B5EF4-FFF2-40B4-BE49-F238E27FC236}">
                <a16:creationId xmlns:a16="http://schemas.microsoft.com/office/drawing/2014/main" id="{1F19A4F6-1897-4208-BAB0-585D2B38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9" y="151533"/>
            <a:ext cx="1273059" cy="17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53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1385;p48">
            <a:extLst>
              <a:ext uri="{FF2B5EF4-FFF2-40B4-BE49-F238E27FC236}">
                <a16:creationId xmlns:a16="http://schemas.microsoft.com/office/drawing/2014/main" id="{04C00F20-3827-4187-962D-C0D6DD23C64A}"/>
              </a:ext>
            </a:extLst>
          </p:cNvPr>
          <p:cNvSpPr/>
          <p:nvPr/>
        </p:nvSpPr>
        <p:spPr>
          <a:xfrm rot="10800000">
            <a:off x="-144379" y="5762359"/>
            <a:ext cx="12336379" cy="1149482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108F8D-CB1B-4A7F-A818-618F009402BF}"/>
              </a:ext>
            </a:extLst>
          </p:cNvPr>
          <p:cNvGrpSpPr/>
          <p:nvPr/>
        </p:nvGrpSpPr>
        <p:grpSpPr>
          <a:xfrm>
            <a:off x="6969238" y="5425687"/>
            <a:ext cx="5025399" cy="1054183"/>
            <a:chOff x="2594237" y="1826563"/>
            <a:chExt cx="5025399" cy="105418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D892867-331D-4A23-BF5D-3DE9E33A4378}"/>
                </a:ext>
              </a:extLst>
            </p:cNvPr>
            <p:cNvSpPr/>
            <p:nvPr/>
          </p:nvSpPr>
          <p:spPr>
            <a:xfrm>
              <a:off x="3406994" y="2204406"/>
              <a:ext cx="3332855" cy="422296"/>
            </a:xfrm>
            <a:custGeom>
              <a:avLst/>
              <a:gdLst>
                <a:gd name="connsiteX0" fmla="*/ 453073 w 3332855"/>
                <a:gd name="connsiteY0" fmla="*/ 336758 h 422296"/>
                <a:gd name="connsiteX1" fmla="*/ 444228 w 3332855"/>
                <a:gd name="connsiteY1" fmla="*/ 341333 h 422296"/>
                <a:gd name="connsiteX2" fmla="*/ 457649 w 3332855"/>
                <a:gd name="connsiteY2" fmla="*/ 364819 h 422296"/>
                <a:gd name="connsiteX3" fmla="*/ 472900 w 3332855"/>
                <a:gd name="connsiteY3" fmla="*/ 357194 h 422296"/>
                <a:gd name="connsiteX4" fmla="*/ 453073 w 3332855"/>
                <a:gd name="connsiteY4" fmla="*/ 336758 h 422296"/>
                <a:gd name="connsiteX5" fmla="*/ 671160 w 3332855"/>
                <a:gd name="connsiteY5" fmla="*/ 321507 h 422296"/>
                <a:gd name="connsiteX6" fmla="*/ 649199 w 3332855"/>
                <a:gd name="connsiteY6" fmla="*/ 333098 h 422296"/>
                <a:gd name="connsiteX7" fmla="*/ 641573 w 3332855"/>
                <a:gd name="connsiteY7" fmla="*/ 338588 h 422296"/>
                <a:gd name="connsiteX8" fmla="*/ 660485 w 3332855"/>
                <a:gd name="connsiteY8" fmla="*/ 363599 h 422296"/>
                <a:gd name="connsiteX9" fmla="*/ 683970 w 3332855"/>
                <a:gd name="connsiteY9" fmla="*/ 341333 h 422296"/>
                <a:gd name="connsiteX10" fmla="*/ 684886 w 3332855"/>
                <a:gd name="connsiteY10" fmla="*/ 347433 h 422296"/>
                <a:gd name="connsiteX11" fmla="*/ 682751 w 3332855"/>
                <a:gd name="connsiteY11" fmla="*/ 360549 h 422296"/>
                <a:gd name="connsiteX12" fmla="*/ 690071 w 3332855"/>
                <a:gd name="connsiteY12" fmla="*/ 362989 h 422296"/>
                <a:gd name="connsiteX13" fmla="*/ 701356 w 3332855"/>
                <a:gd name="connsiteY13" fmla="*/ 352008 h 422296"/>
                <a:gd name="connsiteX14" fmla="*/ 702881 w 3332855"/>
                <a:gd name="connsiteY14" fmla="*/ 326997 h 422296"/>
                <a:gd name="connsiteX15" fmla="*/ 671160 w 3332855"/>
                <a:gd name="connsiteY15" fmla="*/ 321507 h 422296"/>
                <a:gd name="connsiteX16" fmla="*/ 922854 w 3332855"/>
                <a:gd name="connsiteY16" fmla="*/ 313869 h 422296"/>
                <a:gd name="connsiteX17" fmla="*/ 910043 w 3332855"/>
                <a:gd name="connsiteY17" fmla="*/ 345286 h 422296"/>
                <a:gd name="connsiteX18" fmla="*/ 918279 w 3332855"/>
                <a:gd name="connsiteY18" fmla="*/ 374263 h 422296"/>
                <a:gd name="connsiteX19" fmla="*/ 922854 w 3332855"/>
                <a:gd name="connsiteY19" fmla="*/ 376702 h 422296"/>
                <a:gd name="connsiteX20" fmla="*/ 942069 w 3332855"/>
                <a:gd name="connsiteY20" fmla="*/ 359926 h 422296"/>
                <a:gd name="connsiteX21" fmla="*/ 957320 w 3332855"/>
                <a:gd name="connsiteY21" fmla="*/ 350776 h 422296"/>
                <a:gd name="connsiteX22" fmla="*/ 940240 w 3332855"/>
                <a:gd name="connsiteY22" fmla="*/ 343150 h 422296"/>
                <a:gd name="connsiteX23" fmla="*/ 952441 w 3332855"/>
                <a:gd name="connsiteY23" fmla="*/ 322409 h 422296"/>
                <a:gd name="connsiteX24" fmla="*/ 922854 w 3332855"/>
                <a:gd name="connsiteY24" fmla="*/ 313869 h 422296"/>
                <a:gd name="connsiteX25" fmla="*/ 1186223 w 3332855"/>
                <a:gd name="connsiteY25" fmla="*/ 343028 h 422296"/>
                <a:gd name="connsiteX26" fmla="*/ 1146705 w 3332855"/>
                <a:gd name="connsiteY26" fmla="*/ 351084 h 422296"/>
                <a:gd name="connsiteX27" fmla="*/ 1153498 w 3332855"/>
                <a:gd name="connsiteY27" fmla="*/ 363929 h 422296"/>
                <a:gd name="connsiteX28" fmla="*/ 1178078 w 3332855"/>
                <a:gd name="connsiteY28" fmla="*/ 362251 h 422296"/>
                <a:gd name="connsiteX29" fmla="*/ 1190835 w 3332855"/>
                <a:gd name="connsiteY29" fmla="*/ 344871 h 422296"/>
                <a:gd name="connsiteX30" fmla="*/ 1186223 w 3332855"/>
                <a:gd name="connsiteY30" fmla="*/ 343028 h 422296"/>
                <a:gd name="connsiteX31" fmla="*/ 725758 w 3332855"/>
                <a:gd name="connsiteY31" fmla="*/ 239152 h 422296"/>
                <a:gd name="connsiteX32" fmla="*/ 719353 w 3332855"/>
                <a:gd name="connsiteY32" fmla="*/ 241288 h 422296"/>
                <a:gd name="connsiteX33" fmla="*/ 723012 w 3332855"/>
                <a:gd name="connsiteY33" fmla="*/ 262334 h 422296"/>
                <a:gd name="connsiteX34" fmla="*/ 731858 w 3332855"/>
                <a:gd name="connsiteY34" fmla="*/ 260198 h 422296"/>
                <a:gd name="connsiteX35" fmla="*/ 725758 w 3332855"/>
                <a:gd name="connsiteY35" fmla="*/ 239152 h 422296"/>
                <a:gd name="connsiteX36" fmla="*/ 197650 w 3332855"/>
                <a:gd name="connsiteY36" fmla="*/ 159355 h 422296"/>
                <a:gd name="connsiteX37" fmla="*/ 189109 w 3332855"/>
                <a:gd name="connsiteY37" fmla="*/ 164540 h 422296"/>
                <a:gd name="connsiteX38" fmla="*/ 188195 w 3332855"/>
                <a:gd name="connsiteY38" fmla="*/ 206938 h 422296"/>
                <a:gd name="connsiteX39" fmla="*/ 187584 w 3332855"/>
                <a:gd name="connsiteY39" fmla="*/ 227679 h 422296"/>
                <a:gd name="connsiteX40" fmla="*/ 196735 w 3332855"/>
                <a:gd name="connsiteY40" fmla="*/ 221883 h 422296"/>
                <a:gd name="connsiteX41" fmla="*/ 207715 w 3332855"/>
                <a:gd name="connsiteY41" fmla="*/ 171556 h 422296"/>
                <a:gd name="connsiteX42" fmla="*/ 197650 w 3332855"/>
                <a:gd name="connsiteY42" fmla="*/ 159355 h 422296"/>
                <a:gd name="connsiteX43" fmla="*/ 970400 w 3332855"/>
                <a:gd name="connsiteY43" fmla="*/ 254264 h 422296"/>
                <a:gd name="connsiteX44" fmla="*/ 932279 w 3332855"/>
                <a:gd name="connsiteY44" fmla="*/ 275213 h 422296"/>
                <a:gd name="connsiteX45" fmla="*/ 932832 w 3332855"/>
                <a:gd name="connsiteY45" fmla="*/ 279619 h 422296"/>
                <a:gd name="connsiteX46" fmla="*/ 953774 w 3332855"/>
                <a:gd name="connsiteY46" fmla="*/ 277924 h 422296"/>
                <a:gd name="connsiteX47" fmla="*/ 962338 w 3332855"/>
                <a:gd name="connsiteY47" fmla="*/ 294375 h 422296"/>
                <a:gd name="connsiteX48" fmla="*/ 968136 w 3332855"/>
                <a:gd name="connsiteY48" fmla="*/ 292804 h 422296"/>
                <a:gd name="connsiteX49" fmla="*/ 970400 w 3332855"/>
                <a:gd name="connsiteY49" fmla="*/ 254264 h 422296"/>
                <a:gd name="connsiteX50" fmla="*/ 1371353 w 3332855"/>
                <a:gd name="connsiteY50" fmla="*/ 309287 h 422296"/>
                <a:gd name="connsiteX51" fmla="*/ 1358543 w 3332855"/>
                <a:gd name="connsiteY51" fmla="*/ 340704 h 422296"/>
                <a:gd name="connsiteX52" fmla="*/ 1366779 w 3332855"/>
                <a:gd name="connsiteY52" fmla="*/ 369680 h 422296"/>
                <a:gd name="connsiteX53" fmla="*/ 1371353 w 3332855"/>
                <a:gd name="connsiteY53" fmla="*/ 372120 h 422296"/>
                <a:gd name="connsiteX54" fmla="*/ 1390570 w 3332855"/>
                <a:gd name="connsiteY54" fmla="*/ 355344 h 422296"/>
                <a:gd name="connsiteX55" fmla="*/ 1405821 w 3332855"/>
                <a:gd name="connsiteY55" fmla="*/ 345889 h 422296"/>
                <a:gd name="connsiteX56" fmla="*/ 1388740 w 3332855"/>
                <a:gd name="connsiteY56" fmla="*/ 338263 h 422296"/>
                <a:gd name="connsiteX57" fmla="*/ 1400941 w 3332855"/>
                <a:gd name="connsiteY57" fmla="*/ 317522 h 422296"/>
                <a:gd name="connsiteX58" fmla="*/ 1371353 w 3332855"/>
                <a:gd name="connsiteY58" fmla="*/ 309287 h 422296"/>
                <a:gd name="connsiteX59" fmla="*/ 735518 w 3332855"/>
                <a:gd name="connsiteY59" fmla="*/ 194925 h 422296"/>
                <a:gd name="connsiteX60" fmla="*/ 705017 w 3332855"/>
                <a:gd name="connsiteY60" fmla="*/ 193400 h 422296"/>
                <a:gd name="connsiteX61" fmla="*/ 695866 w 3332855"/>
                <a:gd name="connsiteY61" fmla="*/ 214447 h 422296"/>
                <a:gd name="connsiteX62" fmla="*/ 674515 w 3332855"/>
                <a:gd name="connsiteY62" fmla="*/ 232442 h 422296"/>
                <a:gd name="connsiteX63" fmla="*/ 658045 w 3332855"/>
                <a:gd name="connsiteY63" fmla="*/ 244033 h 422296"/>
                <a:gd name="connsiteX64" fmla="*/ 670245 w 3332855"/>
                <a:gd name="connsiteY64" fmla="*/ 281550 h 422296"/>
                <a:gd name="connsiteX65" fmla="*/ 679701 w 3332855"/>
                <a:gd name="connsiteY65" fmla="*/ 278805 h 422296"/>
                <a:gd name="connsiteX66" fmla="*/ 687631 w 3332855"/>
                <a:gd name="connsiteY66" fmla="*/ 272704 h 422296"/>
                <a:gd name="connsiteX67" fmla="*/ 689766 w 3332855"/>
                <a:gd name="connsiteY67" fmla="*/ 275144 h 422296"/>
                <a:gd name="connsiteX68" fmla="*/ 680310 w 3332855"/>
                <a:gd name="connsiteY68" fmla="*/ 293141 h 422296"/>
                <a:gd name="connsiteX69" fmla="*/ 682750 w 3332855"/>
                <a:gd name="connsiteY69" fmla="*/ 294970 h 422296"/>
                <a:gd name="connsiteX70" fmla="*/ 690986 w 3332855"/>
                <a:gd name="connsiteY70" fmla="*/ 289785 h 422296"/>
                <a:gd name="connsiteX71" fmla="*/ 698307 w 3332855"/>
                <a:gd name="connsiteY71" fmla="*/ 303816 h 422296"/>
                <a:gd name="connsiteX72" fmla="*/ 719353 w 3332855"/>
                <a:gd name="connsiteY72" fmla="*/ 268740 h 422296"/>
                <a:gd name="connsiteX73" fmla="*/ 703186 w 3332855"/>
                <a:gd name="connsiteY73" fmla="*/ 224512 h 422296"/>
                <a:gd name="connsiteX74" fmla="*/ 720268 w 3332855"/>
                <a:gd name="connsiteY74" fmla="*/ 214141 h 422296"/>
                <a:gd name="connsiteX75" fmla="*/ 736434 w 3332855"/>
                <a:gd name="connsiteY75" fmla="*/ 200416 h 422296"/>
                <a:gd name="connsiteX76" fmla="*/ 735518 w 3332855"/>
                <a:gd name="connsiteY76" fmla="*/ 194925 h 422296"/>
                <a:gd name="connsiteX77" fmla="*/ 1145935 w 3332855"/>
                <a:gd name="connsiteY77" fmla="*/ 246359 h 422296"/>
                <a:gd name="connsiteX78" fmla="*/ 1140994 w 3332855"/>
                <a:gd name="connsiteY78" fmla="*/ 247788 h 422296"/>
                <a:gd name="connsiteX79" fmla="*/ 1134708 w 3332855"/>
                <a:gd name="connsiteY79" fmla="*/ 257391 h 422296"/>
                <a:gd name="connsiteX80" fmla="*/ 1147659 w 3332855"/>
                <a:gd name="connsiteY80" fmla="*/ 292591 h 422296"/>
                <a:gd name="connsiteX81" fmla="*/ 1157663 w 3332855"/>
                <a:gd name="connsiteY81" fmla="*/ 274979 h 422296"/>
                <a:gd name="connsiteX82" fmla="*/ 1186036 w 3332855"/>
                <a:gd name="connsiteY82" fmla="*/ 258815 h 422296"/>
                <a:gd name="connsiteX83" fmla="*/ 1148552 w 3332855"/>
                <a:gd name="connsiteY83" fmla="*/ 267585 h 422296"/>
                <a:gd name="connsiteX84" fmla="*/ 1153414 w 3332855"/>
                <a:gd name="connsiteY84" fmla="*/ 250824 h 422296"/>
                <a:gd name="connsiteX85" fmla="*/ 1145935 w 3332855"/>
                <a:gd name="connsiteY85" fmla="*/ 246359 h 422296"/>
                <a:gd name="connsiteX86" fmla="*/ 162883 w 3332855"/>
                <a:gd name="connsiteY86" fmla="*/ 68160 h 422296"/>
                <a:gd name="connsiteX87" fmla="*/ 140612 w 3332855"/>
                <a:gd name="connsiteY87" fmla="*/ 69375 h 422296"/>
                <a:gd name="connsiteX88" fmla="*/ 140307 w 3332855"/>
                <a:gd name="connsiteY88" fmla="*/ 162710 h 422296"/>
                <a:gd name="connsiteX89" fmla="*/ 145187 w 3332855"/>
                <a:gd name="connsiteY89" fmla="*/ 172471 h 422296"/>
                <a:gd name="connsiteX90" fmla="*/ 186669 w 3332855"/>
                <a:gd name="connsiteY90" fmla="*/ 149290 h 422296"/>
                <a:gd name="connsiteX91" fmla="*/ 187890 w 3332855"/>
                <a:gd name="connsiteY91" fmla="*/ 106892 h 422296"/>
                <a:gd name="connsiteX92" fmla="*/ 162883 w 3332855"/>
                <a:gd name="connsiteY92" fmla="*/ 68160 h 422296"/>
                <a:gd name="connsiteX93" fmla="*/ 2042658 w 3332855"/>
                <a:gd name="connsiteY93" fmla="*/ 322709 h 422296"/>
                <a:gd name="connsiteX94" fmla="*/ 2042353 w 3332855"/>
                <a:gd name="connsiteY94" fmla="*/ 360531 h 422296"/>
                <a:gd name="connsiteX95" fmla="*/ 2020391 w 3332855"/>
                <a:gd name="connsiteY95" fmla="*/ 332774 h 422296"/>
                <a:gd name="connsiteX96" fmla="*/ 2042658 w 3332855"/>
                <a:gd name="connsiteY96" fmla="*/ 322709 h 422296"/>
                <a:gd name="connsiteX97" fmla="*/ 1620552 w 3332855"/>
                <a:gd name="connsiteY97" fmla="*/ 251943 h 422296"/>
                <a:gd name="connsiteX98" fmla="*/ 1583341 w 3332855"/>
                <a:gd name="connsiteY98" fmla="*/ 267500 h 422296"/>
                <a:gd name="connsiteX99" fmla="*/ 1592491 w 3332855"/>
                <a:gd name="connsiteY99" fmla="*/ 278785 h 422296"/>
                <a:gd name="connsiteX100" fmla="*/ 1616283 w 3332855"/>
                <a:gd name="connsiteY100" fmla="*/ 272380 h 422296"/>
                <a:gd name="connsiteX101" fmla="*/ 1625738 w 3332855"/>
                <a:gd name="connsiteY101" fmla="*/ 253164 h 422296"/>
                <a:gd name="connsiteX102" fmla="*/ 1620552 w 3332855"/>
                <a:gd name="connsiteY102" fmla="*/ 251943 h 422296"/>
                <a:gd name="connsiteX103" fmla="*/ 610156 w 3332855"/>
                <a:gd name="connsiteY103" fmla="*/ 98540 h 422296"/>
                <a:gd name="connsiteX104" fmla="*/ 606497 w 3332855"/>
                <a:gd name="connsiteY104" fmla="*/ 98540 h 422296"/>
                <a:gd name="connsiteX105" fmla="*/ 592161 w 3332855"/>
                <a:gd name="connsiteY105" fmla="*/ 173574 h 422296"/>
                <a:gd name="connsiteX106" fmla="*/ 555864 w 3332855"/>
                <a:gd name="connsiteY106" fmla="*/ 173269 h 422296"/>
                <a:gd name="connsiteX107" fmla="*/ 565014 w 3332855"/>
                <a:gd name="connsiteY107" fmla="*/ 194620 h 422296"/>
                <a:gd name="connsiteX108" fmla="*/ 551289 w 3332855"/>
                <a:gd name="connsiteY108" fmla="*/ 229087 h 422296"/>
                <a:gd name="connsiteX109" fmla="*/ 546714 w 3332855"/>
                <a:gd name="connsiteY109" fmla="*/ 215362 h 422296"/>
                <a:gd name="connsiteX110" fmla="*/ 530852 w 3332855"/>
                <a:gd name="connsiteY110" fmla="*/ 207431 h 422296"/>
                <a:gd name="connsiteX111" fmla="*/ 521703 w 3332855"/>
                <a:gd name="connsiteY111" fmla="*/ 212007 h 422296"/>
                <a:gd name="connsiteX112" fmla="*/ 525667 w 3332855"/>
                <a:gd name="connsiteY112" fmla="*/ 226342 h 422296"/>
                <a:gd name="connsiteX113" fmla="*/ 540003 w 3332855"/>
                <a:gd name="connsiteY113" fmla="*/ 248913 h 422296"/>
                <a:gd name="connsiteX114" fmla="*/ 553119 w 3332855"/>
                <a:gd name="connsiteY114" fmla="*/ 253794 h 422296"/>
                <a:gd name="connsiteX115" fmla="*/ 569590 w 3332855"/>
                <a:gd name="connsiteY115" fmla="*/ 245252 h 422296"/>
                <a:gd name="connsiteX116" fmla="*/ 571724 w 3332855"/>
                <a:gd name="connsiteY116" fmla="*/ 247693 h 422296"/>
                <a:gd name="connsiteX117" fmla="*/ 581790 w 3332855"/>
                <a:gd name="connsiteY117" fmla="*/ 224207 h 422296"/>
                <a:gd name="connsiteX118" fmla="*/ 584230 w 3332855"/>
                <a:gd name="connsiteY118" fmla="*/ 224817 h 422296"/>
                <a:gd name="connsiteX119" fmla="*/ 580569 w 3332855"/>
                <a:gd name="connsiteY119" fmla="*/ 262334 h 422296"/>
                <a:gd name="connsiteX120" fmla="*/ 630593 w 3332855"/>
                <a:gd name="connsiteY120" fmla="*/ 262334 h 422296"/>
                <a:gd name="connsiteX121" fmla="*/ 610156 w 3332855"/>
                <a:gd name="connsiteY121" fmla="*/ 98540 h 422296"/>
                <a:gd name="connsiteX122" fmla="*/ 249808 w 3332855"/>
                <a:gd name="connsiteY122" fmla="*/ 32773 h 422296"/>
                <a:gd name="connsiteX123" fmla="*/ 271769 w 3332855"/>
                <a:gd name="connsiteY123" fmla="*/ 63580 h 422296"/>
                <a:gd name="connsiteX124" fmla="*/ 249808 w 3332855"/>
                <a:gd name="connsiteY124" fmla="*/ 32773 h 422296"/>
                <a:gd name="connsiteX125" fmla="*/ 224797 w 3332855"/>
                <a:gd name="connsiteY125" fmla="*/ 7152 h 422296"/>
                <a:gd name="connsiteX126" fmla="*/ 241572 w 3332855"/>
                <a:gd name="connsiteY126" fmla="*/ 18437 h 422296"/>
                <a:gd name="connsiteX127" fmla="*/ 241268 w 3332855"/>
                <a:gd name="connsiteY127" fmla="*/ 24233 h 422296"/>
                <a:gd name="connsiteX128" fmla="*/ 258043 w 3332855"/>
                <a:gd name="connsiteY128" fmla="*/ 14778 h 422296"/>
                <a:gd name="connsiteX129" fmla="*/ 287630 w 3332855"/>
                <a:gd name="connsiteY129" fmla="*/ 34298 h 422296"/>
                <a:gd name="connsiteX130" fmla="*/ 285494 w 3332855"/>
                <a:gd name="connsiteY130" fmla="*/ 37958 h 422296"/>
                <a:gd name="connsiteX131" fmla="*/ 267193 w 3332855"/>
                <a:gd name="connsiteY131" fmla="*/ 27588 h 422296"/>
                <a:gd name="connsiteX132" fmla="*/ 271158 w 3332855"/>
                <a:gd name="connsiteY132" fmla="*/ 46499 h 422296"/>
                <a:gd name="connsiteX133" fmla="*/ 294950 w 3332855"/>
                <a:gd name="connsiteY133" fmla="*/ 48024 h 422296"/>
                <a:gd name="connsiteX134" fmla="*/ 300746 w 3332855"/>
                <a:gd name="connsiteY134" fmla="*/ 68155 h 422296"/>
                <a:gd name="connsiteX135" fmla="*/ 299525 w 3332855"/>
                <a:gd name="connsiteY135" fmla="*/ 180401 h 422296"/>
                <a:gd name="connsiteX136" fmla="*/ 263228 w 3332855"/>
                <a:gd name="connsiteY136" fmla="*/ 227069 h 422296"/>
                <a:gd name="connsiteX137" fmla="*/ 195210 w 3332855"/>
                <a:gd name="connsiteY137" fmla="*/ 237744 h 422296"/>
                <a:gd name="connsiteX138" fmla="*/ 138782 w 3332855"/>
                <a:gd name="connsiteY138" fmla="*/ 242015 h 422296"/>
                <a:gd name="connsiteX139" fmla="*/ 138172 w 3332855"/>
                <a:gd name="connsiteY139" fmla="*/ 387508 h 422296"/>
                <a:gd name="connsiteX140" fmla="*/ 119871 w 3332855"/>
                <a:gd name="connsiteY140" fmla="*/ 324064 h 422296"/>
                <a:gd name="connsiteX141" fmla="*/ 101265 w 3332855"/>
                <a:gd name="connsiteY141" fmla="*/ 300578 h 422296"/>
                <a:gd name="connsiteX142" fmla="*/ 94249 w 3332855"/>
                <a:gd name="connsiteY142" fmla="*/ 313693 h 422296"/>
                <a:gd name="connsiteX143" fmla="*/ 91809 w 3332855"/>
                <a:gd name="connsiteY143" fmla="*/ 339925 h 422296"/>
                <a:gd name="connsiteX144" fmla="*/ 103705 w 3332855"/>
                <a:gd name="connsiteY144" fmla="*/ 356091 h 422296"/>
                <a:gd name="connsiteX145" fmla="*/ 82659 w 3332855"/>
                <a:gd name="connsiteY145" fmla="*/ 386593 h 422296"/>
                <a:gd name="connsiteX146" fmla="*/ 103400 w 3332855"/>
                <a:gd name="connsiteY146" fmla="*/ 388728 h 422296"/>
                <a:gd name="connsiteX147" fmla="*/ 102790 w 3332855"/>
                <a:gd name="connsiteY147" fmla="*/ 392998 h 422296"/>
                <a:gd name="connsiteX148" fmla="*/ 35077 w 3332855"/>
                <a:gd name="connsiteY148" fmla="*/ 400624 h 422296"/>
                <a:gd name="connsiteX149" fmla="*/ 39652 w 3332855"/>
                <a:gd name="connsiteY149" fmla="*/ 396048 h 422296"/>
                <a:gd name="connsiteX150" fmla="*/ 51547 w 3332855"/>
                <a:gd name="connsiteY150" fmla="*/ 378968 h 422296"/>
                <a:gd name="connsiteX151" fmla="*/ 58563 w 3332855"/>
                <a:gd name="connsiteY151" fmla="*/ 358531 h 422296"/>
                <a:gd name="connsiteX152" fmla="*/ 60698 w 3332855"/>
                <a:gd name="connsiteY152" fmla="*/ 348771 h 422296"/>
                <a:gd name="connsiteX153" fmla="*/ 71984 w 3332855"/>
                <a:gd name="connsiteY153" fmla="*/ 334740 h 422296"/>
                <a:gd name="connsiteX154" fmla="*/ 65273 w 3332855"/>
                <a:gd name="connsiteY154" fmla="*/ 348770 h 422296"/>
                <a:gd name="connsiteX155" fmla="*/ 87539 w 3332855"/>
                <a:gd name="connsiteY155" fmla="*/ 342975 h 422296"/>
                <a:gd name="connsiteX156" fmla="*/ 61308 w 3332855"/>
                <a:gd name="connsiteY156" fmla="*/ 279837 h 422296"/>
                <a:gd name="connsiteX157" fmla="*/ 32941 w 3332855"/>
                <a:gd name="connsiteY157" fmla="*/ 285937 h 422296"/>
                <a:gd name="connsiteX158" fmla="*/ 21351 w 3332855"/>
                <a:gd name="connsiteY158" fmla="*/ 299968 h 422296"/>
                <a:gd name="connsiteX159" fmla="*/ 10065 w 3332855"/>
                <a:gd name="connsiteY159" fmla="*/ 346331 h 422296"/>
                <a:gd name="connsiteX160" fmla="*/ 10065 w 3332855"/>
                <a:gd name="connsiteY160" fmla="*/ 353956 h 422296"/>
                <a:gd name="connsiteX161" fmla="*/ 18911 w 3332855"/>
                <a:gd name="connsiteY161" fmla="*/ 357311 h 422296"/>
                <a:gd name="connsiteX162" fmla="*/ 36907 w 3332855"/>
                <a:gd name="connsiteY162" fmla="*/ 352736 h 422296"/>
                <a:gd name="connsiteX163" fmla="*/ 30501 w 3332855"/>
                <a:gd name="connsiteY163" fmla="*/ 364326 h 422296"/>
                <a:gd name="connsiteX164" fmla="*/ 25011 w 3332855"/>
                <a:gd name="connsiteY164" fmla="*/ 383238 h 422296"/>
                <a:gd name="connsiteX165" fmla="*/ 4879 w 3332855"/>
                <a:gd name="connsiteY165" fmla="*/ 404894 h 422296"/>
                <a:gd name="connsiteX166" fmla="*/ 0 w 3332855"/>
                <a:gd name="connsiteY166" fmla="*/ 402454 h 422296"/>
                <a:gd name="connsiteX167" fmla="*/ 1220 w 3332855"/>
                <a:gd name="connsiteY167" fmla="*/ 136 h 422296"/>
                <a:gd name="connsiteX168" fmla="*/ 75034 w 3332855"/>
                <a:gd name="connsiteY168" fmla="*/ 136 h 422296"/>
                <a:gd name="connsiteX169" fmla="*/ 190635 w 3332855"/>
                <a:gd name="connsiteY169" fmla="*/ 2272 h 422296"/>
                <a:gd name="connsiteX170" fmla="*/ 224797 w 3332855"/>
                <a:gd name="connsiteY170" fmla="*/ 7152 h 422296"/>
                <a:gd name="connsiteX171" fmla="*/ 1183590 w 3332855"/>
                <a:gd name="connsiteY171" fmla="*/ 114519 h 422296"/>
                <a:gd name="connsiteX172" fmla="*/ 1179165 w 3332855"/>
                <a:gd name="connsiteY172" fmla="*/ 114889 h 422296"/>
                <a:gd name="connsiteX173" fmla="*/ 1179994 w 3332855"/>
                <a:gd name="connsiteY173" fmla="*/ 135883 h 422296"/>
                <a:gd name="connsiteX174" fmla="*/ 1163206 w 3332855"/>
                <a:gd name="connsiteY174" fmla="*/ 143762 h 422296"/>
                <a:gd name="connsiteX175" fmla="*/ 1164538 w 3332855"/>
                <a:gd name="connsiteY175" fmla="*/ 149620 h 422296"/>
                <a:gd name="connsiteX176" fmla="*/ 1202951 w 3332855"/>
                <a:gd name="connsiteY176" fmla="*/ 153470 h 422296"/>
                <a:gd name="connsiteX177" fmla="*/ 1183590 w 3332855"/>
                <a:gd name="connsiteY177" fmla="*/ 114519 h 422296"/>
                <a:gd name="connsiteX178" fmla="*/ 2187503 w 3332855"/>
                <a:gd name="connsiteY178" fmla="*/ 252859 h 422296"/>
                <a:gd name="connsiteX179" fmla="*/ 2195434 w 3332855"/>
                <a:gd name="connsiteY179" fmla="*/ 282751 h 422296"/>
                <a:gd name="connsiteX180" fmla="*/ 2187808 w 3332855"/>
                <a:gd name="connsiteY180" fmla="*/ 309898 h 422296"/>
                <a:gd name="connsiteX181" fmla="*/ 2195129 w 3332855"/>
                <a:gd name="connsiteY181" fmla="*/ 312338 h 422296"/>
                <a:gd name="connsiteX182" fmla="*/ 2209465 w 3332855"/>
                <a:gd name="connsiteY182" fmla="*/ 282141 h 422296"/>
                <a:gd name="connsiteX183" fmla="*/ 2187503 w 3332855"/>
                <a:gd name="connsiteY183" fmla="*/ 252859 h 422296"/>
                <a:gd name="connsiteX184" fmla="*/ 1619943 w 3332855"/>
                <a:gd name="connsiteY184" fmla="*/ 166234 h 422296"/>
                <a:gd name="connsiteX185" fmla="*/ 1584865 w 3332855"/>
                <a:gd name="connsiteY185" fmla="*/ 182095 h 422296"/>
                <a:gd name="connsiteX186" fmla="*/ 1586390 w 3332855"/>
                <a:gd name="connsiteY186" fmla="*/ 164709 h 422296"/>
                <a:gd name="connsiteX187" fmla="*/ 1569309 w 3332855"/>
                <a:gd name="connsiteY187" fmla="*/ 174775 h 422296"/>
                <a:gd name="connsiteX188" fmla="*/ 1588830 w 3332855"/>
                <a:gd name="connsiteY188" fmla="*/ 206801 h 422296"/>
                <a:gd name="connsiteX189" fmla="*/ 1595236 w 3332855"/>
                <a:gd name="connsiteY189" fmla="*/ 187585 h 422296"/>
                <a:gd name="connsiteX190" fmla="*/ 1619943 w 3332855"/>
                <a:gd name="connsiteY190" fmla="*/ 166234 h 422296"/>
                <a:gd name="connsiteX191" fmla="*/ 2779815 w 3332855"/>
                <a:gd name="connsiteY191" fmla="*/ 321785 h 422296"/>
                <a:gd name="connsiteX192" fmla="*/ 2767614 w 3332855"/>
                <a:gd name="connsiteY192" fmla="*/ 321174 h 422296"/>
                <a:gd name="connsiteX193" fmla="*/ 2766395 w 3332855"/>
                <a:gd name="connsiteY193" fmla="*/ 333986 h 422296"/>
                <a:gd name="connsiteX194" fmla="*/ 2781341 w 3332855"/>
                <a:gd name="connsiteY194" fmla="*/ 352591 h 422296"/>
                <a:gd name="connsiteX195" fmla="*/ 2795067 w 3332855"/>
                <a:gd name="connsiteY195" fmla="*/ 357777 h 422296"/>
                <a:gd name="connsiteX196" fmla="*/ 2814282 w 3332855"/>
                <a:gd name="connsiteY196" fmla="*/ 347711 h 422296"/>
                <a:gd name="connsiteX197" fmla="*/ 2799031 w 3332855"/>
                <a:gd name="connsiteY197" fmla="*/ 327275 h 422296"/>
                <a:gd name="connsiteX198" fmla="*/ 2779815 w 3332855"/>
                <a:gd name="connsiteY198" fmla="*/ 321785 h 422296"/>
                <a:gd name="connsiteX199" fmla="*/ 650757 w 3332855"/>
                <a:gd name="connsiteY199" fmla="*/ 2255 h 422296"/>
                <a:gd name="connsiteX200" fmla="*/ 661094 w 3332855"/>
                <a:gd name="connsiteY200" fmla="*/ 25031 h 422296"/>
                <a:gd name="connsiteX201" fmla="*/ 706541 w 3332855"/>
                <a:gd name="connsiteY201" fmla="*/ 14356 h 422296"/>
                <a:gd name="connsiteX202" fmla="*/ 719048 w 3332855"/>
                <a:gd name="connsiteY202" fmla="*/ 72613 h 422296"/>
                <a:gd name="connsiteX203" fmla="*/ 690071 w 3332855"/>
                <a:gd name="connsiteY203" fmla="*/ 72308 h 422296"/>
                <a:gd name="connsiteX204" fmla="*/ 723318 w 3332855"/>
                <a:gd name="connsiteY204" fmla="*/ 104336 h 422296"/>
                <a:gd name="connsiteX205" fmla="*/ 704407 w 3332855"/>
                <a:gd name="connsiteY205" fmla="*/ 123246 h 422296"/>
                <a:gd name="connsiteX206" fmla="*/ 722097 w 3332855"/>
                <a:gd name="connsiteY206" fmla="*/ 115621 h 422296"/>
                <a:gd name="connsiteX207" fmla="*/ 730028 w 3332855"/>
                <a:gd name="connsiteY207" fmla="*/ 129652 h 422296"/>
                <a:gd name="connsiteX208" fmla="*/ 744059 w 3332855"/>
                <a:gd name="connsiteY208" fmla="*/ 199806 h 422296"/>
                <a:gd name="connsiteX209" fmla="*/ 726063 w 3332855"/>
                <a:gd name="connsiteY209" fmla="*/ 214447 h 422296"/>
                <a:gd name="connsiteX210" fmla="*/ 720573 w 3332855"/>
                <a:gd name="connsiteY210" fmla="*/ 214141 h 422296"/>
                <a:gd name="connsiteX211" fmla="*/ 737958 w 3332855"/>
                <a:gd name="connsiteY211" fmla="*/ 230917 h 422296"/>
                <a:gd name="connsiteX212" fmla="*/ 750769 w 3332855"/>
                <a:gd name="connsiteY212" fmla="*/ 237933 h 422296"/>
                <a:gd name="connsiteX213" fmla="*/ 784321 w 3332855"/>
                <a:gd name="connsiteY213" fmla="*/ 405081 h 422296"/>
                <a:gd name="connsiteX214" fmla="*/ 639439 w 3332855"/>
                <a:gd name="connsiteY214" fmla="*/ 403862 h 422296"/>
                <a:gd name="connsiteX215" fmla="*/ 641573 w 3332855"/>
                <a:gd name="connsiteY215" fmla="*/ 337978 h 422296"/>
                <a:gd name="connsiteX216" fmla="*/ 636999 w 3332855"/>
                <a:gd name="connsiteY216" fmla="*/ 319677 h 422296"/>
                <a:gd name="connsiteX217" fmla="*/ 616562 w 3332855"/>
                <a:gd name="connsiteY217" fmla="*/ 329743 h 422296"/>
                <a:gd name="connsiteX218" fmla="*/ 593991 w 3332855"/>
                <a:gd name="connsiteY218" fmla="*/ 330658 h 422296"/>
                <a:gd name="connsiteX219" fmla="*/ 580570 w 3332855"/>
                <a:gd name="connsiteY219" fmla="*/ 342553 h 422296"/>
                <a:gd name="connsiteX220" fmla="*/ 574775 w 3332855"/>
                <a:gd name="connsiteY220" fmla="*/ 389526 h 422296"/>
                <a:gd name="connsiteX221" fmla="*/ 565320 w 3332855"/>
                <a:gd name="connsiteY221" fmla="*/ 402641 h 422296"/>
                <a:gd name="connsiteX222" fmla="*/ 549153 w 3332855"/>
                <a:gd name="connsiteY222" fmla="*/ 398371 h 422296"/>
                <a:gd name="connsiteX223" fmla="*/ 519567 w 3332855"/>
                <a:gd name="connsiteY223" fmla="*/ 369090 h 422296"/>
                <a:gd name="connsiteX224" fmla="*/ 500656 w 3332855"/>
                <a:gd name="connsiteY224" fmla="*/ 376105 h 422296"/>
                <a:gd name="connsiteX225" fmla="*/ 511942 w 3332855"/>
                <a:gd name="connsiteY225" fmla="*/ 403556 h 422296"/>
                <a:gd name="connsiteX226" fmla="*/ 427147 w 3332855"/>
                <a:gd name="connsiteY226" fmla="*/ 403556 h 422296"/>
                <a:gd name="connsiteX227" fmla="*/ 448499 w 3332855"/>
                <a:gd name="connsiteY227" fmla="*/ 319067 h 422296"/>
                <a:gd name="connsiteX228" fmla="*/ 450329 w 3332855"/>
                <a:gd name="connsiteY228" fmla="*/ 288260 h 422296"/>
                <a:gd name="connsiteX229" fmla="*/ 499436 w 3332855"/>
                <a:gd name="connsiteY229" fmla="*/ 13746 h 422296"/>
                <a:gd name="connsiteX230" fmla="*/ 516211 w 3332855"/>
                <a:gd name="connsiteY230" fmla="*/ 20 h 422296"/>
                <a:gd name="connsiteX231" fmla="*/ 589416 w 3332855"/>
                <a:gd name="connsiteY231" fmla="*/ 325 h 422296"/>
                <a:gd name="connsiteX232" fmla="*/ 609242 w 3332855"/>
                <a:gd name="connsiteY232" fmla="*/ 14661 h 422296"/>
                <a:gd name="connsiteX233" fmla="*/ 633032 w 3332855"/>
                <a:gd name="connsiteY233" fmla="*/ 48212 h 422296"/>
                <a:gd name="connsiteX234" fmla="*/ 639438 w 3332855"/>
                <a:gd name="connsiteY234" fmla="*/ 46687 h 422296"/>
                <a:gd name="connsiteX235" fmla="*/ 652249 w 3332855"/>
                <a:gd name="connsiteY235" fmla="*/ 16490 h 422296"/>
                <a:gd name="connsiteX236" fmla="*/ 637608 w 3332855"/>
                <a:gd name="connsiteY236" fmla="*/ 2765 h 422296"/>
                <a:gd name="connsiteX237" fmla="*/ 650757 w 3332855"/>
                <a:gd name="connsiteY237" fmla="*/ 2255 h 422296"/>
                <a:gd name="connsiteX238" fmla="*/ 941154 w 3332855"/>
                <a:gd name="connsiteY238" fmla="*/ 34779 h 422296"/>
                <a:gd name="connsiteX239" fmla="*/ 915838 w 3332855"/>
                <a:gd name="connsiteY239" fmla="*/ 47589 h 422296"/>
                <a:gd name="connsiteX240" fmla="*/ 941459 w 3332855"/>
                <a:gd name="connsiteY240" fmla="*/ 56740 h 422296"/>
                <a:gd name="connsiteX241" fmla="*/ 941154 w 3332855"/>
                <a:gd name="connsiteY241" fmla="*/ 34779 h 422296"/>
                <a:gd name="connsiteX242" fmla="*/ 1172179 w 3332855"/>
                <a:gd name="connsiteY242" fmla="*/ 67270 h 422296"/>
                <a:gd name="connsiteX243" fmla="*/ 1155866 w 3332855"/>
                <a:gd name="connsiteY243" fmla="*/ 74310 h 422296"/>
                <a:gd name="connsiteX244" fmla="*/ 1144098 w 3332855"/>
                <a:gd name="connsiteY244" fmla="*/ 127639 h 422296"/>
                <a:gd name="connsiteX245" fmla="*/ 1148229 w 3332855"/>
                <a:gd name="connsiteY245" fmla="*/ 128765 h 422296"/>
                <a:gd name="connsiteX246" fmla="*/ 1170349 w 3332855"/>
                <a:gd name="connsiteY246" fmla="*/ 100176 h 422296"/>
                <a:gd name="connsiteX247" fmla="*/ 1177183 w 3332855"/>
                <a:gd name="connsiteY247" fmla="*/ 82870 h 422296"/>
                <a:gd name="connsiteX248" fmla="*/ 1172179 w 3332855"/>
                <a:gd name="connsiteY248" fmla="*/ 67270 h 422296"/>
                <a:gd name="connsiteX249" fmla="*/ 1179187 w 3332855"/>
                <a:gd name="connsiteY249" fmla="*/ 47925 h 422296"/>
                <a:gd name="connsiteX250" fmla="*/ 1174474 w 3332855"/>
                <a:gd name="connsiteY250" fmla="*/ 52902 h 422296"/>
                <a:gd name="connsiteX251" fmla="*/ 1186090 w 3332855"/>
                <a:gd name="connsiteY251" fmla="*/ 80689 h 422296"/>
                <a:gd name="connsiteX252" fmla="*/ 1193626 w 3332855"/>
                <a:gd name="connsiteY252" fmla="*/ 80310 h 422296"/>
                <a:gd name="connsiteX253" fmla="*/ 1201591 w 3332855"/>
                <a:gd name="connsiteY253" fmla="*/ 60431 h 422296"/>
                <a:gd name="connsiteX254" fmla="*/ 1179187 w 3332855"/>
                <a:gd name="connsiteY254" fmla="*/ 47925 h 422296"/>
                <a:gd name="connsiteX255" fmla="*/ 1616282 w 3332855"/>
                <a:gd name="connsiteY255" fmla="*/ 98520 h 422296"/>
                <a:gd name="connsiteX256" fmla="*/ 1612013 w 3332855"/>
                <a:gd name="connsiteY256" fmla="*/ 99741 h 422296"/>
                <a:gd name="connsiteX257" fmla="*/ 1616891 w 3332855"/>
                <a:gd name="connsiteY257" fmla="*/ 120176 h 422296"/>
                <a:gd name="connsiteX258" fmla="*/ 1601946 w 3332855"/>
                <a:gd name="connsiteY258" fmla="*/ 131157 h 422296"/>
                <a:gd name="connsiteX259" fmla="*/ 1604081 w 3332855"/>
                <a:gd name="connsiteY259" fmla="*/ 136647 h 422296"/>
                <a:gd name="connsiteX260" fmla="*/ 1642819 w 3332855"/>
                <a:gd name="connsiteY260" fmla="*/ 132987 h 422296"/>
                <a:gd name="connsiteX261" fmla="*/ 1616282 w 3332855"/>
                <a:gd name="connsiteY261" fmla="*/ 98520 h 422296"/>
                <a:gd name="connsiteX262" fmla="*/ 2234782 w 3332855"/>
                <a:gd name="connsiteY262" fmla="*/ 158915 h 422296"/>
                <a:gd name="connsiteX263" fmla="*/ 2218920 w 3332855"/>
                <a:gd name="connsiteY263" fmla="*/ 163794 h 422296"/>
                <a:gd name="connsiteX264" fmla="*/ 2243321 w 3332855"/>
                <a:gd name="connsiteY264" fmla="*/ 189111 h 422296"/>
                <a:gd name="connsiteX265" fmla="*/ 2249116 w 3332855"/>
                <a:gd name="connsiteY265" fmla="*/ 186061 h 422296"/>
                <a:gd name="connsiteX266" fmla="*/ 2246982 w 3332855"/>
                <a:gd name="connsiteY266" fmla="*/ 178436 h 422296"/>
                <a:gd name="connsiteX267" fmla="*/ 2234782 w 3332855"/>
                <a:gd name="connsiteY267" fmla="*/ 158915 h 422296"/>
                <a:gd name="connsiteX268" fmla="*/ 1389655 w 3332855"/>
                <a:gd name="connsiteY268" fmla="*/ 30502 h 422296"/>
                <a:gd name="connsiteX269" fmla="*/ 1364339 w 3332855"/>
                <a:gd name="connsiteY269" fmla="*/ 43312 h 422296"/>
                <a:gd name="connsiteX270" fmla="*/ 1389960 w 3332855"/>
                <a:gd name="connsiteY270" fmla="*/ 52463 h 422296"/>
                <a:gd name="connsiteX271" fmla="*/ 1389655 w 3332855"/>
                <a:gd name="connsiteY271" fmla="*/ 30502 h 422296"/>
                <a:gd name="connsiteX272" fmla="*/ 1221628 w 3332855"/>
                <a:gd name="connsiteY272" fmla="*/ 1 h 422296"/>
                <a:gd name="connsiteX273" fmla="*/ 1221628 w 3332855"/>
                <a:gd name="connsiteY273" fmla="*/ 401022 h 422296"/>
                <a:gd name="connsiteX274" fmla="*/ 1134110 w 3332855"/>
                <a:gd name="connsiteY274" fmla="*/ 401022 h 422296"/>
                <a:gd name="connsiteX275" fmla="*/ 1044317 w 3332855"/>
                <a:gd name="connsiteY275" fmla="*/ 235833 h 422296"/>
                <a:gd name="connsiteX276" fmla="*/ 1078525 w 3332855"/>
                <a:gd name="connsiteY276" fmla="*/ 241915 h 422296"/>
                <a:gd name="connsiteX277" fmla="*/ 1079480 w 3332855"/>
                <a:gd name="connsiteY277" fmla="*/ 237742 h 422296"/>
                <a:gd name="connsiteX278" fmla="*/ 1050003 w 3332855"/>
                <a:gd name="connsiteY278" fmla="*/ 216818 h 422296"/>
                <a:gd name="connsiteX279" fmla="*/ 1032432 w 3332855"/>
                <a:gd name="connsiteY279" fmla="*/ 210702 h 422296"/>
                <a:gd name="connsiteX280" fmla="*/ 1030952 w 3332855"/>
                <a:gd name="connsiteY280" fmla="*/ 211245 h 422296"/>
                <a:gd name="connsiteX281" fmla="*/ 997542 w 3332855"/>
                <a:gd name="connsiteY281" fmla="*/ 149781 h 422296"/>
                <a:gd name="connsiteX282" fmla="*/ 1006011 w 3332855"/>
                <a:gd name="connsiteY282" fmla="*/ 145824 h 422296"/>
                <a:gd name="connsiteX283" fmla="*/ 1005323 w 3332855"/>
                <a:gd name="connsiteY283" fmla="*/ 138310 h 422296"/>
                <a:gd name="connsiteX284" fmla="*/ 985131 w 3332855"/>
                <a:gd name="connsiteY284" fmla="*/ 131170 h 422296"/>
                <a:gd name="connsiteX285" fmla="*/ 973559 w 3332855"/>
                <a:gd name="connsiteY285" fmla="*/ 154071 h 422296"/>
                <a:gd name="connsiteX286" fmla="*/ 978726 w 3332855"/>
                <a:gd name="connsiteY286" fmla="*/ 158575 h 422296"/>
                <a:gd name="connsiteX287" fmla="*/ 992161 w 3332855"/>
                <a:gd name="connsiteY287" fmla="*/ 152296 h 422296"/>
                <a:gd name="connsiteX288" fmla="*/ 992891 w 3332855"/>
                <a:gd name="connsiteY288" fmla="*/ 162143 h 422296"/>
                <a:gd name="connsiteX289" fmla="*/ 992890 w 3332855"/>
                <a:gd name="connsiteY289" fmla="*/ 189844 h 422296"/>
                <a:gd name="connsiteX290" fmla="*/ 968414 w 3332855"/>
                <a:gd name="connsiteY290" fmla="*/ 172470 h 422296"/>
                <a:gd name="connsiteX291" fmla="*/ 950842 w 3332855"/>
                <a:gd name="connsiteY291" fmla="*/ 166354 h 422296"/>
                <a:gd name="connsiteX292" fmla="*/ 935461 w 3332855"/>
                <a:gd name="connsiteY292" fmla="*/ 171998 h 422296"/>
                <a:gd name="connsiteX293" fmla="*/ 943167 w 3332855"/>
                <a:gd name="connsiteY293" fmla="*/ 188007 h 422296"/>
                <a:gd name="connsiteX294" fmla="*/ 992891 w 3332855"/>
                <a:gd name="connsiteY294" fmla="*/ 196848 h 422296"/>
                <a:gd name="connsiteX295" fmla="*/ 992890 w 3332855"/>
                <a:gd name="connsiteY295" fmla="*/ 260834 h 422296"/>
                <a:gd name="connsiteX296" fmla="*/ 991845 w 3332855"/>
                <a:gd name="connsiteY296" fmla="*/ 260696 h 422296"/>
                <a:gd name="connsiteX297" fmla="*/ 983438 w 3332855"/>
                <a:gd name="connsiteY297" fmla="*/ 279397 h 422296"/>
                <a:gd name="connsiteX298" fmla="*/ 992891 w 3332855"/>
                <a:gd name="connsiteY298" fmla="*/ 279645 h 422296"/>
                <a:gd name="connsiteX299" fmla="*/ 992890 w 3332855"/>
                <a:gd name="connsiteY299" fmla="*/ 401022 h 422296"/>
                <a:gd name="connsiteX300" fmla="*/ 909950 w 3332855"/>
                <a:gd name="connsiteY300" fmla="*/ 401022 h 422296"/>
                <a:gd name="connsiteX301" fmla="*/ 909950 w 3332855"/>
                <a:gd name="connsiteY301" fmla="*/ 1 h 422296"/>
                <a:gd name="connsiteX302" fmla="*/ 1017531 w 3332855"/>
                <a:gd name="connsiteY302" fmla="*/ 1 h 422296"/>
                <a:gd name="connsiteX303" fmla="*/ 1039920 w 3332855"/>
                <a:gd name="connsiteY303" fmla="*/ 41637 h 422296"/>
                <a:gd name="connsiteX304" fmla="*/ 1018018 w 3332855"/>
                <a:gd name="connsiteY304" fmla="*/ 47895 h 422296"/>
                <a:gd name="connsiteX305" fmla="*/ 1047003 w 3332855"/>
                <a:gd name="connsiteY305" fmla="*/ 54809 h 422296"/>
                <a:gd name="connsiteX306" fmla="*/ 1078849 w 3332855"/>
                <a:gd name="connsiteY306" fmla="*/ 114029 h 422296"/>
                <a:gd name="connsiteX307" fmla="*/ 1066219 w 3332855"/>
                <a:gd name="connsiteY307" fmla="*/ 116999 h 422296"/>
                <a:gd name="connsiteX308" fmla="*/ 1045271 w 3332855"/>
                <a:gd name="connsiteY308" fmla="*/ 167435 h 422296"/>
                <a:gd name="connsiteX309" fmla="*/ 1049140 w 3332855"/>
                <a:gd name="connsiteY309" fmla="*/ 169268 h 422296"/>
                <a:gd name="connsiteX310" fmla="*/ 1075936 w 3332855"/>
                <a:gd name="connsiteY310" fmla="*/ 145006 h 422296"/>
                <a:gd name="connsiteX311" fmla="*/ 1085702 w 3332855"/>
                <a:gd name="connsiteY311" fmla="*/ 129169 h 422296"/>
                <a:gd name="connsiteX312" fmla="*/ 1085271 w 3332855"/>
                <a:gd name="connsiteY312" fmla="*/ 125971 h 422296"/>
                <a:gd name="connsiteX313" fmla="*/ 1141017 w 3332855"/>
                <a:gd name="connsiteY313" fmla="*/ 229635 h 422296"/>
                <a:gd name="connsiteX314" fmla="*/ 1139271 w 3332855"/>
                <a:gd name="connsiteY314" fmla="*/ 209497 h 422296"/>
                <a:gd name="connsiteX315" fmla="*/ 1139271 w 3332855"/>
                <a:gd name="connsiteY315" fmla="*/ 1 h 422296"/>
                <a:gd name="connsiteX316" fmla="*/ 1602861 w 3332855"/>
                <a:gd name="connsiteY316" fmla="*/ 49108 h 422296"/>
                <a:gd name="connsiteX317" fmla="*/ 1588220 w 3332855"/>
                <a:gd name="connsiteY317" fmla="*/ 59173 h 422296"/>
                <a:gd name="connsiteX318" fmla="*/ 1587001 w 3332855"/>
                <a:gd name="connsiteY318" fmla="*/ 113771 h 422296"/>
                <a:gd name="connsiteX319" fmla="*/ 1591271 w 3332855"/>
                <a:gd name="connsiteY319" fmla="*/ 114076 h 422296"/>
                <a:gd name="connsiteX320" fmla="*/ 1607436 w 3332855"/>
                <a:gd name="connsiteY320" fmla="*/ 81744 h 422296"/>
                <a:gd name="connsiteX321" fmla="*/ 1610792 w 3332855"/>
                <a:gd name="connsiteY321" fmla="*/ 63443 h 422296"/>
                <a:gd name="connsiteX322" fmla="*/ 1602861 w 3332855"/>
                <a:gd name="connsiteY322" fmla="*/ 49108 h 422296"/>
                <a:gd name="connsiteX323" fmla="*/ 1509222 w 3332855"/>
                <a:gd name="connsiteY323" fmla="*/ 31417 h 422296"/>
                <a:gd name="connsiteX324" fmla="*/ 1466824 w 3332855"/>
                <a:gd name="connsiteY324" fmla="*/ 43312 h 422296"/>
                <a:gd name="connsiteX325" fmla="*/ 1500071 w 3332855"/>
                <a:gd name="connsiteY325" fmla="*/ 51243 h 422296"/>
                <a:gd name="connsiteX326" fmla="*/ 1509222 w 3332855"/>
                <a:gd name="connsiteY326" fmla="*/ 31417 h 422296"/>
                <a:gd name="connsiteX327" fmla="*/ 1613232 w 3332855"/>
                <a:gd name="connsiteY327" fmla="*/ 32637 h 422296"/>
                <a:gd name="connsiteX328" fmla="*/ 1609573 w 3332855"/>
                <a:gd name="connsiteY328" fmla="*/ 38432 h 422296"/>
                <a:gd name="connsiteX329" fmla="*/ 1626347 w 3332855"/>
                <a:gd name="connsiteY329" fmla="*/ 63443 h 422296"/>
                <a:gd name="connsiteX330" fmla="*/ 1633668 w 3332855"/>
                <a:gd name="connsiteY330" fmla="*/ 61613 h 422296"/>
                <a:gd name="connsiteX331" fmla="*/ 1637633 w 3332855"/>
                <a:gd name="connsiteY331" fmla="*/ 40568 h 422296"/>
                <a:gd name="connsiteX332" fmla="*/ 1613232 w 3332855"/>
                <a:gd name="connsiteY332" fmla="*/ 32637 h 422296"/>
                <a:gd name="connsiteX333" fmla="*/ 1601946 w 3332855"/>
                <a:gd name="connsiteY333" fmla="*/ 9456 h 422296"/>
                <a:gd name="connsiteX334" fmla="*/ 1596456 w 3332855"/>
                <a:gd name="connsiteY334" fmla="*/ 34162 h 422296"/>
                <a:gd name="connsiteX335" fmla="*/ 1624822 w 3332855"/>
                <a:gd name="connsiteY335" fmla="*/ 19521 h 422296"/>
                <a:gd name="connsiteX336" fmla="*/ 1671794 w 3332855"/>
                <a:gd name="connsiteY336" fmla="*/ 87844 h 422296"/>
                <a:gd name="connsiteX337" fmla="*/ 1669354 w 3332855"/>
                <a:gd name="connsiteY337" fmla="*/ 340703 h 422296"/>
                <a:gd name="connsiteX338" fmla="*/ 1637938 w 3332855"/>
                <a:gd name="connsiteY338" fmla="*/ 387676 h 422296"/>
                <a:gd name="connsiteX339" fmla="*/ 1622992 w 3332855"/>
                <a:gd name="connsiteY339" fmla="*/ 389201 h 422296"/>
                <a:gd name="connsiteX340" fmla="*/ 1610487 w 3332855"/>
                <a:gd name="connsiteY340" fmla="*/ 391641 h 422296"/>
                <a:gd name="connsiteX341" fmla="*/ 1565039 w 3332855"/>
                <a:gd name="connsiteY341" fmla="*/ 402622 h 422296"/>
                <a:gd name="connsiteX342" fmla="*/ 1513187 w 3332855"/>
                <a:gd name="connsiteY342" fmla="*/ 397742 h 422296"/>
                <a:gd name="connsiteX343" fmla="*/ 1500377 w 3332855"/>
                <a:gd name="connsiteY343" fmla="*/ 390725 h 422296"/>
                <a:gd name="connsiteX344" fmla="*/ 1472009 w 3332855"/>
                <a:gd name="connsiteY344" fmla="*/ 400791 h 422296"/>
                <a:gd name="connsiteX345" fmla="*/ 1496716 w 3332855"/>
                <a:gd name="connsiteY345" fmla="*/ 366324 h 422296"/>
                <a:gd name="connsiteX346" fmla="*/ 1496106 w 3332855"/>
                <a:gd name="connsiteY346" fmla="*/ 357784 h 422296"/>
                <a:gd name="connsiteX347" fmla="*/ 1506477 w 3332855"/>
                <a:gd name="connsiteY347" fmla="*/ 336433 h 422296"/>
                <a:gd name="connsiteX348" fmla="*/ 1518372 w 3332855"/>
                <a:gd name="connsiteY348" fmla="*/ 359309 h 422296"/>
                <a:gd name="connsiteX349" fmla="*/ 1537283 w 3332855"/>
                <a:gd name="connsiteY349" fmla="*/ 317522 h 422296"/>
                <a:gd name="connsiteX350" fmla="*/ 1532708 w 3332855"/>
                <a:gd name="connsiteY350" fmla="*/ 305017 h 422296"/>
                <a:gd name="connsiteX351" fmla="*/ 1533317 w 3332855"/>
                <a:gd name="connsiteY351" fmla="*/ 96386 h 422296"/>
                <a:gd name="connsiteX352" fmla="*/ 1492445 w 3332855"/>
                <a:gd name="connsiteY352" fmla="*/ 68628 h 422296"/>
                <a:gd name="connsiteX353" fmla="*/ 1487260 w 3332855"/>
                <a:gd name="connsiteY353" fmla="*/ 80525 h 422296"/>
                <a:gd name="connsiteX354" fmla="*/ 1486650 w 3332855"/>
                <a:gd name="connsiteY354" fmla="*/ 185755 h 422296"/>
                <a:gd name="connsiteX355" fmla="*/ 1485125 w 3332855"/>
                <a:gd name="connsiteY355" fmla="*/ 202226 h 422296"/>
                <a:gd name="connsiteX356" fmla="*/ 1484821 w 3332855"/>
                <a:gd name="connsiteY356" fmla="*/ 202226 h 422296"/>
                <a:gd name="connsiteX357" fmla="*/ 1466824 w 3332855"/>
                <a:gd name="connsiteY357" fmla="*/ 219611 h 422296"/>
                <a:gd name="connsiteX358" fmla="*/ 1484821 w 3332855"/>
                <a:gd name="connsiteY358" fmla="*/ 202226 h 422296"/>
                <a:gd name="connsiteX359" fmla="*/ 1486040 w 3332855"/>
                <a:gd name="connsiteY359" fmla="*/ 303491 h 422296"/>
                <a:gd name="connsiteX360" fmla="*/ 1479330 w 3332855"/>
                <a:gd name="connsiteY360" fmla="*/ 348938 h 422296"/>
                <a:gd name="connsiteX361" fmla="*/ 1481465 w 3332855"/>
                <a:gd name="connsiteY361" fmla="*/ 355954 h 422296"/>
                <a:gd name="connsiteX362" fmla="*/ 1475060 w 3332855"/>
                <a:gd name="connsiteY362" fmla="*/ 367545 h 422296"/>
                <a:gd name="connsiteX363" fmla="*/ 1443033 w 3332855"/>
                <a:gd name="connsiteY363" fmla="*/ 388286 h 422296"/>
                <a:gd name="connsiteX364" fmla="*/ 1464690 w 3332855"/>
                <a:gd name="connsiteY364" fmla="*/ 403842 h 422296"/>
                <a:gd name="connsiteX365" fmla="*/ 1347258 w 3332855"/>
                <a:gd name="connsiteY365" fmla="*/ 403537 h 422296"/>
                <a:gd name="connsiteX366" fmla="*/ 1348173 w 3332855"/>
                <a:gd name="connsiteY366" fmla="*/ 96080 h 422296"/>
                <a:gd name="connsiteX367" fmla="*/ 1364339 w 3332855"/>
                <a:gd name="connsiteY367" fmla="*/ 93335 h 422296"/>
                <a:gd name="connsiteX368" fmla="*/ 1373794 w 3332855"/>
                <a:gd name="connsiteY368" fmla="*/ 82965 h 422296"/>
                <a:gd name="connsiteX369" fmla="*/ 1370439 w 3332855"/>
                <a:gd name="connsiteY369" fmla="*/ 75339 h 422296"/>
                <a:gd name="connsiteX370" fmla="*/ 1360374 w 3332855"/>
                <a:gd name="connsiteY370" fmla="*/ 84185 h 422296"/>
                <a:gd name="connsiteX371" fmla="*/ 1350918 w 3332855"/>
                <a:gd name="connsiteY371" fmla="*/ 91505 h 422296"/>
                <a:gd name="connsiteX372" fmla="*/ 1347867 w 3332855"/>
                <a:gd name="connsiteY372" fmla="*/ 0 h 422296"/>
                <a:gd name="connsiteX373" fmla="*/ 1601946 w 3332855"/>
                <a:gd name="connsiteY373" fmla="*/ 9456 h 422296"/>
                <a:gd name="connsiteX374" fmla="*/ 2453477 w 3332855"/>
                <a:gd name="connsiteY374" fmla="*/ 67104 h 422296"/>
                <a:gd name="connsiteX375" fmla="*/ 2433346 w 3332855"/>
                <a:gd name="connsiteY375" fmla="*/ 77170 h 422296"/>
                <a:gd name="connsiteX376" fmla="*/ 2444060 w 3332855"/>
                <a:gd name="connsiteY376" fmla="*/ 106909 h 422296"/>
                <a:gd name="connsiteX377" fmla="*/ 2447826 w 3332855"/>
                <a:gd name="connsiteY377" fmla="*/ 109241 h 422296"/>
                <a:gd name="connsiteX378" fmla="*/ 2447987 w 3332855"/>
                <a:gd name="connsiteY378" fmla="*/ 110112 h 422296"/>
                <a:gd name="connsiteX379" fmla="*/ 2459577 w 3332855"/>
                <a:gd name="connsiteY379" fmla="*/ 116518 h 422296"/>
                <a:gd name="connsiteX380" fmla="*/ 2447826 w 3332855"/>
                <a:gd name="connsiteY380" fmla="*/ 109241 h 422296"/>
                <a:gd name="connsiteX381" fmla="*/ 2442802 w 3332855"/>
                <a:gd name="connsiteY381" fmla="*/ 82050 h 422296"/>
                <a:gd name="connsiteX382" fmla="*/ 2455612 w 3332855"/>
                <a:gd name="connsiteY382" fmla="*/ 69850 h 422296"/>
                <a:gd name="connsiteX383" fmla="*/ 2453477 w 3332855"/>
                <a:gd name="connsiteY383" fmla="*/ 67104 h 422296"/>
                <a:gd name="connsiteX384" fmla="*/ 2034118 w 3332855"/>
                <a:gd name="connsiteY384" fmla="*/ 916 h 422296"/>
                <a:gd name="connsiteX385" fmla="*/ 2034118 w 3332855"/>
                <a:gd name="connsiteY385" fmla="*/ 79305 h 422296"/>
                <a:gd name="connsiteX386" fmla="*/ 1965794 w 3332855"/>
                <a:gd name="connsiteY386" fmla="*/ 79611 h 422296"/>
                <a:gd name="connsiteX387" fmla="*/ 1939562 w 3332855"/>
                <a:gd name="connsiteY387" fmla="*/ 105231 h 422296"/>
                <a:gd name="connsiteX388" fmla="*/ 1939563 w 3332855"/>
                <a:gd name="connsiteY388" fmla="*/ 161355 h 422296"/>
                <a:gd name="connsiteX389" fmla="*/ 1924007 w 3332855"/>
                <a:gd name="connsiteY389" fmla="*/ 144884 h 422296"/>
                <a:gd name="connsiteX390" fmla="*/ 1898690 w 3332855"/>
                <a:gd name="connsiteY390" fmla="*/ 119873 h 422296"/>
                <a:gd name="connsiteX391" fmla="*/ 1901436 w 3332855"/>
                <a:gd name="connsiteY391" fmla="*/ 147020 h 422296"/>
                <a:gd name="connsiteX392" fmla="*/ 1880084 w 3332855"/>
                <a:gd name="connsiteY392" fmla="*/ 182707 h 422296"/>
                <a:gd name="connsiteX393" fmla="*/ 1885880 w 3332855"/>
                <a:gd name="connsiteY393" fmla="*/ 187586 h 422296"/>
                <a:gd name="connsiteX394" fmla="*/ 1902655 w 3332855"/>
                <a:gd name="connsiteY394" fmla="*/ 173251 h 422296"/>
                <a:gd name="connsiteX395" fmla="*/ 1956339 w 3332855"/>
                <a:gd name="connsiteY395" fmla="*/ 167455 h 422296"/>
                <a:gd name="connsiteX396" fmla="*/ 1979215 w 3332855"/>
                <a:gd name="connsiteY396" fmla="*/ 159524 h 422296"/>
                <a:gd name="connsiteX397" fmla="*/ 2021918 w 3332855"/>
                <a:gd name="connsiteY397" fmla="*/ 159525 h 422296"/>
                <a:gd name="connsiteX398" fmla="*/ 2027712 w 3332855"/>
                <a:gd name="connsiteY398" fmla="*/ 161660 h 422296"/>
                <a:gd name="connsiteX399" fmla="*/ 2027407 w 3332855"/>
                <a:gd name="connsiteY399" fmla="*/ 233034 h 422296"/>
                <a:gd name="connsiteX400" fmla="*/ 1966709 w 3332855"/>
                <a:gd name="connsiteY400" fmla="*/ 215343 h 422296"/>
                <a:gd name="connsiteX401" fmla="*/ 1966709 w 3332855"/>
                <a:gd name="connsiteY401" fmla="*/ 231204 h 422296"/>
                <a:gd name="connsiteX402" fmla="*/ 1963964 w 3332855"/>
                <a:gd name="connsiteY402" fmla="*/ 232424 h 422296"/>
                <a:gd name="connsiteX403" fmla="*/ 1938648 w 3332855"/>
                <a:gd name="connsiteY403" fmla="*/ 263231 h 422296"/>
                <a:gd name="connsiteX404" fmla="*/ 1934683 w 3332855"/>
                <a:gd name="connsiteY404" fmla="*/ 306543 h 422296"/>
                <a:gd name="connsiteX405" fmla="*/ 1924922 w 3332855"/>
                <a:gd name="connsiteY405" fmla="*/ 313559 h 422296"/>
                <a:gd name="connsiteX406" fmla="*/ 1907536 w 3332855"/>
                <a:gd name="connsiteY406" fmla="*/ 331860 h 422296"/>
                <a:gd name="connsiteX407" fmla="*/ 2007581 w 3332855"/>
                <a:gd name="connsiteY407" fmla="*/ 324844 h 422296"/>
                <a:gd name="connsiteX408" fmla="*/ 2011242 w 3332855"/>
                <a:gd name="connsiteY408" fmla="*/ 372426 h 422296"/>
                <a:gd name="connsiteX409" fmla="*/ 2035948 w 3332855"/>
                <a:gd name="connsiteY409" fmla="*/ 370902 h 422296"/>
                <a:gd name="connsiteX410" fmla="*/ 2045098 w 3332855"/>
                <a:gd name="connsiteY410" fmla="*/ 404454 h 422296"/>
                <a:gd name="connsiteX411" fmla="*/ 2011851 w 3332855"/>
                <a:gd name="connsiteY411" fmla="*/ 403539 h 422296"/>
                <a:gd name="connsiteX412" fmla="*/ 2019782 w 3332855"/>
                <a:gd name="connsiteY412" fmla="*/ 391338 h 422296"/>
                <a:gd name="connsiteX413" fmla="*/ 2018257 w 3332855"/>
                <a:gd name="connsiteY413" fmla="*/ 387068 h 422296"/>
                <a:gd name="connsiteX414" fmla="*/ 1969760 w 3332855"/>
                <a:gd name="connsiteY414" fmla="*/ 401403 h 422296"/>
                <a:gd name="connsiteX415" fmla="*/ 1946883 w 3332855"/>
                <a:gd name="connsiteY415" fmla="*/ 346806 h 422296"/>
                <a:gd name="connsiteX416" fmla="*/ 1912721 w 3332855"/>
                <a:gd name="connsiteY416" fmla="*/ 366631 h 422296"/>
                <a:gd name="connsiteX417" fmla="*/ 1912722 w 3332855"/>
                <a:gd name="connsiteY417" fmla="*/ 403539 h 422296"/>
                <a:gd name="connsiteX418" fmla="*/ 1799865 w 3332855"/>
                <a:gd name="connsiteY418" fmla="*/ 402014 h 422296"/>
                <a:gd name="connsiteX419" fmla="*/ 1800170 w 3332855"/>
                <a:gd name="connsiteY419" fmla="*/ 257435 h 422296"/>
                <a:gd name="connsiteX420" fmla="*/ 1844094 w 3332855"/>
                <a:gd name="connsiteY420" fmla="*/ 274517 h 422296"/>
                <a:gd name="connsiteX421" fmla="*/ 1846533 w 3332855"/>
                <a:gd name="connsiteY421" fmla="*/ 265061 h 422296"/>
                <a:gd name="connsiteX422" fmla="*/ 1825181 w 3332855"/>
                <a:gd name="connsiteY422" fmla="*/ 255301 h 422296"/>
                <a:gd name="connsiteX423" fmla="*/ 1797425 w 3332855"/>
                <a:gd name="connsiteY423" fmla="*/ 247980 h 422296"/>
                <a:gd name="connsiteX424" fmla="*/ 1805355 w 3332855"/>
                <a:gd name="connsiteY424" fmla="*/ 205887 h 422296"/>
                <a:gd name="connsiteX425" fmla="*/ 1802916 w 3332855"/>
                <a:gd name="connsiteY425" fmla="*/ 175995 h 422296"/>
                <a:gd name="connsiteX426" fmla="*/ 1800171 w 3332855"/>
                <a:gd name="connsiteY426" fmla="*/ 168065 h 422296"/>
                <a:gd name="connsiteX427" fmla="*/ 1800476 w 3332855"/>
                <a:gd name="connsiteY427" fmla="*/ 34468 h 422296"/>
                <a:gd name="connsiteX428" fmla="*/ 1819691 w 3332855"/>
                <a:gd name="connsiteY428" fmla="*/ 8541 h 422296"/>
                <a:gd name="connsiteX429" fmla="*/ 1804440 w 3332855"/>
                <a:gd name="connsiteY429" fmla="*/ 86321 h 422296"/>
                <a:gd name="connsiteX430" fmla="*/ 1842873 w 3332855"/>
                <a:gd name="connsiteY430" fmla="*/ 59174 h 422296"/>
                <a:gd name="connsiteX431" fmla="*/ 1837688 w 3332855"/>
                <a:gd name="connsiteY431" fmla="*/ 42703 h 422296"/>
                <a:gd name="connsiteX432" fmla="*/ 1831892 w 3332855"/>
                <a:gd name="connsiteY432" fmla="*/ 23793 h 422296"/>
                <a:gd name="connsiteX433" fmla="*/ 1825791 w 3332855"/>
                <a:gd name="connsiteY433" fmla="*/ 2441 h 422296"/>
                <a:gd name="connsiteX434" fmla="*/ 1831892 w 3332855"/>
                <a:gd name="connsiteY434" fmla="*/ 306 h 422296"/>
                <a:gd name="connsiteX435" fmla="*/ 1860258 w 3332855"/>
                <a:gd name="connsiteY435" fmla="*/ 1 h 422296"/>
                <a:gd name="connsiteX436" fmla="*/ 1881610 w 3332855"/>
                <a:gd name="connsiteY436" fmla="*/ 13117 h 422296"/>
                <a:gd name="connsiteX437" fmla="*/ 1897470 w 3332855"/>
                <a:gd name="connsiteY437" fmla="*/ 14642 h 422296"/>
                <a:gd name="connsiteX438" fmla="*/ 1928582 w 3332855"/>
                <a:gd name="connsiteY438" fmla="*/ 18912 h 422296"/>
                <a:gd name="connsiteX439" fmla="*/ 1949323 w 3332855"/>
                <a:gd name="connsiteY439" fmla="*/ 5186 h 422296"/>
                <a:gd name="connsiteX440" fmla="*/ 1946883 w 3332855"/>
                <a:gd name="connsiteY440" fmla="*/ 611 h 422296"/>
                <a:gd name="connsiteX441" fmla="*/ 2034118 w 3332855"/>
                <a:gd name="connsiteY441" fmla="*/ 916 h 422296"/>
                <a:gd name="connsiteX442" fmla="*/ 3240739 w 3332855"/>
                <a:gd name="connsiteY442" fmla="*/ 156703 h 422296"/>
                <a:gd name="connsiteX443" fmla="*/ 3240434 w 3332855"/>
                <a:gd name="connsiteY443" fmla="*/ 157008 h 422296"/>
                <a:gd name="connsiteX444" fmla="*/ 3240421 w 3332855"/>
                <a:gd name="connsiteY444" fmla="*/ 156719 h 422296"/>
                <a:gd name="connsiteX445" fmla="*/ 3240434 w 3332855"/>
                <a:gd name="connsiteY445" fmla="*/ 156703 h 422296"/>
                <a:gd name="connsiteX446" fmla="*/ 3240739 w 3332855"/>
                <a:gd name="connsiteY446" fmla="*/ 156703 h 422296"/>
                <a:gd name="connsiteX447" fmla="*/ 2237221 w 3332855"/>
                <a:gd name="connsiteY447" fmla="*/ 7626 h 422296"/>
                <a:gd name="connsiteX448" fmla="*/ 2202144 w 3332855"/>
                <a:gd name="connsiteY448" fmla="*/ 25623 h 422296"/>
                <a:gd name="connsiteX449" fmla="*/ 2196349 w 3332855"/>
                <a:gd name="connsiteY449" fmla="*/ 12201 h 422296"/>
                <a:gd name="connsiteX450" fmla="*/ 2192994 w 3332855"/>
                <a:gd name="connsiteY450" fmla="*/ 11896 h 422296"/>
                <a:gd name="connsiteX451" fmla="*/ 2187503 w 3332855"/>
                <a:gd name="connsiteY451" fmla="*/ 44533 h 422296"/>
                <a:gd name="connsiteX452" fmla="*/ 2200313 w 3332855"/>
                <a:gd name="connsiteY452" fmla="*/ 50634 h 422296"/>
                <a:gd name="connsiteX453" fmla="*/ 2224411 w 3332855"/>
                <a:gd name="connsiteY453" fmla="*/ 44228 h 422296"/>
                <a:gd name="connsiteX454" fmla="*/ 2220445 w 3332855"/>
                <a:gd name="connsiteY454" fmla="*/ 26842 h 422296"/>
                <a:gd name="connsiteX455" fmla="*/ 2237221 w 3332855"/>
                <a:gd name="connsiteY455" fmla="*/ 7626 h 422296"/>
                <a:gd name="connsiteX456" fmla="*/ 3260870 w 3332855"/>
                <a:gd name="connsiteY456" fmla="*/ 148162 h 422296"/>
                <a:gd name="connsiteX457" fmla="*/ 3265140 w 3332855"/>
                <a:gd name="connsiteY457" fmla="*/ 164633 h 422296"/>
                <a:gd name="connsiteX458" fmla="*/ 3251110 w 3332855"/>
                <a:gd name="connsiteY458" fmla="*/ 162193 h 422296"/>
                <a:gd name="connsiteX459" fmla="*/ 3254160 w 3332855"/>
                <a:gd name="connsiteY459" fmla="*/ 171649 h 422296"/>
                <a:gd name="connsiteX460" fmla="*/ 3250804 w 3332855"/>
                <a:gd name="connsiteY460" fmla="*/ 173478 h 422296"/>
                <a:gd name="connsiteX461" fmla="*/ 3241044 w 3332855"/>
                <a:gd name="connsiteY461" fmla="*/ 155483 h 422296"/>
                <a:gd name="connsiteX462" fmla="*/ 3260870 w 3332855"/>
                <a:gd name="connsiteY462" fmla="*/ 148162 h 422296"/>
                <a:gd name="connsiteX463" fmla="*/ 2822213 w 3332855"/>
                <a:gd name="connsiteY463" fmla="*/ 73806 h 422296"/>
                <a:gd name="connsiteX464" fmla="*/ 2820078 w 3332855"/>
                <a:gd name="connsiteY464" fmla="*/ 104002 h 422296"/>
                <a:gd name="connsiteX465" fmla="*/ 2782866 w 3332855"/>
                <a:gd name="connsiteY465" fmla="*/ 105223 h 422296"/>
                <a:gd name="connsiteX466" fmla="*/ 2766089 w 3332855"/>
                <a:gd name="connsiteY466" fmla="*/ 106748 h 422296"/>
                <a:gd name="connsiteX467" fmla="*/ 2742298 w 3332855"/>
                <a:gd name="connsiteY467" fmla="*/ 136029 h 422296"/>
                <a:gd name="connsiteX468" fmla="*/ 2812758 w 3332855"/>
                <a:gd name="connsiteY468" fmla="*/ 143044 h 422296"/>
                <a:gd name="connsiteX469" fmla="*/ 2819467 w 3332855"/>
                <a:gd name="connsiteY469" fmla="*/ 160735 h 422296"/>
                <a:gd name="connsiteX470" fmla="*/ 2862475 w 3332855"/>
                <a:gd name="connsiteY470" fmla="*/ 149450 h 422296"/>
                <a:gd name="connsiteX471" fmla="*/ 2837464 w 3332855"/>
                <a:gd name="connsiteY471" fmla="*/ 121084 h 422296"/>
                <a:gd name="connsiteX472" fmla="*/ 2850579 w 3332855"/>
                <a:gd name="connsiteY472" fmla="*/ 130843 h 422296"/>
                <a:gd name="connsiteX473" fmla="*/ 2843564 w 3332855"/>
                <a:gd name="connsiteY473" fmla="*/ 93632 h 422296"/>
                <a:gd name="connsiteX474" fmla="*/ 2822213 w 3332855"/>
                <a:gd name="connsiteY474" fmla="*/ 73806 h 422296"/>
                <a:gd name="connsiteX475" fmla="*/ 2803607 w 3332855"/>
                <a:gd name="connsiteY475" fmla="*/ 34153 h 422296"/>
                <a:gd name="connsiteX476" fmla="*/ 2798116 w 3332855"/>
                <a:gd name="connsiteY476" fmla="*/ 39339 h 422296"/>
                <a:gd name="connsiteX477" fmla="*/ 2813977 w 3332855"/>
                <a:gd name="connsiteY477" fmla="*/ 63436 h 422296"/>
                <a:gd name="connsiteX478" fmla="*/ 2819163 w 3332855"/>
                <a:gd name="connsiteY478" fmla="*/ 62520 h 422296"/>
                <a:gd name="connsiteX479" fmla="*/ 2817638 w 3332855"/>
                <a:gd name="connsiteY479" fmla="*/ 44524 h 422296"/>
                <a:gd name="connsiteX480" fmla="*/ 2803607 w 3332855"/>
                <a:gd name="connsiteY480" fmla="*/ 34153 h 422296"/>
                <a:gd name="connsiteX481" fmla="*/ 2607205 w 3332855"/>
                <a:gd name="connsiteY481" fmla="*/ 1831 h 422296"/>
                <a:gd name="connsiteX482" fmla="*/ 2605986 w 3332855"/>
                <a:gd name="connsiteY482" fmla="*/ 404148 h 422296"/>
                <a:gd name="connsiteX483" fmla="*/ 2499230 w 3332855"/>
                <a:gd name="connsiteY483" fmla="*/ 400487 h 422296"/>
                <a:gd name="connsiteX484" fmla="*/ 2485199 w 3332855"/>
                <a:gd name="connsiteY484" fmla="*/ 406588 h 422296"/>
                <a:gd name="connsiteX485" fmla="*/ 2485504 w 3332855"/>
                <a:gd name="connsiteY485" fmla="*/ 143969 h 422296"/>
                <a:gd name="connsiteX486" fmla="*/ 2481234 w 3332855"/>
                <a:gd name="connsiteY486" fmla="*/ 143054 h 422296"/>
                <a:gd name="connsiteX487" fmla="*/ 2465983 w 3332855"/>
                <a:gd name="connsiteY487" fmla="*/ 223578 h 422296"/>
                <a:gd name="connsiteX488" fmla="*/ 2434566 w 3332855"/>
                <a:gd name="connsiteY488" fmla="*/ 394387 h 422296"/>
                <a:gd name="connsiteX489" fmla="*/ 2423281 w 3332855"/>
                <a:gd name="connsiteY489" fmla="*/ 404148 h 422296"/>
                <a:gd name="connsiteX490" fmla="*/ 2356178 w 3332855"/>
                <a:gd name="connsiteY490" fmla="*/ 403843 h 422296"/>
                <a:gd name="connsiteX491" fmla="*/ 2345806 w 3332855"/>
                <a:gd name="connsiteY491" fmla="*/ 394998 h 422296"/>
                <a:gd name="connsiteX492" fmla="*/ 2306154 w 3332855"/>
                <a:gd name="connsiteY492" fmla="*/ 186976 h 422296"/>
                <a:gd name="connsiteX493" fmla="*/ 2312865 w 3332855"/>
                <a:gd name="connsiteY493" fmla="*/ 153424 h 422296"/>
                <a:gd name="connsiteX494" fmla="*/ 2283583 w 3332855"/>
                <a:gd name="connsiteY494" fmla="*/ 104927 h 422296"/>
                <a:gd name="connsiteX495" fmla="*/ 2257046 w 3332855"/>
                <a:gd name="connsiteY495" fmla="*/ 86930 h 422296"/>
                <a:gd name="connsiteX496" fmla="*/ 2241796 w 3332855"/>
                <a:gd name="connsiteY496" fmla="*/ 88456 h 422296"/>
                <a:gd name="connsiteX497" fmla="*/ 2241491 w 3332855"/>
                <a:gd name="connsiteY497" fmla="*/ 107977 h 422296"/>
                <a:gd name="connsiteX498" fmla="*/ 2250642 w 3332855"/>
                <a:gd name="connsiteY498" fmla="*/ 122007 h 422296"/>
                <a:gd name="connsiteX499" fmla="*/ 2258877 w 3332855"/>
                <a:gd name="connsiteY499" fmla="*/ 117127 h 422296"/>
                <a:gd name="connsiteX500" fmla="*/ 2261927 w 3332855"/>
                <a:gd name="connsiteY500" fmla="*/ 129023 h 422296"/>
                <a:gd name="connsiteX501" fmla="*/ 2267113 w 3332855"/>
                <a:gd name="connsiteY501" fmla="*/ 147323 h 422296"/>
                <a:gd name="connsiteX502" fmla="*/ 2293345 w 3332855"/>
                <a:gd name="connsiteY502" fmla="*/ 169895 h 422296"/>
                <a:gd name="connsiteX503" fmla="*/ 2292124 w 3332855"/>
                <a:gd name="connsiteY503" fmla="*/ 400183 h 422296"/>
                <a:gd name="connsiteX504" fmla="*/ 2189944 w 3332855"/>
                <a:gd name="connsiteY504" fmla="*/ 394998 h 422296"/>
                <a:gd name="connsiteX505" fmla="*/ 2174387 w 3332855"/>
                <a:gd name="connsiteY505" fmla="*/ 403233 h 422296"/>
                <a:gd name="connsiteX506" fmla="*/ 2170727 w 3332855"/>
                <a:gd name="connsiteY506" fmla="*/ 401098 h 422296"/>
                <a:gd name="connsiteX507" fmla="*/ 2179267 w 3332855"/>
                <a:gd name="connsiteY507" fmla="*/ 378222 h 422296"/>
                <a:gd name="connsiteX508" fmla="*/ 2171948 w 3332855"/>
                <a:gd name="connsiteY508" fmla="*/ 379137 h 422296"/>
                <a:gd name="connsiteX509" fmla="*/ 2172558 w 3332855"/>
                <a:gd name="connsiteY509" fmla="*/ 916 h 422296"/>
                <a:gd name="connsiteX510" fmla="*/ 2186589 w 3332855"/>
                <a:gd name="connsiteY510" fmla="*/ 1 h 422296"/>
                <a:gd name="connsiteX511" fmla="*/ 2339096 w 3332855"/>
                <a:gd name="connsiteY511" fmla="*/ 1 h 422296"/>
                <a:gd name="connsiteX512" fmla="*/ 2357397 w 3332855"/>
                <a:gd name="connsiteY512" fmla="*/ 15862 h 422296"/>
                <a:gd name="connsiteX513" fmla="*/ 2384544 w 3332855"/>
                <a:gd name="connsiteY513" fmla="*/ 161050 h 422296"/>
                <a:gd name="connsiteX514" fmla="*/ 2392779 w 3332855"/>
                <a:gd name="connsiteY514" fmla="*/ 183010 h 422296"/>
                <a:gd name="connsiteX515" fmla="*/ 2397965 w 3332855"/>
                <a:gd name="connsiteY515" fmla="*/ 158914 h 422296"/>
                <a:gd name="connsiteX516" fmla="*/ 2415960 w 3332855"/>
                <a:gd name="connsiteY516" fmla="*/ 71985 h 422296"/>
                <a:gd name="connsiteX517" fmla="*/ 2423585 w 3332855"/>
                <a:gd name="connsiteY517" fmla="*/ 11896 h 422296"/>
                <a:gd name="connsiteX518" fmla="*/ 2433955 w 3332855"/>
                <a:gd name="connsiteY518" fmla="*/ 1221 h 422296"/>
                <a:gd name="connsiteX519" fmla="*/ 2607205 w 3332855"/>
                <a:gd name="connsiteY519" fmla="*/ 1831 h 422296"/>
                <a:gd name="connsiteX520" fmla="*/ 2872846 w 3332855"/>
                <a:gd name="connsiteY520" fmla="*/ 1822 h 422296"/>
                <a:gd name="connsiteX521" fmla="*/ 2871931 w 3332855"/>
                <a:gd name="connsiteY521" fmla="*/ 405969 h 422296"/>
                <a:gd name="connsiteX522" fmla="*/ 2755719 w 3332855"/>
                <a:gd name="connsiteY522" fmla="*/ 402310 h 422296"/>
                <a:gd name="connsiteX523" fmla="*/ 2753279 w 3332855"/>
                <a:gd name="connsiteY523" fmla="*/ 381568 h 422296"/>
                <a:gd name="connsiteX524" fmla="*/ 2732843 w 3332855"/>
                <a:gd name="connsiteY524" fmla="*/ 358691 h 422296"/>
                <a:gd name="connsiteX525" fmla="*/ 2734063 w 3332855"/>
                <a:gd name="connsiteY525" fmla="*/ 71061 h 422296"/>
                <a:gd name="connsiteX526" fmla="*/ 2734064 w 3332855"/>
                <a:gd name="connsiteY526" fmla="*/ 11888 h 422296"/>
                <a:gd name="connsiteX527" fmla="*/ 2744434 w 3332855"/>
                <a:gd name="connsiteY527" fmla="*/ 1212 h 422296"/>
                <a:gd name="connsiteX528" fmla="*/ 2800252 w 3332855"/>
                <a:gd name="connsiteY528" fmla="*/ 2736 h 422296"/>
                <a:gd name="connsiteX529" fmla="*/ 2842039 w 3332855"/>
                <a:gd name="connsiteY529" fmla="*/ 1517 h 422296"/>
                <a:gd name="connsiteX530" fmla="*/ 2872846 w 3332855"/>
                <a:gd name="connsiteY530" fmla="*/ 1822 h 422296"/>
                <a:gd name="connsiteX531" fmla="*/ 3177792 w 3332855"/>
                <a:gd name="connsiteY531" fmla="*/ 230 h 422296"/>
                <a:gd name="connsiteX532" fmla="*/ 3283442 w 3332855"/>
                <a:gd name="connsiteY532" fmla="*/ 28902 h 422296"/>
                <a:gd name="connsiteX533" fmla="*/ 3324924 w 3332855"/>
                <a:gd name="connsiteY533" fmla="*/ 85939 h 422296"/>
                <a:gd name="connsiteX534" fmla="*/ 3332855 w 3332855"/>
                <a:gd name="connsiteY534" fmla="*/ 184459 h 422296"/>
                <a:gd name="connsiteX535" fmla="*/ 3287711 w 3332855"/>
                <a:gd name="connsiteY535" fmla="*/ 184765 h 422296"/>
                <a:gd name="connsiteX536" fmla="*/ 3287102 w 3332855"/>
                <a:gd name="connsiteY536" fmla="*/ 174089 h 422296"/>
                <a:gd name="connsiteX537" fmla="*/ 3277951 w 3332855"/>
                <a:gd name="connsiteY537" fmla="*/ 133217 h 422296"/>
                <a:gd name="connsiteX538" fmla="*/ 3273681 w 3332855"/>
                <a:gd name="connsiteY538" fmla="*/ 123762 h 422296"/>
                <a:gd name="connsiteX539" fmla="*/ 3263615 w 3332855"/>
                <a:gd name="connsiteY539" fmla="*/ 107901 h 422296"/>
                <a:gd name="connsiteX540" fmla="*/ 3253855 w 3332855"/>
                <a:gd name="connsiteY540" fmla="*/ 92650 h 422296"/>
                <a:gd name="connsiteX541" fmla="*/ 3256600 w 3332855"/>
                <a:gd name="connsiteY541" fmla="*/ 88990 h 422296"/>
                <a:gd name="connsiteX542" fmla="*/ 3220304 w 3332855"/>
                <a:gd name="connsiteY542" fmla="*/ 83499 h 422296"/>
                <a:gd name="connsiteX543" fmla="*/ 3222133 w 3332855"/>
                <a:gd name="connsiteY543" fmla="*/ 66114 h 422296"/>
                <a:gd name="connsiteX544" fmla="*/ 3210848 w 3332855"/>
                <a:gd name="connsiteY544" fmla="*/ 132302 h 422296"/>
                <a:gd name="connsiteX545" fmla="*/ 3217863 w 3332855"/>
                <a:gd name="connsiteY545" fmla="*/ 130472 h 422296"/>
                <a:gd name="connsiteX546" fmla="*/ 3237079 w 3332855"/>
                <a:gd name="connsiteY546" fmla="*/ 129862 h 422296"/>
                <a:gd name="connsiteX547" fmla="*/ 3240129 w 3332855"/>
                <a:gd name="connsiteY547" fmla="*/ 149689 h 422296"/>
                <a:gd name="connsiteX548" fmla="*/ 3240421 w 3332855"/>
                <a:gd name="connsiteY548" fmla="*/ 156719 h 422296"/>
                <a:gd name="connsiteX549" fmla="*/ 3231589 w 3332855"/>
                <a:gd name="connsiteY549" fmla="*/ 168294 h 422296"/>
                <a:gd name="connsiteX550" fmla="*/ 3206883 w 3332855"/>
                <a:gd name="connsiteY550" fmla="*/ 183850 h 422296"/>
                <a:gd name="connsiteX551" fmla="*/ 3192851 w 3332855"/>
                <a:gd name="connsiteY551" fmla="*/ 183240 h 422296"/>
                <a:gd name="connsiteX552" fmla="*/ 3192547 w 3332855"/>
                <a:gd name="connsiteY552" fmla="*/ 128947 h 422296"/>
                <a:gd name="connsiteX553" fmla="*/ 3184616 w 3332855"/>
                <a:gd name="connsiteY553" fmla="*/ 63978 h 422296"/>
                <a:gd name="connsiteX554" fmla="*/ 3171500 w 3332855"/>
                <a:gd name="connsiteY554" fmla="*/ 50253 h 422296"/>
                <a:gd name="connsiteX555" fmla="*/ 3173330 w 3332855"/>
                <a:gd name="connsiteY555" fmla="*/ 36832 h 422296"/>
                <a:gd name="connsiteX556" fmla="*/ 3136424 w 3332855"/>
                <a:gd name="connsiteY556" fmla="*/ 36832 h 422296"/>
                <a:gd name="connsiteX557" fmla="*/ 3136119 w 3332855"/>
                <a:gd name="connsiteY557" fmla="*/ 54828 h 422296"/>
                <a:gd name="connsiteX558" fmla="*/ 3155640 w 3332855"/>
                <a:gd name="connsiteY558" fmla="*/ 41407 h 422296"/>
                <a:gd name="connsiteX559" fmla="*/ 3144355 w 3332855"/>
                <a:gd name="connsiteY559" fmla="*/ 56964 h 422296"/>
                <a:gd name="connsiteX560" fmla="*/ 3138864 w 3332855"/>
                <a:gd name="connsiteY560" fmla="*/ 62453 h 422296"/>
                <a:gd name="connsiteX561" fmla="*/ 3128188 w 3332855"/>
                <a:gd name="connsiteY561" fmla="*/ 94785 h 422296"/>
                <a:gd name="connsiteX562" fmla="*/ 3137948 w 3332855"/>
                <a:gd name="connsiteY562" fmla="*/ 91735 h 422296"/>
                <a:gd name="connsiteX563" fmla="*/ 3123918 w 3332855"/>
                <a:gd name="connsiteY563" fmla="*/ 108206 h 422296"/>
                <a:gd name="connsiteX564" fmla="*/ 3102262 w 3332855"/>
                <a:gd name="connsiteY564" fmla="*/ 99055 h 422296"/>
                <a:gd name="connsiteX565" fmla="*/ 3137949 w 3332855"/>
                <a:gd name="connsiteY565" fmla="*/ 122846 h 422296"/>
                <a:gd name="connsiteX566" fmla="*/ 3137949 w 3332855"/>
                <a:gd name="connsiteY566" fmla="*/ 219536 h 422296"/>
                <a:gd name="connsiteX567" fmla="*/ 3139168 w 3332855"/>
                <a:gd name="connsiteY567" fmla="*/ 329038 h 422296"/>
                <a:gd name="connsiteX568" fmla="*/ 3166620 w 3332855"/>
                <a:gd name="connsiteY568" fmla="*/ 353745 h 422296"/>
                <a:gd name="connsiteX569" fmla="*/ 3189802 w 3332855"/>
                <a:gd name="connsiteY569" fmla="*/ 332698 h 422296"/>
                <a:gd name="connsiteX570" fmla="*/ 3191936 w 3332855"/>
                <a:gd name="connsiteY570" fmla="*/ 272000 h 422296"/>
                <a:gd name="connsiteX571" fmla="*/ 3191327 w 3332855"/>
                <a:gd name="connsiteY571" fmla="*/ 253394 h 422296"/>
                <a:gd name="connsiteX572" fmla="*/ 3330414 w 3332855"/>
                <a:gd name="connsiteY572" fmla="*/ 253394 h 422296"/>
                <a:gd name="connsiteX573" fmla="*/ 3327974 w 3332855"/>
                <a:gd name="connsiteY573" fmla="*/ 312567 h 422296"/>
                <a:gd name="connsiteX574" fmla="*/ 3260565 w 3332855"/>
                <a:gd name="connsiteY574" fmla="*/ 404377 h 422296"/>
                <a:gd name="connsiteX575" fmla="*/ 3065660 w 3332855"/>
                <a:gd name="connsiteY575" fmla="*/ 404987 h 422296"/>
                <a:gd name="connsiteX576" fmla="*/ 3002522 w 3332855"/>
                <a:gd name="connsiteY576" fmla="*/ 325377 h 422296"/>
                <a:gd name="connsiteX577" fmla="*/ 2998556 w 3332855"/>
                <a:gd name="connsiteY577" fmla="*/ 177749 h 422296"/>
                <a:gd name="connsiteX578" fmla="*/ 2999166 w 3332855"/>
                <a:gd name="connsiteY578" fmla="*/ 118271 h 422296"/>
                <a:gd name="connsiteX579" fmla="*/ 3069625 w 3332855"/>
                <a:gd name="connsiteY579" fmla="*/ 17311 h 422296"/>
                <a:gd name="connsiteX580" fmla="*/ 3177792 w 3332855"/>
                <a:gd name="connsiteY580" fmla="*/ 230 h 42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</a:cxnLst>
              <a:rect l="l" t="t" r="r" b="b"/>
              <a:pathLst>
                <a:path w="3332855" h="422296">
                  <a:moveTo>
                    <a:pt x="453073" y="336758"/>
                  </a:moveTo>
                  <a:cubicBezTo>
                    <a:pt x="452158" y="336147"/>
                    <a:pt x="447278" y="339808"/>
                    <a:pt x="444228" y="341333"/>
                  </a:cubicBezTo>
                  <a:cubicBezTo>
                    <a:pt x="448499" y="348653"/>
                    <a:pt x="452463" y="355974"/>
                    <a:pt x="457649" y="364819"/>
                  </a:cubicBezTo>
                  <a:cubicBezTo>
                    <a:pt x="464664" y="361464"/>
                    <a:pt x="468934" y="359329"/>
                    <a:pt x="472900" y="357194"/>
                  </a:cubicBezTo>
                  <a:cubicBezTo>
                    <a:pt x="466494" y="350484"/>
                    <a:pt x="460089" y="343163"/>
                    <a:pt x="453073" y="336758"/>
                  </a:cubicBezTo>
                  <a:close/>
                  <a:moveTo>
                    <a:pt x="671160" y="321507"/>
                  </a:moveTo>
                  <a:cubicBezTo>
                    <a:pt x="658655" y="317542"/>
                    <a:pt x="652249" y="320287"/>
                    <a:pt x="649199" y="333098"/>
                  </a:cubicBezTo>
                  <a:cubicBezTo>
                    <a:pt x="648590" y="335538"/>
                    <a:pt x="644318" y="337062"/>
                    <a:pt x="641573" y="338588"/>
                  </a:cubicBezTo>
                  <a:cubicBezTo>
                    <a:pt x="647979" y="346823"/>
                    <a:pt x="654385" y="355363"/>
                    <a:pt x="660485" y="363599"/>
                  </a:cubicBezTo>
                  <a:cubicBezTo>
                    <a:pt x="669634" y="355059"/>
                    <a:pt x="676650" y="348348"/>
                    <a:pt x="683970" y="341333"/>
                  </a:cubicBezTo>
                  <a:cubicBezTo>
                    <a:pt x="685495" y="344688"/>
                    <a:pt x="685191" y="346214"/>
                    <a:pt x="684886" y="347433"/>
                  </a:cubicBezTo>
                  <a:cubicBezTo>
                    <a:pt x="683971" y="352008"/>
                    <a:pt x="682750" y="356279"/>
                    <a:pt x="682751" y="360549"/>
                  </a:cubicBezTo>
                  <a:cubicBezTo>
                    <a:pt x="682751" y="361464"/>
                    <a:pt x="688851" y="363905"/>
                    <a:pt x="690071" y="362989"/>
                  </a:cubicBezTo>
                  <a:cubicBezTo>
                    <a:pt x="694646" y="360244"/>
                    <a:pt x="700136" y="356584"/>
                    <a:pt x="701356" y="352008"/>
                  </a:cubicBezTo>
                  <a:cubicBezTo>
                    <a:pt x="703492" y="344078"/>
                    <a:pt x="702577" y="335538"/>
                    <a:pt x="702881" y="326997"/>
                  </a:cubicBezTo>
                  <a:cubicBezTo>
                    <a:pt x="693121" y="325472"/>
                    <a:pt x="681531" y="324862"/>
                    <a:pt x="671160" y="321507"/>
                  </a:cubicBezTo>
                  <a:close/>
                  <a:moveTo>
                    <a:pt x="922854" y="313869"/>
                  </a:moveTo>
                  <a:cubicBezTo>
                    <a:pt x="918278" y="324545"/>
                    <a:pt x="910957" y="334610"/>
                    <a:pt x="910043" y="345286"/>
                  </a:cubicBezTo>
                  <a:cubicBezTo>
                    <a:pt x="909127" y="354741"/>
                    <a:pt x="915228" y="364502"/>
                    <a:pt x="918279" y="374263"/>
                  </a:cubicBezTo>
                  <a:cubicBezTo>
                    <a:pt x="919803" y="375178"/>
                    <a:pt x="921328" y="375787"/>
                    <a:pt x="922854" y="376702"/>
                  </a:cubicBezTo>
                  <a:cubicBezTo>
                    <a:pt x="920413" y="357181"/>
                    <a:pt x="930783" y="355656"/>
                    <a:pt x="942069" y="359926"/>
                  </a:cubicBezTo>
                  <a:cubicBezTo>
                    <a:pt x="952441" y="363892"/>
                    <a:pt x="953660" y="357181"/>
                    <a:pt x="957320" y="350776"/>
                  </a:cubicBezTo>
                  <a:cubicBezTo>
                    <a:pt x="951525" y="348335"/>
                    <a:pt x="946645" y="346201"/>
                    <a:pt x="940240" y="343150"/>
                  </a:cubicBezTo>
                  <a:cubicBezTo>
                    <a:pt x="944205" y="336135"/>
                    <a:pt x="947560" y="330340"/>
                    <a:pt x="952441" y="322409"/>
                  </a:cubicBezTo>
                  <a:cubicBezTo>
                    <a:pt x="942069" y="319359"/>
                    <a:pt x="932920" y="316920"/>
                    <a:pt x="922854" y="313869"/>
                  </a:cubicBezTo>
                  <a:close/>
                  <a:moveTo>
                    <a:pt x="1186223" y="343028"/>
                  </a:moveTo>
                  <a:cubicBezTo>
                    <a:pt x="1174266" y="345332"/>
                    <a:pt x="1161951" y="347876"/>
                    <a:pt x="1146705" y="351084"/>
                  </a:cubicBezTo>
                  <a:cubicBezTo>
                    <a:pt x="1148989" y="355266"/>
                    <a:pt x="1150138" y="360467"/>
                    <a:pt x="1153498" y="363929"/>
                  </a:cubicBezTo>
                  <a:cubicBezTo>
                    <a:pt x="1161773" y="372402"/>
                    <a:pt x="1170798" y="369209"/>
                    <a:pt x="1178078" y="362251"/>
                  </a:cubicBezTo>
                  <a:cubicBezTo>
                    <a:pt x="1183091" y="357333"/>
                    <a:pt x="1186602" y="350564"/>
                    <a:pt x="1190835" y="344871"/>
                  </a:cubicBezTo>
                  <a:cubicBezTo>
                    <a:pt x="1189158" y="343918"/>
                    <a:pt x="1187722" y="343323"/>
                    <a:pt x="1186223" y="343028"/>
                  </a:cubicBezTo>
                  <a:close/>
                  <a:moveTo>
                    <a:pt x="725758" y="239152"/>
                  </a:moveTo>
                  <a:cubicBezTo>
                    <a:pt x="723318" y="239763"/>
                    <a:pt x="719048" y="240982"/>
                    <a:pt x="719353" y="241288"/>
                  </a:cubicBezTo>
                  <a:cubicBezTo>
                    <a:pt x="720267" y="248303"/>
                    <a:pt x="721794" y="255318"/>
                    <a:pt x="723012" y="262334"/>
                  </a:cubicBezTo>
                  <a:cubicBezTo>
                    <a:pt x="726063" y="261724"/>
                    <a:pt x="728809" y="260809"/>
                    <a:pt x="731858" y="260198"/>
                  </a:cubicBezTo>
                  <a:cubicBezTo>
                    <a:pt x="729723" y="253183"/>
                    <a:pt x="727893" y="246168"/>
                    <a:pt x="725758" y="239152"/>
                  </a:cubicBezTo>
                  <a:close/>
                  <a:moveTo>
                    <a:pt x="197650" y="159355"/>
                  </a:moveTo>
                  <a:cubicBezTo>
                    <a:pt x="196735" y="158746"/>
                    <a:pt x="189109" y="162406"/>
                    <a:pt x="189109" y="164540"/>
                  </a:cubicBezTo>
                  <a:cubicBezTo>
                    <a:pt x="188195" y="178877"/>
                    <a:pt x="188499" y="192907"/>
                    <a:pt x="188195" y="206938"/>
                  </a:cubicBezTo>
                  <a:cubicBezTo>
                    <a:pt x="188195" y="213343"/>
                    <a:pt x="187890" y="219443"/>
                    <a:pt x="187584" y="227679"/>
                  </a:cubicBezTo>
                  <a:cubicBezTo>
                    <a:pt x="190635" y="225849"/>
                    <a:pt x="197039" y="222798"/>
                    <a:pt x="196735" y="221883"/>
                  </a:cubicBezTo>
                  <a:cubicBezTo>
                    <a:pt x="191854" y="203278"/>
                    <a:pt x="196735" y="187111"/>
                    <a:pt x="207715" y="171556"/>
                  </a:cubicBezTo>
                  <a:cubicBezTo>
                    <a:pt x="208325" y="170335"/>
                    <a:pt x="201920" y="162710"/>
                    <a:pt x="197650" y="159355"/>
                  </a:cubicBezTo>
                  <a:close/>
                  <a:moveTo>
                    <a:pt x="970400" y="254264"/>
                  </a:moveTo>
                  <a:cubicBezTo>
                    <a:pt x="958242" y="261024"/>
                    <a:pt x="945087" y="268245"/>
                    <a:pt x="932279" y="275213"/>
                  </a:cubicBezTo>
                  <a:cubicBezTo>
                    <a:pt x="932348" y="276768"/>
                    <a:pt x="932763" y="278066"/>
                    <a:pt x="932832" y="279619"/>
                  </a:cubicBezTo>
                  <a:cubicBezTo>
                    <a:pt x="940044" y="278885"/>
                    <a:pt x="946909" y="278405"/>
                    <a:pt x="953774" y="277924"/>
                  </a:cubicBezTo>
                  <a:cubicBezTo>
                    <a:pt x="956389" y="282960"/>
                    <a:pt x="959515" y="288691"/>
                    <a:pt x="962338" y="294375"/>
                  </a:cubicBezTo>
                  <a:cubicBezTo>
                    <a:pt x="964540" y="294098"/>
                    <a:pt x="966490" y="293475"/>
                    <a:pt x="968136" y="292804"/>
                  </a:cubicBezTo>
                  <a:cubicBezTo>
                    <a:pt x="963674" y="279766"/>
                    <a:pt x="987196" y="271371"/>
                    <a:pt x="970400" y="254264"/>
                  </a:cubicBezTo>
                  <a:close/>
                  <a:moveTo>
                    <a:pt x="1371353" y="309287"/>
                  </a:moveTo>
                  <a:cubicBezTo>
                    <a:pt x="1366779" y="319963"/>
                    <a:pt x="1359458" y="330028"/>
                    <a:pt x="1358543" y="340704"/>
                  </a:cubicBezTo>
                  <a:cubicBezTo>
                    <a:pt x="1357628" y="350159"/>
                    <a:pt x="1363729" y="359920"/>
                    <a:pt x="1366779" y="369680"/>
                  </a:cubicBezTo>
                  <a:cubicBezTo>
                    <a:pt x="1368304" y="370595"/>
                    <a:pt x="1369829" y="371205"/>
                    <a:pt x="1371353" y="372120"/>
                  </a:cubicBezTo>
                  <a:cubicBezTo>
                    <a:pt x="1368914" y="352599"/>
                    <a:pt x="1379284" y="351074"/>
                    <a:pt x="1390570" y="355344"/>
                  </a:cubicBezTo>
                  <a:cubicBezTo>
                    <a:pt x="1400941" y="359309"/>
                    <a:pt x="1402161" y="352904"/>
                    <a:pt x="1405821" y="345889"/>
                  </a:cubicBezTo>
                  <a:cubicBezTo>
                    <a:pt x="1400026" y="343449"/>
                    <a:pt x="1395145" y="341313"/>
                    <a:pt x="1388740" y="338263"/>
                  </a:cubicBezTo>
                  <a:cubicBezTo>
                    <a:pt x="1392705" y="331248"/>
                    <a:pt x="1396060" y="325452"/>
                    <a:pt x="1400941" y="317522"/>
                  </a:cubicBezTo>
                  <a:cubicBezTo>
                    <a:pt x="1390875" y="314777"/>
                    <a:pt x="1381725" y="312337"/>
                    <a:pt x="1371353" y="309287"/>
                  </a:cubicBezTo>
                  <a:close/>
                  <a:moveTo>
                    <a:pt x="735518" y="194925"/>
                  </a:moveTo>
                  <a:cubicBezTo>
                    <a:pt x="725452" y="194010"/>
                    <a:pt x="714166" y="190655"/>
                    <a:pt x="705017" y="193400"/>
                  </a:cubicBezTo>
                  <a:cubicBezTo>
                    <a:pt x="700136" y="194620"/>
                    <a:pt x="696781" y="206820"/>
                    <a:pt x="695866" y="214447"/>
                  </a:cubicBezTo>
                  <a:cubicBezTo>
                    <a:pt x="694342" y="228477"/>
                    <a:pt x="689156" y="235493"/>
                    <a:pt x="674515" y="232442"/>
                  </a:cubicBezTo>
                  <a:cubicBezTo>
                    <a:pt x="664450" y="230307"/>
                    <a:pt x="659570" y="233357"/>
                    <a:pt x="658045" y="244033"/>
                  </a:cubicBezTo>
                  <a:cubicBezTo>
                    <a:pt x="656824" y="251964"/>
                    <a:pt x="663230" y="277890"/>
                    <a:pt x="670245" y="281550"/>
                  </a:cubicBezTo>
                  <a:cubicBezTo>
                    <a:pt x="672380" y="282769"/>
                    <a:pt x="676649" y="280329"/>
                    <a:pt x="679701" y="278805"/>
                  </a:cubicBezTo>
                  <a:cubicBezTo>
                    <a:pt x="682750" y="277280"/>
                    <a:pt x="684886" y="274840"/>
                    <a:pt x="687631" y="272704"/>
                  </a:cubicBezTo>
                  <a:cubicBezTo>
                    <a:pt x="688241" y="273619"/>
                    <a:pt x="689156" y="274229"/>
                    <a:pt x="689766" y="275144"/>
                  </a:cubicBezTo>
                  <a:cubicBezTo>
                    <a:pt x="686716" y="281245"/>
                    <a:pt x="683361" y="287040"/>
                    <a:pt x="680310" y="293141"/>
                  </a:cubicBezTo>
                  <a:cubicBezTo>
                    <a:pt x="680921" y="293751"/>
                    <a:pt x="681835" y="294360"/>
                    <a:pt x="682750" y="294970"/>
                  </a:cubicBezTo>
                  <a:cubicBezTo>
                    <a:pt x="685496" y="293141"/>
                    <a:pt x="688241" y="291615"/>
                    <a:pt x="690986" y="289785"/>
                  </a:cubicBezTo>
                  <a:cubicBezTo>
                    <a:pt x="693121" y="294056"/>
                    <a:pt x="695562" y="298326"/>
                    <a:pt x="698307" y="303816"/>
                  </a:cubicBezTo>
                  <a:cubicBezTo>
                    <a:pt x="706847" y="289480"/>
                    <a:pt x="714167" y="277280"/>
                    <a:pt x="719353" y="268740"/>
                  </a:cubicBezTo>
                  <a:cubicBezTo>
                    <a:pt x="713252" y="252268"/>
                    <a:pt x="708372" y="238542"/>
                    <a:pt x="703186" y="224512"/>
                  </a:cubicBezTo>
                  <a:cubicBezTo>
                    <a:pt x="708372" y="221157"/>
                    <a:pt x="714472" y="217801"/>
                    <a:pt x="720268" y="214141"/>
                  </a:cubicBezTo>
                  <a:cubicBezTo>
                    <a:pt x="725758" y="209566"/>
                    <a:pt x="730943" y="204991"/>
                    <a:pt x="736434" y="200416"/>
                  </a:cubicBezTo>
                  <a:cubicBezTo>
                    <a:pt x="736129" y="198586"/>
                    <a:pt x="735824" y="196755"/>
                    <a:pt x="735518" y="194925"/>
                  </a:cubicBezTo>
                  <a:close/>
                  <a:moveTo>
                    <a:pt x="1145935" y="246359"/>
                  </a:moveTo>
                  <a:cubicBezTo>
                    <a:pt x="1143921" y="246005"/>
                    <a:pt x="1142329" y="246634"/>
                    <a:pt x="1140994" y="247788"/>
                  </a:cubicBezTo>
                  <a:cubicBezTo>
                    <a:pt x="1138324" y="250098"/>
                    <a:pt x="1136674" y="254514"/>
                    <a:pt x="1134708" y="257391"/>
                  </a:cubicBezTo>
                  <a:cubicBezTo>
                    <a:pt x="1138984" y="268805"/>
                    <a:pt x="1142839" y="279203"/>
                    <a:pt x="1147659" y="292591"/>
                  </a:cubicBezTo>
                  <a:cubicBezTo>
                    <a:pt x="1152422" y="284205"/>
                    <a:pt x="1155222" y="279472"/>
                    <a:pt x="1157663" y="274979"/>
                  </a:cubicBezTo>
                  <a:cubicBezTo>
                    <a:pt x="1178504" y="284377"/>
                    <a:pt x="1183103" y="281554"/>
                    <a:pt x="1186036" y="258815"/>
                  </a:cubicBezTo>
                  <a:cubicBezTo>
                    <a:pt x="1174318" y="261477"/>
                    <a:pt x="1162600" y="264140"/>
                    <a:pt x="1148552" y="267585"/>
                  </a:cubicBezTo>
                  <a:cubicBezTo>
                    <a:pt x="1150686" y="259922"/>
                    <a:pt x="1152230" y="255252"/>
                    <a:pt x="1153414" y="250824"/>
                  </a:cubicBezTo>
                  <a:cubicBezTo>
                    <a:pt x="1150386" y="248050"/>
                    <a:pt x="1147949" y="246713"/>
                    <a:pt x="1145935" y="246359"/>
                  </a:cubicBezTo>
                  <a:close/>
                  <a:moveTo>
                    <a:pt x="162883" y="68160"/>
                  </a:moveTo>
                  <a:cubicBezTo>
                    <a:pt x="156759" y="67488"/>
                    <a:pt x="149381" y="67927"/>
                    <a:pt x="140612" y="69375"/>
                  </a:cubicBezTo>
                  <a:cubicBezTo>
                    <a:pt x="140307" y="101097"/>
                    <a:pt x="140002" y="131904"/>
                    <a:pt x="140307" y="162710"/>
                  </a:cubicBezTo>
                  <a:cubicBezTo>
                    <a:pt x="140307" y="166065"/>
                    <a:pt x="142442" y="171251"/>
                    <a:pt x="145187" y="172471"/>
                  </a:cubicBezTo>
                  <a:cubicBezTo>
                    <a:pt x="161049" y="180096"/>
                    <a:pt x="184839" y="167286"/>
                    <a:pt x="186669" y="149290"/>
                  </a:cubicBezTo>
                  <a:cubicBezTo>
                    <a:pt x="187890" y="135259"/>
                    <a:pt x="187584" y="120923"/>
                    <a:pt x="187890" y="106892"/>
                  </a:cubicBezTo>
                  <a:cubicBezTo>
                    <a:pt x="188347" y="82186"/>
                    <a:pt x="181256" y="70176"/>
                    <a:pt x="162883" y="68160"/>
                  </a:cubicBezTo>
                  <a:close/>
                  <a:moveTo>
                    <a:pt x="2042658" y="322709"/>
                  </a:moveTo>
                  <a:cubicBezTo>
                    <a:pt x="2042658" y="337960"/>
                    <a:pt x="2042353" y="348025"/>
                    <a:pt x="2042353" y="360531"/>
                  </a:cubicBezTo>
                  <a:cubicBezTo>
                    <a:pt x="2028627" y="353820"/>
                    <a:pt x="2014901" y="349246"/>
                    <a:pt x="2020391" y="332774"/>
                  </a:cubicBezTo>
                  <a:cubicBezTo>
                    <a:pt x="2021917" y="328199"/>
                    <a:pt x="2032896" y="326979"/>
                    <a:pt x="2042658" y="322709"/>
                  </a:cubicBezTo>
                  <a:close/>
                  <a:moveTo>
                    <a:pt x="1620552" y="251943"/>
                  </a:moveTo>
                  <a:cubicBezTo>
                    <a:pt x="1609267" y="256519"/>
                    <a:pt x="1597675" y="261399"/>
                    <a:pt x="1583341" y="267500"/>
                  </a:cubicBezTo>
                  <a:cubicBezTo>
                    <a:pt x="1586391" y="271160"/>
                    <a:pt x="1588526" y="276040"/>
                    <a:pt x="1592491" y="278785"/>
                  </a:cubicBezTo>
                  <a:cubicBezTo>
                    <a:pt x="1602251" y="285495"/>
                    <a:pt x="1610487" y="280615"/>
                    <a:pt x="1616283" y="272380"/>
                  </a:cubicBezTo>
                  <a:cubicBezTo>
                    <a:pt x="1620247" y="266585"/>
                    <a:pt x="1622383" y="259569"/>
                    <a:pt x="1625738" y="253164"/>
                  </a:cubicBezTo>
                  <a:cubicBezTo>
                    <a:pt x="1623908" y="252858"/>
                    <a:pt x="1622383" y="252249"/>
                    <a:pt x="1620552" y="251943"/>
                  </a:cubicBezTo>
                  <a:close/>
                  <a:moveTo>
                    <a:pt x="610156" y="98540"/>
                  </a:moveTo>
                  <a:cubicBezTo>
                    <a:pt x="608937" y="98540"/>
                    <a:pt x="607717" y="98539"/>
                    <a:pt x="606497" y="98540"/>
                  </a:cubicBezTo>
                  <a:cubicBezTo>
                    <a:pt x="601616" y="123552"/>
                    <a:pt x="597041" y="148563"/>
                    <a:pt x="592161" y="173574"/>
                  </a:cubicBezTo>
                  <a:cubicBezTo>
                    <a:pt x="584230" y="156798"/>
                    <a:pt x="584230" y="156798"/>
                    <a:pt x="555864" y="173269"/>
                  </a:cubicBezTo>
                  <a:cubicBezTo>
                    <a:pt x="558914" y="180589"/>
                    <a:pt x="561050" y="188215"/>
                    <a:pt x="565014" y="194620"/>
                  </a:cubicBezTo>
                  <a:cubicBezTo>
                    <a:pt x="574165" y="209261"/>
                    <a:pt x="569284" y="224207"/>
                    <a:pt x="551289" y="229087"/>
                  </a:cubicBezTo>
                  <a:cubicBezTo>
                    <a:pt x="550068" y="224512"/>
                    <a:pt x="549763" y="218411"/>
                    <a:pt x="546714" y="215362"/>
                  </a:cubicBezTo>
                  <a:cubicBezTo>
                    <a:pt x="542749" y="211396"/>
                    <a:pt x="536343" y="208651"/>
                    <a:pt x="530852" y="207431"/>
                  </a:cubicBezTo>
                  <a:cubicBezTo>
                    <a:pt x="528107" y="206820"/>
                    <a:pt x="521702" y="210481"/>
                    <a:pt x="521703" y="212007"/>
                  </a:cubicBezTo>
                  <a:cubicBezTo>
                    <a:pt x="521703" y="216887"/>
                    <a:pt x="523228" y="222072"/>
                    <a:pt x="525667" y="226342"/>
                  </a:cubicBezTo>
                  <a:cubicBezTo>
                    <a:pt x="529937" y="234272"/>
                    <a:pt x="536648" y="240982"/>
                    <a:pt x="540003" y="248913"/>
                  </a:cubicBezTo>
                  <a:cubicBezTo>
                    <a:pt x="543968" y="258064"/>
                    <a:pt x="545188" y="258979"/>
                    <a:pt x="553119" y="253794"/>
                  </a:cubicBezTo>
                  <a:cubicBezTo>
                    <a:pt x="558304" y="250438"/>
                    <a:pt x="564100" y="247998"/>
                    <a:pt x="569590" y="245252"/>
                  </a:cubicBezTo>
                  <a:cubicBezTo>
                    <a:pt x="570504" y="246168"/>
                    <a:pt x="571115" y="246778"/>
                    <a:pt x="571724" y="247693"/>
                  </a:cubicBezTo>
                  <a:cubicBezTo>
                    <a:pt x="575081" y="239763"/>
                    <a:pt x="578436" y="232137"/>
                    <a:pt x="581790" y="224207"/>
                  </a:cubicBezTo>
                  <a:cubicBezTo>
                    <a:pt x="582400" y="224207"/>
                    <a:pt x="583315" y="224512"/>
                    <a:pt x="584230" y="224817"/>
                  </a:cubicBezTo>
                  <a:cubicBezTo>
                    <a:pt x="583010" y="236408"/>
                    <a:pt x="582096" y="248303"/>
                    <a:pt x="580569" y="262334"/>
                  </a:cubicBezTo>
                  <a:cubicBezTo>
                    <a:pt x="598870" y="262028"/>
                    <a:pt x="614122" y="262028"/>
                    <a:pt x="630593" y="262334"/>
                  </a:cubicBezTo>
                  <a:cubicBezTo>
                    <a:pt x="623578" y="206211"/>
                    <a:pt x="616868" y="152223"/>
                    <a:pt x="610156" y="98540"/>
                  </a:cubicBezTo>
                  <a:close/>
                  <a:moveTo>
                    <a:pt x="249808" y="32773"/>
                  </a:moveTo>
                  <a:cubicBezTo>
                    <a:pt x="240353" y="66020"/>
                    <a:pt x="242487" y="69375"/>
                    <a:pt x="271769" y="63580"/>
                  </a:cubicBezTo>
                  <a:cubicBezTo>
                    <a:pt x="264144" y="52904"/>
                    <a:pt x="257738" y="43753"/>
                    <a:pt x="249808" y="32773"/>
                  </a:cubicBezTo>
                  <a:close/>
                  <a:moveTo>
                    <a:pt x="224797" y="7152"/>
                  </a:moveTo>
                  <a:cubicBezTo>
                    <a:pt x="231202" y="8982"/>
                    <a:pt x="236082" y="14472"/>
                    <a:pt x="241572" y="18437"/>
                  </a:cubicBezTo>
                  <a:cubicBezTo>
                    <a:pt x="241572" y="20573"/>
                    <a:pt x="241267" y="22403"/>
                    <a:pt x="241268" y="24233"/>
                  </a:cubicBezTo>
                  <a:cubicBezTo>
                    <a:pt x="245842" y="21793"/>
                    <a:pt x="250113" y="19352"/>
                    <a:pt x="258043" y="14778"/>
                  </a:cubicBezTo>
                  <a:cubicBezTo>
                    <a:pt x="265669" y="19963"/>
                    <a:pt x="276649" y="26978"/>
                    <a:pt x="287630" y="34298"/>
                  </a:cubicBezTo>
                  <a:cubicBezTo>
                    <a:pt x="287019" y="35519"/>
                    <a:pt x="286104" y="36738"/>
                    <a:pt x="285494" y="37958"/>
                  </a:cubicBezTo>
                  <a:cubicBezTo>
                    <a:pt x="280919" y="35519"/>
                    <a:pt x="276345" y="32773"/>
                    <a:pt x="267193" y="27588"/>
                  </a:cubicBezTo>
                  <a:cubicBezTo>
                    <a:pt x="269024" y="36738"/>
                    <a:pt x="268414" y="45584"/>
                    <a:pt x="271158" y="46499"/>
                  </a:cubicBezTo>
                  <a:cubicBezTo>
                    <a:pt x="277259" y="48940"/>
                    <a:pt x="284885" y="47719"/>
                    <a:pt x="294950" y="48024"/>
                  </a:cubicBezTo>
                  <a:cubicBezTo>
                    <a:pt x="296170" y="52295"/>
                    <a:pt x="300440" y="60225"/>
                    <a:pt x="300746" y="68155"/>
                  </a:cubicBezTo>
                  <a:cubicBezTo>
                    <a:pt x="301660" y="105673"/>
                    <a:pt x="302270" y="143190"/>
                    <a:pt x="299525" y="180401"/>
                  </a:cubicBezTo>
                  <a:cubicBezTo>
                    <a:pt x="298610" y="203278"/>
                    <a:pt x="284579" y="219139"/>
                    <a:pt x="263228" y="227069"/>
                  </a:cubicBezTo>
                  <a:cubicBezTo>
                    <a:pt x="241268" y="235304"/>
                    <a:pt x="219611" y="240490"/>
                    <a:pt x="195210" y="237744"/>
                  </a:cubicBezTo>
                  <a:cubicBezTo>
                    <a:pt x="177519" y="235610"/>
                    <a:pt x="159219" y="240185"/>
                    <a:pt x="138782" y="242015"/>
                  </a:cubicBezTo>
                  <a:cubicBezTo>
                    <a:pt x="138782" y="288988"/>
                    <a:pt x="138477" y="336570"/>
                    <a:pt x="138172" y="387508"/>
                  </a:cubicBezTo>
                  <a:cubicBezTo>
                    <a:pt x="122617" y="366462"/>
                    <a:pt x="107975" y="349380"/>
                    <a:pt x="119871" y="324064"/>
                  </a:cubicBezTo>
                  <a:cubicBezTo>
                    <a:pt x="123226" y="317049"/>
                    <a:pt x="108890" y="298748"/>
                    <a:pt x="101265" y="300578"/>
                  </a:cubicBezTo>
                  <a:cubicBezTo>
                    <a:pt x="97910" y="301188"/>
                    <a:pt x="94555" y="308814"/>
                    <a:pt x="94249" y="313693"/>
                  </a:cubicBezTo>
                  <a:cubicBezTo>
                    <a:pt x="93335" y="322235"/>
                    <a:pt x="94859" y="331079"/>
                    <a:pt x="91809" y="339925"/>
                  </a:cubicBezTo>
                  <a:cubicBezTo>
                    <a:pt x="96385" y="346331"/>
                    <a:pt x="100959" y="352431"/>
                    <a:pt x="103705" y="356091"/>
                  </a:cubicBezTo>
                  <a:cubicBezTo>
                    <a:pt x="95165" y="368292"/>
                    <a:pt x="88455" y="378357"/>
                    <a:pt x="82659" y="386593"/>
                  </a:cubicBezTo>
                  <a:cubicBezTo>
                    <a:pt x="89674" y="387508"/>
                    <a:pt x="96689" y="388118"/>
                    <a:pt x="103400" y="388728"/>
                  </a:cubicBezTo>
                  <a:cubicBezTo>
                    <a:pt x="103095" y="390253"/>
                    <a:pt x="103095" y="391473"/>
                    <a:pt x="102790" y="392998"/>
                  </a:cubicBezTo>
                  <a:cubicBezTo>
                    <a:pt x="79914" y="390558"/>
                    <a:pt x="60393" y="413739"/>
                    <a:pt x="35077" y="400624"/>
                  </a:cubicBezTo>
                  <a:cubicBezTo>
                    <a:pt x="36602" y="399098"/>
                    <a:pt x="38126" y="396048"/>
                    <a:pt x="39652" y="396048"/>
                  </a:cubicBezTo>
                  <a:cubicBezTo>
                    <a:pt x="53378" y="396963"/>
                    <a:pt x="53072" y="387812"/>
                    <a:pt x="51547" y="378968"/>
                  </a:cubicBezTo>
                  <a:cubicBezTo>
                    <a:pt x="50023" y="370426"/>
                    <a:pt x="49717" y="363411"/>
                    <a:pt x="58563" y="358531"/>
                  </a:cubicBezTo>
                  <a:cubicBezTo>
                    <a:pt x="60393" y="357311"/>
                    <a:pt x="61308" y="351821"/>
                    <a:pt x="60698" y="348771"/>
                  </a:cubicBezTo>
                  <a:cubicBezTo>
                    <a:pt x="59478" y="340840"/>
                    <a:pt x="60088" y="335045"/>
                    <a:pt x="71984" y="334740"/>
                  </a:cubicBezTo>
                  <a:cubicBezTo>
                    <a:pt x="69543" y="340230"/>
                    <a:pt x="67409" y="344195"/>
                    <a:pt x="65273" y="348770"/>
                  </a:cubicBezTo>
                  <a:cubicBezTo>
                    <a:pt x="73204" y="346636"/>
                    <a:pt x="79915" y="344806"/>
                    <a:pt x="87539" y="342975"/>
                  </a:cubicBezTo>
                  <a:cubicBezTo>
                    <a:pt x="61613" y="330164"/>
                    <a:pt x="69543" y="301798"/>
                    <a:pt x="61308" y="279837"/>
                  </a:cubicBezTo>
                  <a:cubicBezTo>
                    <a:pt x="50938" y="281972"/>
                    <a:pt x="44227" y="294783"/>
                    <a:pt x="32941" y="285937"/>
                  </a:cubicBezTo>
                  <a:cubicBezTo>
                    <a:pt x="32637" y="285632"/>
                    <a:pt x="18606" y="286852"/>
                    <a:pt x="21351" y="299968"/>
                  </a:cubicBezTo>
                  <a:cubicBezTo>
                    <a:pt x="24401" y="316134"/>
                    <a:pt x="23791" y="333215"/>
                    <a:pt x="10065" y="346331"/>
                  </a:cubicBezTo>
                  <a:cubicBezTo>
                    <a:pt x="8845" y="347550"/>
                    <a:pt x="8845" y="352736"/>
                    <a:pt x="10065" y="353956"/>
                  </a:cubicBezTo>
                  <a:cubicBezTo>
                    <a:pt x="12200" y="356091"/>
                    <a:pt x="16165" y="357922"/>
                    <a:pt x="18911" y="357311"/>
                  </a:cubicBezTo>
                  <a:cubicBezTo>
                    <a:pt x="24096" y="356091"/>
                    <a:pt x="28671" y="353346"/>
                    <a:pt x="36907" y="352736"/>
                  </a:cubicBezTo>
                  <a:cubicBezTo>
                    <a:pt x="34771" y="356701"/>
                    <a:pt x="33552" y="363411"/>
                    <a:pt x="30501" y="364326"/>
                  </a:cubicBezTo>
                  <a:cubicBezTo>
                    <a:pt x="17080" y="367987"/>
                    <a:pt x="19826" y="375307"/>
                    <a:pt x="25011" y="383238"/>
                  </a:cubicBezTo>
                  <a:cubicBezTo>
                    <a:pt x="17995" y="390863"/>
                    <a:pt x="11285" y="397879"/>
                    <a:pt x="4879" y="404894"/>
                  </a:cubicBezTo>
                  <a:cubicBezTo>
                    <a:pt x="3355" y="404284"/>
                    <a:pt x="1525" y="403369"/>
                    <a:pt x="0" y="402454"/>
                  </a:cubicBezTo>
                  <a:cubicBezTo>
                    <a:pt x="609" y="268856"/>
                    <a:pt x="915" y="135259"/>
                    <a:pt x="1220" y="136"/>
                  </a:cubicBezTo>
                  <a:cubicBezTo>
                    <a:pt x="26537" y="136"/>
                    <a:pt x="50938" y="-168"/>
                    <a:pt x="75034" y="136"/>
                  </a:cubicBezTo>
                  <a:cubicBezTo>
                    <a:pt x="113466" y="747"/>
                    <a:pt x="152203" y="1051"/>
                    <a:pt x="190635" y="2272"/>
                  </a:cubicBezTo>
                  <a:cubicBezTo>
                    <a:pt x="202225" y="2577"/>
                    <a:pt x="213815" y="4102"/>
                    <a:pt x="224797" y="7152"/>
                  </a:cubicBezTo>
                  <a:close/>
                  <a:moveTo>
                    <a:pt x="1183590" y="114519"/>
                  </a:moveTo>
                  <a:cubicBezTo>
                    <a:pt x="1182034" y="114522"/>
                    <a:pt x="1180719" y="114884"/>
                    <a:pt x="1179165" y="114889"/>
                  </a:cubicBezTo>
                  <a:cubicBezTo>
                    <a:pt x="1179601" y="122125"/>
                    <a:pt x="1179798" y="129005"/>
                    <a:pt x="1179994" y="135883"/>
                  </a:cubicBezTo>
                  <a:cubicBezTo>
                    <a:pt x="1174858" y="138288"/>
                    <a:pt x="1169002" y="141175"/>
                    <a:pt x="1163206" y="143762"/>
                  </a:cubicBezTo>
                  <a:cubicBezTo>
                    <a:pt x="1163391" y="145974"/>
                    <a:pt x="1163934" y="147947"/>
                    <a:pt x="1164538" y="149620"/>
                  </a:cubicBezTo>
                  <a:cubicBezTo>
                    <a:pt x="1177746" y="145699"/>
                    <a:pt x="1185166" y="169547"/>
                    <a:pt x="1202951" y="153470"/>
                  </a:cubicBezTo>
                  <a:cubicBezTo>
                    <a:pt x="1196698" y="141044"/>
                    <a:pt x="1190024" y="127602"/>
                    <a:pt x="1183590" y="114519"/>
                  </a:cubicBezTo>
                  <a:close/>
                  <a:moveTo>
                    <a:pt x="2187503" y="252859"/>
                  </a:moveTo>
                  <a:cubicBezTo>
                    <a:pt x="2185673" y="266586"/>
                    <a:pt x="2180488" y="277871"/>
                    <a:pt x="2195434" y="282751"/>
                  </a:cubicBezTo>
                  <a:cubicBezTo>
                    <a:pt x="2192689" y="292207"/>
                    <a:pt x="2190249" y="301052"/>
                    <a:pt x="2187808" y="309898"/>
                  </a:cubicBezTo>
                  <a:cubicBezTo>
                    <a:pt x="2190249" y="310507"/>
                    <a:pt x="2192689" y="311423"/>
                    <a:pt x="2195129" y="312338"/>
                  </a:cubicBezTo>
                  <a:cubicBezTo>
                    <a:pt x="2200009" y="302273"/>
                    <a:pt x="2207329" y="292817"/>
                    <a:pt x="2209465" y="282141"/>
                  </a:cubicBezTo>
                  <a:cubicBezTo>
                    <a:pt x="2212820" y="266890"/>
                    <a:pt x="2198179" y="262316"/>
                    <a:pt x="2187503" y="252859"/>
                  </a:cubicBezTo>
                  <a:close/>
                  <a:moveTo>
                    <a:pt x="1619943" y="166234"/>
                  </a:moveTo>
                  <a:cubicBezTo>
                    <a:pt x="1608961" y="171114"/>
                    <a:pt x="1598287" y="175994"/>
                    <a:pt x="1584865" y="182095"/>
                  </a:cubicBezTo>
                  <a:cubicBezTo>
                    <a:pt x="1585475" y="174165"/>
                    <a:pt x="1586086" y="169284"/>
                    <a:pt x="1586390" y="164709"/>
                  </a:cubicBezTo>
                  <a:cubicBezTo>
                    <a:pt x="1572360" y="156169"/>
                    <a:pt x="1572055" y="168369"/>
                    <a:pt x="1569309" y="174775"/>
                  </a:cubicBezTo>
                  <a:cubicBezTo>
                    <a:pt x="1575714" y="185145"/>
                    <a:pt x="1581510" y="194600"/>
                    <a:pt x="1588830" y="206801"/>
                  </a:cubicBezTo>
                  <a:cubicBezTo>
                    <a:pt x="1591881" y="197651"/>
                    <a:pt x="1593711" y="192466"/>
                    <a:pt x="1595236" y="187585"/>
                  </a:cubicBezTo>
                  <a:cubicBezTo>
                    <a:pt x="1617503" y="192770"/>
                    <a:pt x="1621467" y="189110"/>
                    <a:pt x="1619943" y="166234"/>
                  </a:cubicBezTo>
                  <a:close/>
                  <a:moveTo>
                    <a:pt x="2779815" y="321785"/>
                  </a:moveTo>
                  <a:cubicBezTo>
                    <a:pt x="2777376" y="319649"/>
                    <a:pt x="2769445" y="319040"/>
                    <a:pt x="2767614" y="321174"/>
                  </a:cubicBezTo>
                  <a:cubicBezTo>
                    <a:pt x="2765175" y="323615"/>
                    <a:pt x="2764565" y="330631"/>
                    <a:pt x="2766395" y="333986"/>
                  </a:cubicBezTo>
                  <a:cubicBezTo>
                    <a:pt x="2770360" y="341001"/>
                    <a:pt x="2775545" y="347406"/>
                    <a:pt x="2781341" y="352591"/>
                  </a:cubicBezTo>
                  <a:cubicBezTo>
                    <a:pt x="2784696" y="355642"/>
                    <a:pt x="2791101" y="358997"/>
                    <a:pt x="2795067" y="357777"/>
                  </a:cubicBezTo>
                  <a:cubicBezTo>
                    <a:pt x="2802691" y="355642"/>
                    <a:pt x="2809707" y="350456"/>
                    <a:pt x="2814282" y="347711"/>
                  </a:cubicBezTo>
                  <a:cubicBezTo>
                    <a:pt x="2817333" y="335205"/>
                    <a:pt x="2807572" y="323919"/>
                    <a:pt x="2799031" y="327275"/>
                  </a:cubicBezTo>
                  <a:cubicBezTo>
                    <a:pt x="2789576" y="331240"/>
                    <a:pt x="2785611" y="327275"/>
                    <a:pt x="2779815" y="321785"/>
                  </a:cubicBezTo>
                  <a:close/>
                  <a:moveTo>
                    <a:pt x="650757" y="2255"/>
                  </a:moveTo>
                  <a:cubicBezTo>
                    <a:pt x="660294" y="4614"/>
                    <a:pt x="660179" y="14737"/>
                    <a:pt x="661094" y="25031"/>
                  </a:cubicBezTo>
                  <a:cubicBezTo>
                    <a:pt x="675735" y="21676"/>
                    <a:pt x="689766" y="18320"/>
                    <a:pt x="706541" y="14356"/>
                  </a:cubicBezTo>
                  <a:cubicBezTo>
                    <a:pt x="710202" y="31742"/>
                    <a:pt x="714167" y="49433"/>
                    <a:pt x="719048" y="72613"/>
                  </a:cubicBezTo>
                  <a:cubicBezTo>
                    <a:pt x="706237" y="60413"/>
                    <a:pt x="697392" y="58888"/>
                    <a:pt x="690071" y="72308"/>
                  </a:cubicBezTo>
                  <a:cubicBezTo>
                    <a:pt x="701051" y="82374"/>
                    <a:pt x="727893" y="77189"/>
                    <a:pt x="723318" y="104336"/>
                  </a:cubicBezTo>
                  <a:cubicBezTo>
                    <a:pt x="713557" y="104945"/>
                    <a:pt x="701357" y="104640"/>
                    <a:pt x="704407" y="123246"/>
                  </a:cubicBezTo>
                  <a:cubicBezTo>
                    <a:pt x="710202" y="120806"/>
                    <a:pt x="714472" y="118976"/>
                    <a:pt x="722097" y="115621"/>
                  </a:cubicBezTo>
                  <a:cubicBezTo>
                    <a:pt x="723928" y="118671"/>
                    <a:pt x="728809" y="123856"/>
                    <a:pt x="730028" y="129652"/>
                  </a:cubicBezTo>
                  <a:cubicBezTo>
                    <a:pt x="735213" y="152833"/>
                    <a:pt x="739483" y="176319"/>
                    <a:pt x="744059" y="199806"/>
                  </a:cubicBezTo>
                  <a:cubicBezTo>
                    <a:pt x="747413" y="217192"/>
                    <a:pt x="744059" y="219936"/>
                    <a:pt x="726063" y="214447"/>
                  </a:cubicBezTo>
                  <a:cubicBezTo>
                    <a:pt x="724233" y="213836"/>
                    <a:pt x="722403" y="214141"/>
                    <a:pt x="720573" y="214141"/>
                  </a:cubicBezTo>
                  <a:cubicBezTo>
                    <a:pt x="718437" y="227562"/>
                    <a:pt x="720878" y="235797"/>
                    <a:pt x="737958" y="230917"/>
                  </a:cubicBezTo>
                  <a:cubicBezTo>
                    <a:pt x="741313" y="230002"/>
                    <a:pt x="750159" y="234578"/>
                    <a:pt x="750769" y="237933"/>
                  </a:cubicBezTo>
                  <a:cubicBezTo>
                    <a:pt x="762360" y="292836"/>
                    <a:pt x="773035" y="348043"/>
                    <a:pt x="784321" y="405081"/>
                  </a:cubicBezTo>
                  <a:cubicBezTo>
                    <a:pt x="736128" y="405081"/>
                    <a:pt x="689766" y="405081"/>
                    <a:pt x="639439" y="403862"/>
                  </a:cubicBezTo>
                  <a:cubicBezTo>
                    <a:pt x="640048" y="381290"/>
                    <a:pt x="640963" y="359633"/>
                    <a:pt x="641573" y="337978"/>
                  </a:cubicBezTo>
                  <a:cubicBezTo>
                    <a:pt x="640354" y="333098"/>
                    <a:pt x="639133" y="328217"/>
                    <a:pt x="636999" y="319677"/>
                  </a:cubicBezTo>
                  <a:cubicBezTo>
                    <a:pt x="630898" y="322727"/>
                    <a:pt x="624187" y="327607"/>
                    <a:pt x="616562" y="329743"/>
                  </a:cubicBezTo>
                  <a:cubicBezTo>
                    <a:pt x="609547" y="331573"/>
                    <a:pt x="601616" y="331267"/>
                    <a:pt x="593991" y="330658"/>
                  </a:cubicBezTo>
                  <a:cubicBezTo>
                    <a:pt x="585145" y="330352"/>
                    <a:pt x="581181" y="333402"/>
                    <a:pt x="580570" y="342553"/>
                  </a:cubicBezTo>
                  <a:cubicBezTo>
                    <a:pt x="579351" y="358414"/>
                    <a:pt x="577521" y="373970"/>
                    <a:pt x="574775" y="389526"/>
                  </a:cubicBezTo>
                  <a:cubicBezTo>
                    <a:pt x="573555" y="394406"/>
                    <a:pt x="569590" y="401116"/>
                    <a:pt x="565320" y="402641"/>
                  </a:cubicBezTo>
                  <a:cubicBezTo>
                    <a:pt x="560744" y="404166"/>
                    <a:pt x="553119" y="401726"/>
                    <a:pt x="549153" y="398371"/>
                  </a:cubicBezTo>
                  <a:cubicBezTo>
                    <a:pt x="539088" y="390136"/>
                    <a:pt x="530548" y="380070"/>
                    <a:pt x="519567" y="369090"/>
                  </a:cubicBezTo>
                  <a:cubicBezTo>
                    <a:pt x="516212" y="370309"/>
                    <a:pt x="509196" y="372749"/>
                    <a:pt x="500656" y="376105"/>
                  </a:cubicBezTo>
                  <a:cubicBezTo>
                    <a:pt x="504317" y="384950"/>
                    <a:pt x="507672" y="393491"/>
                    <a:pt x="511942" y="403556"/>
                  </a:cubicBezTo>
                  <a:cubicBezTo>
                    <a:pt x="486320" y="403556"/>
                    <a:pt x="459174" y="403556"/>
                    <a:pt x="427147" y="403556"/>
                  </a:cubicBezTo>
                  <a:cubicBezTo>
                    <a:pt x="434772" y="373970"/>
                    <a:pt x="442398" y="346518"/>
                    <a:pt x="448499" y="319067"/>
                  </a:cubicBezTo>
                  <a:cubicBezTo>
                    <a:pt x="450938" y="309001"/>
                    <a:pt x="448498" y="298326"/>
                    <a:pt x="450329" y="288260"/>
                  </a:cubicBezTo>
                  <a:cubicBezTo>
                    <a:pt x="466494" y="196755"/>
                    <a:pt x="483270" y="105251"/>
                    <a:pt x="499436" y="13746"/>
                  </a:cubicBezTo>
                  <a:cubicBezTo>
                    <a:pt x="501571" y="3070"/>
                    <a:pt x="505536" y="-285"/>
                    <a:pt x="516211" y="20"/>
                  </a:cubicBezTo>
                  <a:cubicBezTo>
                    <a:pt x="540613" y="935"/>
                    <a:pt x="565014" y="935"/>
                    <a:pt x="589416" y="325"/>
                  </a:cubicBezTo>
                  <a:cubicBezTo>
                    <a:pt x="600396" y="19"/>
                    <a:pt x="604667" y="5815"/>
                    <a:pt x="609242" y="14661"/>
                  </a:cubicBezTo>
                  <a:cubicBezTo>
                    <a:pt x="615647" y="26556"/>
                    <a:pt x="625102" y="36927"/>
                    <a:pt x="633032" y="48212"/>
                  </a:cubicBezTo>
                  <a:cubicBezTo>
                    <a:pt x="635169" y="47603"/>
                    <a:pt x="637303" y="47297"/>
                    <a:pt x="639438" y="46687"/>
                  </a:cubicBezTo>
                  <a:cubicBezTo>
                    <a:pt x="644014" y="36012"/>
                    <a:pt x="648284" y="25336"/>
                    <a:pt x="652249" y="16490"/>
                  </a:cubicBezTo>
                  <a:cubicBezTo>
                    <a:pt x="646759" y="11305"/>
                    <a:pt x="643099" y="7950"/>
                    <a:pt x="637608" y="2765"/>
                  </a:cubicBezTo>
                  <a:cubicBezTo>
                    <a:pt x="643327" y="1545"/>
                    <a:pt x="647578" y="1468"/>
                    <a:pt x="650757" y="2255"/>
                  </a:cubicBezTo>
                  <a:close/>
                  <a:moveTo>
                    <a:pt x="941154" y="34779"/>
                  </a:moveTo>
                  <a:cubicBezTo>
                    <a:pt x="933224" y="38743"/>
                    <a:pt x="926818" y="42099"/>
                    <a:pt x="915838" y="47589"/>
                  </a:cubicBezTo>
                  <a:cubicBezTo>
                    <a:pt x="926818" y="51859"/>
                    <a:pt x="927733" y="66805"/>
                    <a:pt x="941459" y="56740"/>
                  </a:cubicBezTo>
                  <a:cubicBezTo>
                    <a:pt x="953660" y="47894"/>
                    <a:pt x="941154" y="42709"/>
                    <a:pt x="941154" y="34779"/>
                  </a:cubicBezTo>
                  <a:close/>
                  <a:moveTo>
                    <a:pt x="1172179" y="67270"/>
                  </a:moveTo>
                  <a:cubicBezTo>
                    <a:pt x="1167458" y="69136"/>
                    <a:pt x="1162020" y="71483"/>
                    <a:pt x="1155866" y="74310"/>
                  </a:cubicBezTo>
                  <a:cubicBezTo>
                    <a:pt x="1151901" y="91249"/>
                    <a:pt x="1147701" y="109385"/>
                    <a:pt x="1144098" y="127639"/>
                  </a:cubicBezTo>
                  <a:cubicBezTo>
                    <a:pt x="1145536" y="128233"/>
                    <a:pt x="1146732" y="128470"/>
                    <a:pt x="1148229" y="128765"/>
                  </a:cubicBezTo>
                  <a:cubicBezTo>
                    <a:pt x="1155442" y="118996"/>
                    <a:pt x="1161396" y="107735"/>
                    <a:pt x="1170349" y="100176"/>
                  </a:cubicBezTo>
                  <a:cubicBezTo>
                    <a:pt x="1178526" y="93395"/>
                    <a:pt x="1180975" y="92012"/>
                    <a:pt x="1177183" y="82870"/>
                  </a:cubicBezTo>
                  <a:cubicBezTo>
                    <a:pt x="1174837" y="77432"/>
                    <a:pt x="1173565" y="71274"/>
                    <a:pt x="1172179" y="67270"/>
                  </a:cubicBezTo>
                  <a:close/>
                  <a:moveTo>
                    <a:pt x="1179187" y="47925"/>
                  </a:moveTo>
                  <a:cubicBezTo>
                    <a:pt x="1177636" y="49484"/>
                    <a:pt x="1176026" y="51343"/>
                    <a:pt x="1174474" y="52902"/>
                  </a:cubicBezTo>
                  <a:cubicBezTo>
                    <a:pt x="1178266" y="62045"/>
                    <a:pt x="1182298" y="71546"/>
                    <a:pt x="1186090" y="80689"/>
                  </a:cubicBezTo>
                  <a:cubicBezTo>
                    <a:pt x="1188602" y="80562"/>
                    <a:pt x="1191114" y="80436"/>
                    <a:pt x="1193626" y="80310"/>
                  </a:cubicBezTo>
                  <a:cubicBezTo>
                    <a:pt x="1196539" y="73424"/>
                    <a:pt x="1203871" y="63056"/>
                    <a:pt x="1201591" y="60431"/>
                  </a:cubicBezTo>
                  <a:cubicBezTo>
                    <a:pt x="1196611" y="54162"/>
                    <a:pt x="1186794" y="51914"/>
                    <a:pt x="1179187" y="47925"/>
                  </a:cubicBezTo>
                  <a:close/>
                  <a:moveTo>
                    <a:pt x="1616282" y="98520"/>
                  </a:moveTo>
                  <a:cubicBezTo>
                    <a:pt x="1614757" y="98826"/>
                    <a:pt x="1613536" y="99435"/>
                    <a:pt x="1612013" y="99741"/>
                  </a:cubicBezTo>
                  <a:cubicBezTo>
                    <a:pt x="1613843" y="106756"/>
                    <a:pt x="1615367" y="113466"/>
                    <a:pt x="1616891" y="120176"/>
                  </a:cubicBezTo>
                  <a:cubicBezTo>
                    <a:pt x="1612317" y="123532"/>
                    <a:pt x="1607131" y="127497"/>
                    <a:pt x="1601946" y="131157"/>
                  </a:cubicBezTo>
                  <a:cubicBezTo>
                    <a:pt x="1602557" y="132988"/>
                    <a:pt x="1603472" y="134818"/>
                    <a:pt x="1604081" y="136647"/>
                  </a:cubicBezTo>
                  <a:cubicBezTo>
                    <a:pt x="1616588" y="130242"/>
                    <a:pt x="1628483" y="152204"/>
                    <a:pt x="1642819" y="132987"/>
                  </a:cubicBezTo>
                  <a:cubicBezTo>
                    <a:pt x="1634278" y="122006"/>
                    <a:pt x="1625128" y="110111"/>
                    <a:pt x="1616282" y="98520"/>
                  </a:cubicBezTo>
                  <a:close/>
                  <a:moveTo>
                    <a:pt x="2234782" y="158915"/>
                  </a:moveTo>
                  <a:cubicBezTo>
                    <a:pt x="2230816" y="160439"/>
                    <a:pt x="2224715" y="161965"/>
                    <a:pt x="2218920" y="163794"/>
                  </a:cubicBezTo>
                  <a:cubicBezTo>
                    <a:pt x="2218920" y="172945"/>
                    <a:pt x="2234475" y="189416"/>
                    <a:pt x="2243321" y="189111"/>
                  </a:cubicBezTo>
                  <a:cubicBezTo>
                    <a:pt x="2245456" y="189111"/>
                    <a:pt x="2248812" y="187586"/>
                    <a:pt x="2249116" y="186061"/>
                  </a:cubicBezTo>
                  <a:cubicBezTo>
                    <a:pt x="2249422" y="183621"/>
                    <a:pt x="2248201" y="180570"/>
                    <a:pt x="2246982" y="178436"/>
                  </a:cubicBezTo>
                  <a:cubicBezTo>
                    <a:pt x="2243016" y="172030"/>
                    <a:pt x="2239051" y="165625"/>
                    <a:pt x="2234782" y="158915"/>
                  </a:cubicBezTo>
                  <a:close/>
                  <a:moveTo>
                    <a:pt x="1389655" y="30502"/>
                  </a:moveTo>
                  <a:cubicBezTo>
                    <a:pt x="1381725" y="34466"/>
                    <a:pt x="1375319" y="37822"/>
                    <a:pt x="1364339" y="43312"/>
                  </a:cubicBezTo>
                  <a:cubicBezTo>
                    <a:pt x="1375319" y="47583"/>
                    <a:pt x="1376235" y="62528"/>
                    <a:pt x="1389960" y="52463"/>
                  </a:cubicBezTo>
                  <a:cubicBezTo>
                    <a:pt x="1402160" y="43617"/>
                    <a:pt x="1389655" y="38432"/>
                    <a:pt x="1389655" y="30502"/>
                  </a:cubicBezTo>
                  <a:close/>
                  <a:moveTo>
                    <a:pt x="1221628" y="1"/>
                  </a:moveTo>
                  <a:lnTo>
                    <a:pt x="1221628" y="401022"/>
                  </a:lnTo>
                  <a:lnTo>
                    <a:pt x="1134110" y="401022"/>
                  </a:lnTo>
                  <a:lnTo>
                    <a:pt x="1044317" y="235833"/>
                  </a:lnTo>
                  <a:lnTo>
                    <a:pt x="1078525" y="241915"/>
                  </a:lnTo>
                  <a:cubicBezTo>
                    <a:pt x="1079061" y="240455"/>
                    <a:pt x="1079248" y="239249"/>
                    <a:pt x="1079480" y="237742"/>
                  </a:cubicBezTo>
                  <a:cubicBezTo>
                    <a:pt x="1069422" y="230937"/>
                    <a:pt x="1057925" y="225452"/>
                    <a:pt x="1050003" y="216818"/>
                  </a:cubicBezTo>
                  <a:cubicBezTo>
                    <a:pt x="1042892" y="208927"/>
                    <a:pt x="1041410" y="206537"/>
                    <a:pt x="1032432" y="210702"/>
                  </a:cubicBezTo>
                  <a:lnTo>
                    <a:pt x="1030952" y="211245"/>
                  </a:lnTo>
                  <a:lnTo>
                    <a:pt x="997542" y="149781"/>
                  </a:lnTo>
                  <a:lnTo>
                    <a:pt x="1006011" y="145824"/>
                  </a:lnTo>
                  <a:cubicBezTo>
                    <a:pt x="1005780" y="143319"/>
                    <a:pt x="1005551" y="140815"/>
                    <a:pt x="1005323" y="138310"/>
                  </a:cubicBezTo>
                  <a:cubicBezTo>
                    <a:pt x="998321" y="135683"/>
                    <a:pt x="987661" y="128785"/>
                    <a:pt x="985131" y="131170"/>
                  </a:cubicBezTo>
                  <a:cubicBezTo>
                    <a:pt x="979073" y="136406"/>
                    <a:pt x="977230" y="146307"/>
                    <a:pt x="973559" y="154071"/>
                  </a:cubicBezTo>
                  <a:cubicBezTo>
                    <a:pt x="975182" y="155557"/>
                    <a:pt x="977105" y="157089"/>
                    <a:pt x="978726" y="158575"/>
                  </a:cubicBezTo>
                  <a:lnTo>
                    <a:pt x="992161" y="152296"/>
                  </a:lnTo>
                  <a:lnTo>
                    <a:pt x="992891" y="162143"/>
                  </a:lnTo>
                  <a:lnTo>
                    <a:pt x="992890" y="189844"/>
                  </a:lnTo>
                  <a:lnTo>
                    <a:pt x="968414" y="172470"/>
                  </a:lnTo>
                  <a:cubicBezTo>
                    <a:pt x="961302" y="164580"/>
                    <a:pt x="959821" y="162189"/>
                    <a:pt x="950842" y="166354"/>
                  </a:cubicBezTo>
                  <a:cubicBezTo>
                    <a:pt x="945505" y="168923"/>
                    <a:pt x="939406" y="170449"/>
                    <a:pt x="935461" y="171998"/>
                  </a:cubicBezTo>
                  <a:cubicBezTo>
                    <a:pt x="937521" y="176637"/>
                    <a:pt x="940089" y="181974"/>
                    <a:pt x="943167" y="188007"/>
                  </a:cubicBezTo>
                  <a:lnTo>
                    <a:pt x="992891" y="196848"/>
                  </a:lnTo>
                  <a:lnTo>
                    <a:pt x="992890" y="260834"/>
                  </a:lnTo>
                  <a:lnTo>
                    <a:pt x="991845" y="260696"/>
                  </a:lnTo>
                  <a:cubicBezTo>
                    <a:pt x="985268" y="262640"/>
                    <a:pt x="987099" y="272992"/>
                    <a:pt x="983438" y="279397"/>
                  </a:cubicBezTo>
                  <a:lnTo>
                    <a:pt x="992891" y="279645"/>
                  </a:lnTo>
                  <a:lnTo>
                    <a:pt x="992890" y="401022"/>
                  </a:lnTo>
                  <a:lnTo>
                    <a:pt x="909950" y="401022"/>
                  </a:lnTo>
                  <a:lnTo>
                    <a:pt x="909950" y="1"/>
                  </a:lnTo>
                  <a:lnTo>
                    <a:pt x="1017531" y="1"/>
                  </a:lnTo>
                  <a:lnTo>
                    <a:pt x="1039920" y="41637"/>
                  </a:lnTo>
                  <a:lnTo>
                    <a:pt x="1018018" y="47895"/>
                  </a:lnTo>
                  <a:lnTo>
                    <a:pt x="1047003" y="54809"/>
                  </a:lnTo>
                  <a:lnTo>
                    <a:pt x="1078849" y="114029"/>
                  </a:lnTo>
                  <a:lnTo>
                    <a:pt x="1066219" y="116999"/>
                  </a:lnTo>
                  <a:cubicBezTo>
                    <a:pt x="1059342" y="132980"/>
                    <a:pt x="1052022" y="150097"/>
                    <a:pt x="1045271" y="167435"/>
                  </a:cubicBezTo>
                  <a:cubicBezTo>
                    <a:pt x="1046582" y="168272"/>
                    <a:pt x="1047718" y="168715"/>
                    <a:pt x="1049140" y="169268"/>
                  </a:cubicBezTo>
                  <a:cubicBezTo>
                    <a:pt x="1057956" y="160917"/>
                    <a:pt x="1065793" y="150875"/>
                    <a:pt x="1075936" y="145006"/>
                  </a:cubicBezTo>
                  <a:cubicBezTo>
                    <a:pt x="1085177" y="139766"/>
                    <a:pt x="1087830" y="138835"/>
                    <a:pt x="1085702" y="129169"/>
                  </a:cubicBezTo>
                  <a:lnTo>
                    <a:pt x="1085271" y="125971"/>
                  </a:lnTo>
                  <a:lnTo>
                    <a:pt x="1141017" y="229635"/>
                  </a:lnTo>
                  <a:cubicBezTo>
                    <a:pt x="1139853" y="222523"/>
                    <a:pt x="1139271" y="215811"/>
                    <a:pt x="1139271" y="209497"/>
                  </a:cubicBezTo>
                  <a:lnTo>
                    <a:pt x="1139271" y="1"/>
                  </a:lnTo>
                  <a:close/>
                  <a:moveTo>
                    <a:pt x="1602861" y="49108"/>
                  </a:moveTo>
                  <a:cubicBezTo>
                    <a:pt x="1598591" y="51853"/>
                    <a:pt x="1593711" y="55208"/>
                    <a:pt x="1588220" y="59173"/>
                  </a:cubicBezTo>
                  <a:cubicBezTo>
                    <a:pt x="1587611" y="76559"/>
                    <a:pt x="1587001" y="95165"/>
                    <a:pt x="1587001" y="113771"/>
                  </a:cubicBezTo>
                  <a:cubicBezTo>
                    <a:pt x="1588526" y="114076"/>
                    <a:pt x="1589746" y="114076"/>
                    <a:pt x="1591271" y="114076"/>
                  </a:cubicBezTo>
                  <a:cubicBezTo>
                    <a:pt x="1596456" y="103096"/>
                    <a:pt x="1600116" y="90895"/>
                    <a:pt x="1607436" y="81744"/>
                  </a:cubicBezTo>
                  <a:cubicBezTo>
                    <a:pt x="1614147" y="73509"/>
                    <a:pt x="1616282" y="71679"/>
                    <a:pt x="1610792" y="63443"/>
                  </a:cubicBezTo>
                  <a:cubicBezTo>
                    <a:pt x="1607437" y="58563"/>
                    <a:pt x="1604997" y="52768"/>
                    <a:pt x="1602861" y="49108"/>
                  </a:cubicBezTo>
                  <a:close/>
                  <a:moveTo>
                    <a:pt x="1509222" y="31417"/>
                  </a:moveTo>
                  <a:cubicBezTo>
                    <a:pt x="1494276" y="35382"/>
                    <a:pt x="1480550" y="39347"/>
                    <a:pt x="1466824" y="43312"/>
                  </a:cubicBezTo>
                  <a:cubicBezTo>
                    <a:pt x="1478110" y="47888"/>
                    <a:pt x="1489091" y="51243"/>
                    <a:pt x="1500071" y="51243"/>
                  </a:cubicBezTo>
                  <a:cubicBezTo>
                    <a:pt x="1510747" y="51548"/>
                    <a:pt x="1514407" y="44533"/>
                    <a:pt x="1509222" y="31417"/>
                  </a:cubicBezTo>
                  <a:close/>
                  <a:moveTo>
                    <a:pt x="1613232" y="32637"/>
                  </a:moveTo>
                  <a:cubicBezTo>
                    <a:pt x="1612012" y="34772"/>
                    <a:pt x="1610487" y="36602"/>
                    <a:pt x="1609573" y="38432"/>
                  </a:cubicBezTo>
                  <a:cubicBezTo>
                    <a:pt x="1615061" y="46668"/>
                    <a:pt x="1620857" y="55208"/>
                    <a:pt x="1626347" y="63443"/>
                  </a:cubicBezTo>
                  <a:cubicBezTo>
                    <a:pt x="1628789" y="62833"/>
                    <a:pt x="1631228" y="62224"/>
                    <a:pt x="1633668" y="61613"/>
                  </a:cubicBezTo>
                  <a:cubicBezTo>
                    <a:pt x="1635193" y="54293"/>
                    <a:pt x="1640378" y="42702"/>
                    <a:pt x="1637633" y="40568"/>
                  </a:cubicBezTo>
                  <a:cubicBezTo>
                    <a:pt x="1631532" y="35382"/>
                    <a:pt x="1621468" y="35077"/>
                    <a:pt x="1613232" y="32637"/>
                  </a:cubicBezTo>
                  <a:close/>
                  <a:moveTo>
                    <a:pt x="1601946" y="9456"/>
                  </a:moveTo>
                  <a:cubicBezTo>
                    <a:pt x="1600116" y="17386"/>
                    <a:pt x="1598896" y="23486"/>
                    <a:pt x="1596456" y="34162"/>
                  </a:cubicBezTo>
                  <a:cubicBezTo>
                    <a:pt x="1608046" y="28062"/>
                    <a:pt x="1615673" y="24096"/>
                    <a:pt x="1624822" y="19521"/>
                  </a:cubicBezTo>
                  <a:cubicBezTo>
                    <a:pt x="1655019" y="31111"/>
                    <a:pt x="1671490" y="54598"/>
                    <a:pt x="1671794" y="87844"/>
                  </a:cubicBezTo>
                  <a:cubicBezTo>
                    <a:pt x="1671490" y="172335"/>
                    <a:pt x="1670880" y="256519"/>
                    <a:pt x="1669354" y="340703"/>
                  </a:cubicBezTo>
                  <a:cubicBezTo>
                    <a:pt x="1668745" y="361750"/>
                    <a:pt x="1657154" y="378220"/>
                    <a:pt x="1637938" y="387676"/>
                  </a:cubicBezTo>
                  <a:cubicBezTo>
                    <a:pt x="1633668" y="389811"/>
                    <a:pt x="1627873" y="388591"/>
                    <a:pt x="1622992" y="389201"/>
                  </a:cubicBezTo>
                  <a:cubicBezTo>
                    <a:pt x="1618722" y="389811"/>
                    <a:pt x="1613231" y="389201"/>
                    <a:pt x="1610487" y="391641"/>
                  </a:cubicBezTo>
                  <a:cubicBezTo>
                    <a:pt x="1597372" y="404146"/>
                    <a:pt x="1580901" y="402926"/>
                    <a:pt x="1565039" y="402622"/>
                  </a:cubicBezTo>
                  <a:cubicBezTo>
                    <a:pt x="1547654" y="402622"/>
                    <a:pt x="1530267" y="399876"/>
                    <a:pt x="1513187" y="397742"/>
                  </a:cubicBezTo>
                  <a:cubicBezTo>
                    <a:pt x="1509221" y="397131"/>
                    <a:pt x="1505256" y="393471"/>
                    <a:pt x="1500377" y="390725"/>
                  </a:cubicBezTo>
                  <a:cubicBezTo>
                    <a:pt x="1496715" y="403842"/>
                    <a:pt x="1486650" y="404146"/>
                    <a:pt x="1472009" y="400791"/>
                  </a:cubicBezTo>
                  <a:cubicBezTo>
                    <a:pt x="1485734" y="391336"/>
                    <a:pt x="1497631" y="382796"/>
                    <a:pt x="1496716" y="366324"/>
                  </a:cubicBezTo>
                  <a:cubicBezTo>
                    <a:pt x="1496411" y="363580"/>
                    <a:pt x="1497326" y="360224"/>
                    <a:pt x="1496106" y="357784"/>
                  </a:cubicBezTo>
                  <a:cubicBezTo>
                    <a:pt x="1487565" y="340398"/>
                    <a:pt x="1489700" y="337043"/>
                    <a:pt x="1506477" y="336433"/>
                  </a:cubicBezTo>
                  <a:cubicBezTo>
                    <a:pt x="1510746" y="344668"/>
                    <a:pt x="1514712" y="351989"/>
                    <a:pt x="1518372" y="359309"/>
                  </a:cubicBezTo>
                  <a:cubicBezTo>
                    <a:pt x="1539418" y="355954"/>
                    <a:pt x="1548568" y="334603"/>
                    <a:pt x="1537283" y="317522"/>
                  </a:cubicBezTo>
                  <a:cubicBezTo>
                    <a:pt x="1534842" y="313862"/>
                    <a:pt x="1532708" y="309287"/>
                    <a:pt x="1532708" y="305017"/>
                  </a:cubicBezTo>
                  <a:cubicBezTo>
                    <a:pt x="1532708" y="235472"/>
                    <a:pt x="1533623" y="165929"/>
                    <a:pt x="1533317" y="96386"/>
                  </a:cubicBezTo>
                  <a:cubicBezTo>
                    <a:pt x="1533012" y="75339"/>
                    <a:pt x="1511662" y="61309"/>
                    <a:pt x="1492445" y="68628"/>
                  </a:cubicBezTo>
                  <a:cubicBezTo>
                    <a:pt x="1489701" y="69544"/>
                    <a:pt x="1487261" y="76255"/>
                    <a:pt x="1487260" y="80525"/>
                  </a:cubicBezTo>
                  <a:cubicBezTo>
                    <a:pt x="1486650" y="115602"/>
                    <a:pt x="1486955" y="150678"/>
                    <a:pt x="1486650" y="185755"/>
                  </a:cubicBezTo>
                  <a:cubicBezTo>
                    <a:pt x="1486650" y="191245"/>
                    <a:pt x="1485735" y="196736"/>
                    <a:pt x="1485125" y="202226"/>
                  </a:cubicBezTo>
                  <a:cubicBezTo>
                    <a:pt x="1485125" y="202226"/>
                    <a:pt x="1484821" y="202226"/>
                    <a:pt x="1484821" y="202226"/>
                  </a:cubicBezTo>
                  <a:cubicBezTo>
                    <a:pt x="1466824" y="195821"/>
                    <a:pt x="1471705" y="211071"/>
                    <a:pt x="1466824" y="219611"/>
                  </a:cubicBezTo>
                  <a:cubicBezTo>
                    <a:pt x="1485430" y="223882"/>
                    <a:pt x="1483295" y="211377"/>
                    <a:pt x="1484821" y="202226"/>
                  </a:cubicBezTo>
                  <a:cubicBezTo>
                    <a:pt x="1485125" y="236083"/>
                    <a:pt x="1486345" y="269634"/>
                    <a:pt x="1486040" y="303491"/>
                  </a:cubicBezTo>
                  <a:cubicBezTo>
                    <a:pt x="1485735" y="318742"/>
                    <a:pt x="1490616" y="334907"/>
                    <a:pt x="1479330" y="348938"/>
                  </a:cubicBezTo>
                  <a:cubicBezTo>
                    <a:pt x="1478415" y="349853"/>
                    <a:pt x="1482076" y="354124"/>
                    <a:pt x="1481465" y="355954"/>
                  </a:cubicBezTo>
                  <a:cubicBezTo>
                    <a:pt x="1480245" y="360224"/>
                    <a:pt x="1478415" y="365409"/>
                    <a:pt x="1475060" y="367545"/>
                  </a:cubicBezTo>
                  <a:cubicBezTo>
                    <a:pt x="1464689" y="374255"/>
                    <a:pt x="1453709" y="380051"/>
                    <a:pt x="1443033" y="388286"/>
                  </a:cubicBezTo>
                  <a:cubicBezTo>
                    <a:pt x="1455233" y="387370"/>
                    <a:pt x="1464385" y="387981"/>
                    <a:pt x="1464690" y="403842"/>
                  </a:cubicBezTo>
                  <a:cubicBezTo>
                    <a:pt x="1426562" y="403537"/>
                    <a:pt x="1388130" y="403537"/>
                    <a:pt x="1347258" y="403537"/>
                  </a:cubicBezTo>
                  <a:cubicBezTo>
                    <a:pt x="1347563" y="300746"/>
                    <a:pt x="1347868" y="199176"/>
                    <a:pt x="1348173" y="96080"/>
                  </a:cubicBezTo>
                  <a:cubicBezTo>
                    <a:pt x="1353967" y="95165"/>
                    <a:pt x="1359764" y="95471"/>
                    <a:pt x="1364339" y="93335"/>
                  </a:cubicBezTo>
                  <a:cubicBezTo>
                    <a:pt x="1368304" y="91505"/>
                    <a:pt x="1371658" y="86929"/>
                    <a:pt x="1373794" y="82965"/>
                  </a:cubicBezTo>
                  <a:cubicBezTo>
                    <a:pt x="1374710" y="81440"/>
                    <a:pt x="1371659" y="78085"/>
                    <a:pt x="1370439" y="75339"/>
                  </a:cubicBezTo>
                  <a:cubicBezTo>
                    <a:pt x="1367083" y="78389"/>
                    <a:pt x="1363729" y="81440"/>
                    <a:pt x="1360374" y="84185"/>
                  </a:cubicBezTo>
                  <a:cubicBezTo>
                    <a:pt x="1358544" y="85710"/>
                    <a:pt x="1356408" y="87235"/>
                    <a:pt x="1350918" y="91505"/>
                  </a:cubicBezTo>
                  <a:cubicBezTo>
                    <a:pt x="1345733" y="59784"/>
                    <a:pt x="1349394" y="31112"/>
                    <a:pt x="1347867" y="0"/>
                  </a:cubicBezTo>
                  <a:cubicBezTo>
                    <a:pt x="1433882" y="2440"/>
                    <a:pt x="1518371" y="-3660"/>
                    <a:pt x="1601946" y="9456"/>
                  </a:cubicBezTo>
                  <a:close/>
                  <a:moveTo>
                    <a:pt x="2453477" y="67104"/>
                  </a:moveTo>
                  <a:cubicBezTo>
                    <a:pt x="2446767" y="70459"/>
                    <a:pt x="2440057" y="73814"/>
                    <a:pt x="2433346" y="77170"/>
                  </a:cubicBezTo>
                  <a:cubicBezTo>
                    <a:pt x="2436549" y="90896"/>
                    <a:pt x="2439904" y="100580"/>
                    <a:pt x="2444060" y="106909"/>
                  </a:cubicBezTo>
                  <a:lnTo>
                    <a:pt x="2447826" y="109241"/>
                  </a:lnTo>
                  <a:lnTo>
                    <a:pt x="2447987" y="110112"/>
                  </a:lnTo>
                  <a:cubicBezTo>
                    <a:pt x="2451343" y="111942"/>
                    <a:pt x="2454393" y="113772"/>
                    <a:pt x="2459577" y="116518"/>
                  </a:cubicBezTo>
                  <a:lnTo>
                    <a:pt x="2447826" y="109241"/>
                  </a:lnTo>
                  <a:lnTo>
                    <a:pt x="2442802" y="82050"/>
                  </a:lnTo>
                  <a:cubicBezTo>
                    <a:pt x="2447072" y="78086"/>
                    <a:pt x="2451343" y="73814"/>
                    <a:pt x="2455612" y="69850"/>
                  </a:cubicBezTo>
                  <a:cubicBezTo>
                    <a:pt x="2455002" y="68935"/>
                    <a:pt x="2454087" y="68019"/>
                    <a:pt x="2453477" y="67104"/>
                  </a:cubicBezTo>
                  <a:close/>
                  <a:moveTo>
                    <a:pt x="2034118" y="916"/>
                  </a:moveTo>
                  <a:cubicBezTo>
                    <a:pt x="2034118" y="26842"/>
                    <a:pt x="2034118" y="51854"/>
                    <a:pt x="2034118" y="79305"/>
                  </a:cubicBezTo>
                  <a:cubicBezTo>
                    <a:pt x="2010936" y="79610"/>
                    <a:pt x="1988365" y="79611"/>
                    <a:pt x="1965794" y="79611"/>
                  </a:cubicBezTo>
                  <a:cubicBezTo>
                    <a:pt x="1936207" y="79611"/>
                    <a:pt x="1939868" y="75950"/>
                    <a:pt x="1939562" y="105231"/>
                  </a:cubicBezTo>
                  <a:cubicBezTo>
                    <a:pt x="1939259" y="123534"/>
                    <a:pt x="1939563" y="141529"/>
                    <a:pt x="1939563" y="161355"/>
                  </a:cubicBezTo>
                  <a:cubicBezTo>
                    <a:pt x="1925837" y="165015"/>
                    <a:pt x="1924313" y="152509"/>
                    <a:pt x="1924007" y="144884"/>
                  </a:cubicBezTo>
                  <a:cubicBezTo>
                    <a:pt x="1923701" y="128108"/>
                    <a:pt x="1915467" y="121398"/>
                    <a:pt x="1898690" y="119873"/>
                  </a:cubicBezTo>
                  <a:cubicBezTo>
                    <a:pt x="1902655" y="128718"/>
                    <a:pt x="1881914" y="138784"/>
                    <a:pt x="1901436" y="147020"/>
                  </a:cubicBezTo>
                  <a:cubicBezTo>
                    <a:pt x="1898080" y="160440"/>
                    <a:pt x="1901740" y="177826"/>
                    <a:pt x="1880084" y="182707"/>
                  </a:cubicBezTo>
                  <a:cubicBezTo>
                    <a:pt x="1881915" y="184537"/>
                    <a:pt x="1884050" y="186062"/>
                    <a:pt x="1885880" y="187586"/>
                  </a:cubicBezTo>
                  <a:cubicBezTo>
                    <a:pt x="1891370" y="182706"/>
                    <a:pt x="1897165" y="178131"/>
                    <a:pt x="1902655" y="173251"/>
                  </a:cubicBezTo>
                  <a:cubicBezTo>
                    <a:pt x="1915772" y="180571"/>
                    <a:pt x="1942614" y="176911"/>
                    <a:pt x="1956339" y="167455"/>
                  </a:cubicBezTo>
                  <a:cubicBezTo>
                    <a:pt x="1962744" y="163185"/>
                    <a:pt x="1971285" y="160135"/>
                    <a:pt x="1979215" y="159524"/>
                  </a:cubicBezTo>
                  <a:cubicBezTo>
                    <a:pt x="1993551" y="158305"/>
                    <a:pt x="2007582" y="159220"/>
                    <a:pt x="2021918" y="159525"/>
                  </a:cubicBezTo>
                  <a:cubicBezTo>
                    <a:pt x="2023442" y="159525"/>
                    <a:pt x="2024663" y="160440"/>
                    <a:pt x="2027712" y="161660"/>
                  </a:cubicBezTo>
                  <a:cubicBezTo>
                    <a:pt x="2027713" y="184841"/>
                    <a:pt x="2027407" y="208633"/>
                    <a:pt x="2027407" y="233034"/>
                  </a:cubicBezTo>
                  <a:cubicBezTo>
                    <a:pt x="2005446" y="233034"/>
                    <a:pt x="1983789" y="241880"/>
                    <a:pt x="1966709" y="215343"/>
                  </a:cubicBezTo>
                  <a:cubicBezTo>
                    <a:pt x="1966710" y="224494"/>
                    <a:pt x="1966709" y="227849"/>
                    <a:pt x="1966709" y="231204"/>
                  </a:cubicBezTo>
                  <a:cubicBezTo>
                    <a:pt x="1965794" y="231509"/>
                    <a:pt x="1964880" y="232424"/>
                    <a:pt x="1963964" y="232424"/>
                  </a:cubicBezTo>
                  <a:cubicBezTo>
                    <a:pt x="1938343" y="236085"/>
                    <a:pt x="1938953" y="236085"/>
                    <a:pt x="1938648" y="263231"/>
                  </a:cubicBezTo>
                  <a:cubicBezTo>
                    <a:pt x="1938648" y="277872"/>
                    <a:pt x="1936817" y="292207"/>
                    <a:pt x="1934683" y="306543"/>
                  </a:cubicBezTo>
                  <a:cubicBezTo>
                    <a:pt x="1934072" y="309289"/>
                    <a:pt x="1927972" y="311119"/>
                    <a:pt x="1924922" y="313559"/>
                  </a:cubicBezTo>
                  <a:cubicBezTo>
                    <a:pt x="1918821" y="318744"/>
                    <a:pt x="1912721" y="323929"/>
                    <a:pt x="1907536" y="331860"/>
                  </a:cubicBezTo>
                  <a:cubicBezTo>
                    <a:pt x="1939868" y="317829"/>
                    <a:pt x="1972809" y="329420"/>
                    <a:pt x="2007581" y="324844"/>
                  </a:cubicBezTo>
                  <a:cubicBezTo>
                    <a:pt x="2009106" y="343145"/>
                    <a:pt x="2010327" y="359006"/>
                    <a:pt x="2011242" y="372426"/>
                  </a:cubicBezTo>
                  <a:cubicBezTo>
                    <a:pt x="2020392" y="371817"/>
                    <a:pt x="2034118" y="367852"/>
                    <a:pt x="2035948" y="370902"/>
                  </a:cubicBezTo>
                  <a:cubicBezTo>
                    <a:pt x="2041439" y="379747"/>
                    <a:pt x="2042049" y="391643"/>
                    <a:pt x="2045098" y="404454"/>
                  </a:cubicBezTo>
                  <a:cubicBezTo>
                    <a:pt x="2031982" y="404454"/>
                    <a:pt x="2023137" y="404454"/>
                    <a:pt x="2011851" y="403539"/>
                  </a:cubicBezTo>
                  <a:cubicBezTo>
                    <a:pt x="2015511" y="397743"/>
                    <a:pt x="2017647" y="394693"/>
                    <a:pt x="2019782" y="391338"/>
                  </a:cubicBezTo>
                  <a:cubicBezTo>
                    <a:pt x="2019172" y="390118"/>
                    <a:pt x="2018867" y="388593"/>
                    <a:pt x="2018257" y="387068"/>
                  </a:cubicBezTo>
                  <a:cubicBezTo>
                    <a:pt x="2002396" y="391643"/>
                    <a:pt x="1986535" y="396523"/>
                    <a:pt x="1969760" y="401403"/>
                  </a:cubicBezTo>
                  <a:cubicBezTo>
                    <a:pt x="1962439" y="383713"/>
                    <a:pt x="1955424" y="366937"/>
                    <a:pt x="1946883" y="346806"/>
                  </a:cubicBezTo>
                  <a:cubicBezTo>
                    <a:pt x="1935598" y="353210"/>
                    <a:pt x="1923398" y="358701"/>
                    <a:pt x="1912721" y="366631"/>
                  </a:cubicBezTo>
                  <a:cubicBezTo>
                    <a:pt x="1899301" y="376392"/>
                    <a:pt x="1901131" y="389203"/>
                    <a:pt x="1912722" y="403539"/>
                  </a:cubicBezTo>
                  <a:cubicBezTo>
                    <a:pt x="1873680" y="402928"/>
                    <a:pt x="1837382" y="402624"/>
                    <a:pt x="1799865" y="402014"/>
                  </a:cubicBezTo>
                  <a:cubicBezTo>
                    <a:pt x="1799865" y="352906"/>
                    <a:pt x="1800170" y="306543"/>
                    <a:pt x="1800170" y="257435"/>
                  </a:cubicBezTo>
                  <a:cubicBezTo>
                    <a:pt x="1815727" y="263536"/>
                    <a:pt x="1829147" y="268721"/>
                    <a:pt x="1844094" y="274517"/>
                  </a:cubicBezTo>
                  <a:cubicBezTo>
                    <a:pt x="1844703" y="272381"/>
                    <a:pt x="1847448" y="265671"/>
                    <a:pt x="1846533" y="265061"/>
                  </a:cubicBezTo>
                  <a:cubicBezTo>
                    <a:pt x="1840737" y="261401"/>
                    <a:pt x="1834027" y="258960"/>
                    <a:pt x="1825181" y="255301"/>
                  </a:cubicBezTo>
                  <a:cubicBezTo>
                    <a:pt x="1823352" y="244625"/>
                    <a:pt x="1813896" y="243100"/>
                    <a:pt x="1797425" y="247980"/>
                  </a:cubicBezTo>
                  <a:cubicBezTo>
                    <a:pt x="1800476" y="232119"/>
                    <a:pt x="1803220" y="219003"/>
                    <a:pt x="1805355" y="205887"/>
                  </a:cubicBezTo>
                  <a:cubicBezTo>
                    <a:pt x="1806880" y="195822"/>
                    <a:pt x="1812981" y="185452"/>
                    <a:pt x="1802916" y="175995"/>
                  </a:cubicBezTo>
                  <a:cubicBezTo>
                    <a:pt x="1801085" y="174471"/>
                    <a:pt x="1800171" y="170810"/>
                    <a:pt x="1800171" y="168065"/>
                  </a:cubicBezTo>
                  <a:cubicBezTo>
                    <a:pt x="1800171" y="123533"/>
                    <a:pt x="1800171" y="79001"/>
                    <a:pt x="1800476" y="34468"/>
                  </a:cubicBezTo>
                  <a:cubicBezTo>
                    <a:pt x="1800476" y="17692"/>
                    <a:pt x="1807186" y="9456"/>
                    <a:pt x="1819691" y="8541"/>
                  </a:cubicBezTo>
                  <a:cubicBezTo>
                    <a:pt x="1814811" y="34163"/>
                    <a:pt x="1809626" y="60394"/>
                    <a:pt x="1804440" y="86321"/>
                  </a:cubicBezTo>
                  <a:cubicBezTo>
                    <a:pt x="1829757" y="98521"/>
                    <a:pt x="1839822" y="91811"/>
                    <a:pt x="1842873" y="59174"/>
                  </a:cubicBezTo>
                  <a:cubicBezTo>
                    <a:pt x="1841043" y="53684"/>
                    <a:pt x="1839517" y="48194"/>
                    <a:pt x="1837688" y="42703"/>
                  </a:cubicBezTo>
                  <a:cubicBezTo>
                    <a:pt x="1835857" y="36603"/>
                    <a:pt x="1833722" y="30197"/>
                    <a:pt x="1831892" y="23793"/>
                  </a:cubicBezTo>
                  <a:cubicBezTo>
                    <a:pt x="1829758" y="16777"/>
                    <a:pt x="1827927" y="9456"/>
                    <a:pt x="1825791" y="2441"/>
                  </a:cubicBezTo>
                  <a:cubicBezTo>
                    <a:pt x="1829148" y="1222"/>
                    <a:pt x="1830367" y="306"/>
                    <a:pt x="1831892" y="306"/>
                  </a:cubicBezTo>
                  <a:cubicBezTo>
                    <a:pt x="1841043" y="1"/>
                    <a:pt x="1850193" y="1"/>
                    <a:pt x="1860258" y="1"/>
                  </a:cubicBezTo>
                  <a:cubicBezTo>
                    <a:pt x="1861479" y="14032"/>
                    <a:pt x="1871238" y="13726"/>
                    <a:pt x="1881610" y="13117"/>
                  </a:cubicBezTo>
                  <a:cubicBezTo>
                    <a:pt x="1887100" y="12811"/>
                    <a:pt x="1894420" y="11896"/>
                    <a:pt x="1897470" y="14642"/>
                  </a:cubicBezTo>
                  <a:cubicBezTo>
                    <a:pt x="1907231" y="24097"/>
                    <a:pt x="1917297" y="25317"/>
                    <a:pt x="1928582" y="18912"/>
                  </a:cubicBezTo>
                  <a:cubicBezTo>
                    <a:pt x="1935598" y="14642"/>
                    <a:pt x="1942308" y="9762"/>
                    <a:pt x="1949323" y="5186"/>
                  </a:cubicBezTo>
                  <a:cubicBezTo>
                    <a:pt x="1948408" y="3661"/>
                    <a:pt x="1947799" y="2137"/>
                    <a:pt x="1946883" y="611"/>
                  </a:cubicBezTo>
                  <a:cubicBezTo>
                    <a:pt x="1975249" y="916"/>
                    <a:pt x="2003617" y="916"/>
                    <a:pt x="2034118" y="916"/>
                  </a:cubicBezTo>
                  <a:close/>
                  <a:moveTo>
                    <a:pt x="3240739" y="156703"/>
                  </a:moveTo>
                  <a:cubicBezTo>
                    <a:pt x="3240739" y="156703"/>
                    <a:pt x="3240434" y="157008"/>
                    <a:pt x="3240434" y="157008"/>
                  </a:cubicBezTo>
                  <a:lnTo>
                    <a:pt x="3240421" y="156719"/>
                  </a:lnTo>
                  <a:lnTo>
                    <a:pt x="3240434" y="156703"/>
                  </a:lnTo>
                  <a:cubicBezTo>
                    <a:pt x="3240434" y="156703"/>
                    <a:pt x="3240739" y="156703"/>
                    <a:pt x="3240739" y="156703"/>
                  </a:cubicBezTo>
                  <a:close/>
                  <a:moveTo>
                    <a:pt x="2237221" y="7626"/>
                  </a:moveTo>
                  <a:cubicBezTo>
                    <a:pt x="2225020" y="13726"/>
                    <a:pt x="2213734" y="19522"/>
                    <a:pt x="2202144" y="25623"/>
                  </a:cubicBezTo>
                  <a:cubicBezTo>
                    <a:pt x="2200314" y="21047"/>
                    <a:pt x="2198180" y="16777"/>
                    <a:pt x="2196349" y="12201"/>
                  </a:cubicBezTo>
                  <a:cubicBezTo>
                    <a:pt x="2195129" y="12201"/>
                    <a:pt x="2194214" y="11896"/>
                    <a:pt x="2192994" y="11896"/>
                  </a:cubicBezTo>
                  <a:cubicBezTo>
                    <a:pt x="2191164" y="22877"/>
                    <a:pt x="2188419" y="33553"/>
                    <a:pt x="2187503" y="44533"/>
                  </a:cubicBezTo>
                  <a:cubicBezTo>
                    <a:pt x="2187504" y="46669"/>
                    <a:pt x="2196044" y="50939"/>
                    <a:pt x="2200313" y="50634"/>
                  </a:cubicBezTo>
                  <a:cubicBezTo>
                    <a:pt x="2208244" y="50024"/>
                    <a:pt x="2215869" y="46669"/>
                    <a:pt x="2224411" y="44228"/>
                  </a:cubicBezTo>
                  <a:cubicBezTo>
                    <a:pt x="2222885" y="38127"/>
                    <a:pt x="2221666" y="32942"/>
                    <a:pt x="2220445" y="26842"/>
                  </a:cubicBezTo>
                  <a:cubicBezTo>
                    <a:pt x="2232951" y="26538"/>
                    <a:pt x="2239356" y="21047"/>
                    <a:pt x="2237221" y="7626"/>
                  </a:cubicBezTo>
                  <a:close/>
                  <a:moveTo>
                    <a:pt x="3260870" y="148162"/>
                  </a:moveTo>
                  <a:cubicBezTo>
                    <a:pt x="3262396" y="153653"/>
                    <a:pt x="3263615" y="159143"/>
                    <a:pt x="3265140" y="164633"/>
                  </a:cubicBezTo>
                  <a:cubicBezTo>
                    <a:pt x="3260870" y="164023"/>
                    <a:pt x="3256600" y="163108"/>
                    <a:pt x="3251110" y="162193"/>
                  </a:cubicBezTo>
                  <a:cubicBezTo>
                    <a:pt x="3252024" y="165243"/>
                    <a:pt x="3253245" y="168599"/>
                    <a:pt x="3254160" y="171649"/>
                  </a:cubicBezTo>
                  <a:cubicBezTo>
                    <a:pt x="3252940" y="172563"/>
                    <a:pt x="3251720" y="173173"/>
                    <a:pt x="3250804" y="173478"/>
                  </a:cubicBezTo>
                  <a:cubicBezTo>
                    <a:pt x="3247450" y="167378"/>
                    <a:pt x="3244400" y="161583"/>
                    <a:pt x="3241044" y="155483"/>
                  </a:cubicBezTo>
                  <a:cubicBezTo>
                    <a:pt x="3246839" y="153348"/>
                    <a:pt x="3252635" y="151213"/>
                    <a:pt x="3260870" y="148162"/>
                  </a:cubicBezTo>
                  <a:close/>
                  <a:moveTo>
                    <a:pt x="2822213" y="73806"/>
                  </a:moveTo>
                  <a:cubicBezTo>
                    <a:pt x="2821298" y="86311"/>
                    <a:pt x="2820687" y="96072"/>
                    <a:pt x="2820078" y="104002"/>
                  </a:cubicBezTo>
                  <a:cubicBezTo>
                    <a:pt x="2805743" y="104612"/>
                    <a:pt x="2794152" y="104917"/>
                    <a:pt x="2782866" y="105223"/>
                  </a:cubicBezTo>
                  <a:cubicBezTo>
                    <a:pt x="2777070" y="105527"/>
                    <a:pt x="2769141" y="103697"/>
                    <a:pt x="2766089" y="106748"/>
                  </a:cubicBezTo>
                  <a:cubicBezTo>
                    <a:pt x="2757550" y="114983"/>
                    <a:pt x="2750534" y="125658"/>
                    <a:pt x="2742298" y="136029"/>
                  </a:cubicBezTo>
                  <a:cubicBezTo>
                    <a:pt x="2764259" y="159211"/>
                    <a:pt x="2788966" y="157990"/>
                    <a:pt x="2812758" y="143044"/>
                  </a:cubicBezTo>
                  <a:cubicBezTo>
                    <a:pt x="2815807" y="151280"/>
                    <a:pt x="2818248" y="157380"/>
                    <a:pt x="2819467" y="160735"/>
                  </a:cubicBezTo>
                  <a:cubicBezTo>
                    <a:pt x="2834718" y="156771"/>
                    <a:pt x="2847834" y="153416"/>
                    <a:pt x="2862475" y="149450"/>
                  </a:cubicBezTo>
                  <a:cubicBezTo>
                    <a:pt x="2853630" y="141215"/>
                    <a:pt x="2837463" y="138774"/>
                    <a:pt x="2837464" y="121084"/>
                  </a:cubicBezTo>
                  <a:cubicBezTo>
                    <a:pt x="2841430" y="124134"/>
                    <a:pt x="2844479" y="126269"/>
                    <a:pt x="2850579" y="130843"/>
                  </a:cubicBezTo>
                  <a:cubicBezTo>
                    <a:pt x="2847529" y="115898"/>
                    <a:pt x="2842954" y="104612"/>
                    <a:pt x="2843564" y="93632"/>
                  </a:cubicBezTo>
                  <a:cubicBezTo>
                    <a:pt x="2844784" y="74416"/>
                    <a:pt x="2828619" y="81736"/>
                    <a:pt x="2822213" y="73806"/>
                  </a:cubicBezTo>
                  <a:close/>
                  <a:moveTo>
                    <a:pt x="2803607" y="34153"/>
                  </a:moveTo>
                  <a:cubicBezTo>
                    <a:pt x="2801777" y="35984"/>
                    <a:pt x="2799947" y="37508"/>
                    <a:pt x="2798116" y="39339"/>
                  </a:cubicBezTo>
                  <a:cubicBezTo>
                    <a:pt x="2803302" y="47269"/>
                    <a:pt x="2808792" y="55505"/>
                    <a:pt x="2813977" y="63436"/>
                  </a:cubicBezTo>
                  <a:cubicBezTo>
                    <a:pt x="2815503" y="63130"/>
                    <a:pt x="2817332" y="62825"/>
                    <a:pt x="2819163" y="62520"/>
                  </a:cubicBezTo>
                  <a:cubicBezTo>
                    <a:pt x="2818858" y="56420"/>
                    <a:pt x="2820383" y="49405"/>
                    <a:pt x="2817638" y="44524"/>
                  </a:cubicBezTo>
                  <a:cubicBezTo>
                    <a:pt x="2815198" y="39949"/>
                    <a:pt x="2808486" y="37508"/>
                    <a:pt x="2803607" y="34153"/>
                  </a:cubicBezTo>
                  <a:close/>
                  <a:moveTo>
                    <a:pt x="2607205" y="1831"/>
                  </a:moveTo>
                  <a:cubicBezTo>
                    <a:pt x="2606899" y="135734"/>
                    <a:pt x="2606291" y="269026"/>
                    <a:pt x="2605986" y="404148"/>
                  </a:cubicBezTo>
                  <a:cubicBezTo>
                    <a:pt x="2569689" y="404148"/>
                    <a:pt x="2534001" y="408723"/>
                    <a:pt x="2499230" y="400487"/>
                  </a:cubicBezTo>
                  <a:cubicBezTo>
                    <a:pt x="2495875" y="401708"/>
                    <a:pt x="2491605" y="403842"/>
                    <a:pt x="2485199" y="406588"/>
                  </a:cubicBezTo>
                  <a:cubicBezTo>
                    <a:pt x="2485504" y="316913"/>
                    <a:pt x="2485504" y="230288"/>
                    <a:pt x="2485504" y="143969"/>
                  </a:cubicBezTo>
                  <a:cubicBezTo>
                    <a:pt x="2483979" y="143663"/>
                    <a:pt x="2482759" y="143359"/>
                    <a:pt x="2481234" y="143054"/>
                  </a:cubicBezTo>
                  <a:cubicBezTo>
                    <a:pt x="2476048" y="169895"/>
                    <a:pt x="2470863" y="196737"/>
                    <a:pt x="2465983" y="223578"/>
                  </a:cubicBezTo>
                  <a:cubicBezTo>
                    <a:pt x="2455613" y="280617"/>
                    <a:pt x="2445547" y="337654"/>
                    <a:pt x="2434566" y="394387"/>
                  </a:cubicBezTo>
                  <a:cubicBezTo>
                    <a:pt x="2433652" y="398353"/>
                    <a:pt x="2427246" y="403843"/>
                    <a:pt x="2423281" y="404148"/>
                  </a:cubicBezTo>
                  <a:cubicBezTo>
                    <a:pt x="2401014" y="404758"/>
                    <a:pt x="2378443" y="404758"/>
                    <a:pt x="2356178" y="403843"/>
                  </a:cubicBezTo>
                  <a:cubicBezTo>
                    <a:pt x="2352518" y="403843"/>
                    <a:pt x="2346417" y="398657"/>
                    <a:pt x="2345806" y="394998"/>
                  </a:cubicBezTo>
                  <a:cubicBezTo>
                    <a:pt x="2332081" y="325759"/>
                    <a:pt x="2318355" y="256520"/>
                    <a:pt x="2306154" y="186976"/>
                  </a:cubicBezTo>
                  <a:cubicBezTo>
                    <a:pt x="2304630" y="177521"/>
                    <a:pt x="2309814" y="167150"/>
                    <a:pt x="2312865" y="153424"/>
                  </a:cubicBezTo>
                  <a:cubicBezTo>
                    <a:pt x="2300664" y="142748"/>
                    <a:pt x="2274738" y="134819"/>
                    <a:pt x="2283583" y="104927"/>
                  </a:cubicBezTo>
                  <a:cubicBezTo>
                    <a:pt x="2274738" y="98826"/>
                    <a:pt x="2266502" y="91811"/>
                    <a:pt x="2257046" y="86930"/>
                  </a:cubicBezTo>
                  <a:cubicBezTo>
                    <a:pt x="2252777" y="85101"/>
                    <a:pt x="2242712" y="86320"/>
                    <a:pt x="2241796" y="88456"/>
                  </a:cubicBezTo>
                  <a:cubicBezTo>
                    <a:pt x="2239661" y="94251"/>
                    <a:pt x="2239661" y="101876"/>
                    <a:pt x="2241491" y="107977"/>
                  </a:cubicBezTo>
                  <a:cubicBezTo>
                    <a:pt x="2243016" y="113467"/>
                    <a:pt x="2247591" y="117737"/>
                    <a:pt x="2250642" y="122007"/>
                  </a:cubicBezTo>
                  <a:cubicBezTo>
                    <a:pt x="2252776" y="120788"/>
                    <a:pt x="2255827" y="118958"/>
                    <a:pt x="2258877" y="117127"/>
                  </a:cubicBezTo>
                  <a:cubicBezTo>
                    <a:pt x="2260097" y="121092"/>
                    <a:pt x="2263453" y="127193"/>
                    <a:pt x="2261927" y="129023"/>
                  </a:cubicBezTo>
                  <a:cubicBezTo>
                    <a:pt x="2253082" y="138783"/>
                    <a:pt x="2254912" y="142444"/>
                    <a:pt x="2267113" y="147323"/>
                  </a:cubicBezTo>
                  <a:cubicBezTo>
                    <a:pt x="2275958" y="150679"/>
                    <a:pt x="2282669" y="160135"/>
                    <a:pt x="2293345" y="169895"/>
                  </a:cubicBezTo>
                  <a:cubicBezTo>
                    <a:pt x="2293039" y="243404"/>
                    <a:pt x="2292429" y="321793"/>
                    <a:pt x="2292124" y="400183"/>
                  </a:cubicBezTo>
                  <a:cubicBezTo>
                    <a:pt x="2270467" y="407808"/>
                    <a:pt x="2193604" y="404453"/>
                    <a:pt x="2189944" y="394998"/>
                  </a:cubicBezTo>
                  <a:cubicBezTo>
                    <a:pt x="2184758" y="397742"/>
                    <a:pt x="2179573" y="400488"/>
                    <a:pt x="2174387" y="403233"/>
                  </a:cubicBezTo>
                  <a:cubicBezTo>
                    <a:pt x="2173167" y="402318"/>
                    <a:pt x="2171948" y="401708"/>
                    <a:pt x="2170727" y="401098"/>
                  </a:cubicBezTo>
                  <a:cubicBezTo>
                    <a:pt x="2173472" y="393472"/>
                    <a:pt x="2176218" y="385847"/>
                    <a:pt x="2179267" y="378222"/>
                  </a:cubicBezTo>
                  <a:cubicBezTo>
                    <a:pt x="2178353" y="378222"/>
                    <a:pt x="2175913" y="378526"/>
                    <a:pt x="2171948" y="379137"/>
                  </a:cubicBezTo>
                  <a:cubicBezTo>
                    <a:pt x="2171948" y="253470"/>
                    <a:pt x="2172252" y="127803"/>
                    <a:pt x="2172558" y="916"/>
                  </a:cubicBezTo>
                  <a:cubicBezTo>
                    <a:pt x="2177743" y="610"/>
                    <a:pt x="2182319" y="1"/>
                    <a:pt x="2186589" y="1"/>
                  </a:cubicBezTo>
                  <a:cubicBezTo>
                    <a:pt x="2237525" y="1"/>
                    <a:pt x="2288463" y="611"/>
                    <a:pt x="2339096" y="1"/>
                  </a:cubicBezTo>
                  <a:cubicBezTo>
                    <a:pt x="2351297" y="1"/>
                    <a:pt x="2355262" y="4271"/>
                    <a:pt x="2357397" y="15862"/>
                  </a:cubicBezTo>
                  <a:cubicBezTo>
                    <a:pt x="2365937" y="64359"/>
                    <a:pt x="2375393" y="112552"/>
                    <a:pt x="2384544" y="161050"/>
                  </a:cubicBezTo>
                  <a:cubicBezTo>
                    <a:pt x="2386068" y="168370"/>
                    <a:pt x="2387594" y="175691"/>
                    <a:pt x="2392779" y="183010"/>
                  </a:cubicBezTo>
                  <a:cubicBezTo>
                    <a:pt x="2394609" y="174775"/>
                    <a:pt x="2396134" y="166845"/>
                    <a:pt x="2397965" y="158914"/>
                  </a:cubicBezTo>
                  <a:cubicBezTo>
                    <a:pt x="2404065" y="129938"/>
                    <a:pt x="2410775" y="101266"/>
                    <a:pt x="2415960" y="71985"/>
                  </a:cubicBezTo>
                  <a:cubicBezTo>
                    <a:pt x="2419620" y="52158"/>
                    <a:pt x="2420230" y="31723"/>
                    <a:pt x="2423585" y="11896"/>
                  </a:cubicBezTo>
                  <a:cubicBezTo>
                    <a:pt x="2424196" y="7931"/>
                    <a:pt x="2430296" y="1221"/>
                    <a:pt x="2433955" y="1221"/>
                  </a:cubicBezTo>
                  <a:cubicBezTo>
                    <a:pt x="2490994" y="611"/>
                    <a:pt x="2547727" y="916"/>
                    <a:pt x="2607205" y="1831"/>
                  </a:cubicBezTo>
                  <a:close/>
                  <a:moveTo>
                    <a:pt x="2872846" y="1822"/>
                  </a:moveTo>
                  <a:cubicBezTo>
                    <a:pt x="2872541" y="136944"/>
                    <a:pt x="2872237" y="270237"/>
                    <a:pt x="2871931" y="405969"/>
                  </a:cubicBezTo>
                  <a:cubicBezTo>
                    <a:pt x="2832278" y="404750"/>
                    <a:pt x="2794456" y="403529"/>
                    <a:pt x="2755719" y="402310"/>
                  </a:cubicBezTo>
                  <a:cubicBezTo>
                    <a:pt x="2754804" y="393464"/>
                    <a:pt x="2753889" y="387364"/>
                    <a:pt x="2753279" y="381568"/>
                  </a:cubicBezTo>
                  <a:cubicBezTo>
                    <a:pt x="2741079" y="379128"/>
                    <a:pt x="2732539" y="374248"/>
                    <a:pt x="2732843" y="358691"/>
                  </a:cubicBezTo>
                  <a:cubicBezTo>
                    <a:pt x="2733758" y="262916"/>
                    <a:pt x="2733758" y="166836"/>
                    <a:pt x="2734063" y="71061"/>
                  </a:cubicBezTo>
                  <a:cubicBezTo>
                    <a:pt x="2734063" y="51235"/>
                    <a:pt x="2734368" y="31713"/>
                    <a:pt x="2734064" y="11888"/>
                  </a:cubicBezTo>
                  <a:cubicBezTo>
                    <a:pt x="2733758" y="4261"/>
                    <a:pt x="2736198" y="906"/>
                    <a:pt x="2744434" y="1212"/>
                  </a:cubicBezTo>
                  <a:cubicBezTo>
                    <a:pt x="2763040" y="1822"/>
                    <a:pt x="2783170" y="-2754"/>
                    <a:pt x="2800252" y="2736"/>
                  </a:cubicBezTo>
                  <a:cubicBezTo>
                    <a:pt x="2815808" y="7617"/>
                    <a:pt x="2828313" y="1517"/>
                    <a:pt x="2842039" y="1517"/>
                  </a:cubicBezTo>
                  <a:cubicBezTo>
                    <a:pt x="2851494" y="1517"/>
                    <a:pt x="2861255" y="1517"/>
                    <a:pt x="2872846" y="1822"/>
                  </a:cubicBezTo>
                  <a:close/>
                  <a:moveTo>
                    <a:pt x="3177792" y="230"/>
                  </a:moveTo>
                  <a:cubicBezTo>
                    <a:pt x="3213517" y="1756"/>
                    <a:pt x="3248823" y="10906"/>
                    <a:pt x="3283442" y="28902"/>
                  </a:cubicBezTo>
                  <a:cubicBezTo>
                    <a:pt x="3306318" y="40797"/>
                    <a:pt x="3321874" y="59708"/>
                    <a:pt x="3324924" y="85939"/>
                  </a:cubicBezTo>
                  <a:cubicBezTo>
                    <a:pt x="3328584" y="117967"/>
                    <a:pt x="3330110" y="150298"/>
                    <a:pt x="3332855" y="184459"/>
                  </a:cubicBezTo>
                  <a:cubicBezTo>
                    <a:pt x="3315469" y="184459"/>
                    <a:pt x="3302048" y="184765"/>
                    <a:pt x="3287711" y="184765"/>
                  </a:cubicBezTo>
                  <a:cubicBezTo>
                    <a:pt x="3287408" y="180800"/>
                    <a:pt x="3286492" y="177445"/>
                    <a:pt x="3287102" y="174089"/>
                  </a:cubicBezTo>
                  <a:cubicBezTo>
                    <a:pt x="3289542" y="159144"/>
                    <a:pt x="3288322" y="145418"/>
                    <a:pt x="3277951" y="133217"/>
                  </a:cubicBezTo>
                  <a:cubicBezTo>
                    <a:pt x="3275817" y="130777"/>
                    <a:pt x="3275511" y="126812"/>
                    <a:pt x="3273681" y="123762"/>
                  </a:cubicBezTo>
                  <a:cubicBezTo>
                    <a:pt x="3270632" y="118271"/>
                    <a:pt x="3266971" y="113086"/>
                    <a:pt x="3263615" y="107901"/>
                  </a:cubicBezTo>
                  <a:cubicBezTo>
                    <a:pt x="3260565" y="102715"/>
                    <a:pt x="3257210" y="97836"/>
                    <a:pt x="3253855" y="92650"/>
                  </a:cubicBezTo>
                  <a:cubicBezTo>
                    <a:pt x="3254770" y="91430"/>
                    <a:pt x="3255686" y="90209"/>
                    <a:pt x="3256600" y="88990"/>
                  </a:cubicBezTo>
                  <a:cubicBezTo>
                    <a:pt x="3244400" y="87161"/>
                    <a:pt x="3232199" y="85329"/>
                    <a:pt x="3220304" y="83499"/>
                  </a:cubicBezTo>
                  <a:cubicBezTo>
                    <a:pt x="3220608" y="80754"/>
                    <a:pt x="3221218" y="74044"/>
                    <a:pt x="3222133" y="66114"/>
                  </a:cubicBezTo>
                  <a:cubicBezTo>
                    <a:pt x="3197732" y="73129"/>
                    <a:pt x="3195597" y="91430"/>
                    <a:pt x="3210848" y="132302"/>
                  </a:cubicBezTo>
                  <a:cubicBezTo>
                    <a:pt x="3213288" y="131693"/>
                    <a:pt x="3215423" y="130777"/>
                    <a:pt x="3217863" y="130472"/>
                  </a:cubicBezTo>
                  <a:cubicBezTo>
                    <a:pt x="3224574" y="129862"/>
                    <a:pt x="3234029" y="126812"/>
                    <a:pt x="3237079" y="129862"/>
                  </a:cubicBezTo>
                  <a:cubicBezTo>
                    <a:pt x="3241044" y="133827"/>
                    <a:pt x="3239517" y="142672"/>
                    <a:pt x="3240129" y="149689"/>
                  </a:cubicBezTo>
                  <a:lnTo>
                    <a:pt x="3240421" y="156719"/>
                  </a:lnTo>
                  <a:lnTo>
                    <a:pt x="3231589" y="168294"/>
                  </a:lnTo>
                  <a:cubicBezTo>
                    <a:pt x="3227318" y="180495"/>
                    <a:pt x="3219999" y="186291"/>
                    <a:pt x="3206883" y="183850"/>
                  </a:cubicBezTo>
                  <a:cubicBezTo>
                    <a:pt x="3202917" y="182935"/>
                    <a:pt x="3198952" y="183545"/>
                    <a:pt x="3192851" y="183240"/>
                  </a:cubicBezTo>
                  <a:cubicBezTo>
                    <a:pt x="3192852" y="164939"/>
                    <a:pt x="3192242" y="146942"/>
                    <a:pt x="3192547" y="128947"/>
                  </a:cubicBezTo>
                  <a:cubicBezTo>
                    <a:pt x="3192852" y="106986"/>
                    <a:pt x="3194072" y="84720"/>
                    <a:pt x="3184616" y="63978"/>
                  </a:cubicBezTo>
                  <a:cubicBezTo>
                    <a:pt x="3182481" y="59098"/>
                    <a:pt x="3177296" y="56048"/>
                    <a:pt x="3171500" y="50253"/>
                  </a:cubicBezTo>
                  <a:cubicBezTo>
                    <a:pt x="3171805" y="48422"/>
                    <a:pt x="3172415" y="43848"/>
                    <a:pt x="3173330" y="36832"/>
                  </a:cubicBezTo>
                  <a:cubicBezTo>
                    <a:pt x="3160214" y="36527"/>
                    <a:pt x="3147404" y="33782"/>
                    <a:pt x="3136424" y="36832"/>
                  </a:cubicBezTo>
                  <a:cubicBezTo>
                    <a:pt x="3124224" y="40187"/>
                    <a:pt x="3130628" y="48422"/>
                    <a:pt x="3136119" y="54828"/>
                  </a:cubicBezTo>
                  <a:cubicBezTo>
                    <a:pt x="3142219" y="50558"/>
                    <a:pt x="3147710" y="46897"/>
                    <a:pt x="3155640" y="41407"/>
                  </a:cubicBezTo>
                  <a:cubicBezTo>
                    <a:pt x="3154113" y="50863"/>
                    <a:pt x="3155945" y="58793"/>
                    <a:pt x="3144355" y="56964"/>
                  </a:cubicBezTo>
                  <a:cubicBezTo>
                    <a:pt x="3142829" y="56658"/>
                    <a:pt x="3138558" y="61843"/>
                    <a:pt x="3138864" y="62453"/>
                  </a:cubicBezTo>
                  <a:cubicBezTo>
                    <a:pt x="3147405" y="77095"/>
                    <a:pt x="3136424" y="84720"/>
                    <a:pt x="3128188" y="94785"/>
                  </a:cubicBezTo>
                  <a:cubicBezTo>
                    <a:pt x="3131238" y="93870"/>
                    <a:pt x="3134288" y="92650"/>
                    <a:pt x="3137948" y="91735"/>
                  </a:cubicBezTo>
                  <a:cubicBezTo>
                    <a:pt x="3140694" y="103325"/>
                    <a:pt x="3130627" y="107596"/>
                    <a:pt x="3123918" y="108206"/>
                  </a:cubicBezTo>
                  <a:cubicBezTo>
                    <a:pt x="3117208" y="108510"/>
                    <a:pt x="3109887" y="102410"/>
                    <a:pt x="3102262" y="99055"/>
                  </a:cubicBezTo>
                  <a:cubicBezTo>
                    <a:pt x="3101652" y="116442"/>
                    <a:pt x="3106226" y="119492"/>
                    <a:pt x="3137949" y="122846"/>
                  </a:cubicBezTo>
                  <a:cubicBezTo>
                    <a:pt x="3137949" y="154873"/>
                    <a:pt x="3137949" y="187205"/>
                    <a:pt x="3137949" y="219536"/>
                  </a:cubicBezTo>
                  <a:cubicBezTo>
                    <a:pt x="3138254" y="255834"/>
                    <a:pt x="3137948" y="292436"/>
                    <a:pt x="3139168" y="329038"/>
                  </a:cubicBezTo>
                  <a:cubicBezTo>
                    <a:pt x="3140083" y="348254"/>
                    <a:pt x="3148624" y="354355"/>
                    <a:pt x="3166620" y="353745"/>
                  </a:cubicBezTo>
                  <a:cubicBezTo>
                    <a:pt x="3180651" y="353135"/>
                    <a:pt x="3188887" y="346729"/>
                    <a:pt x="3189802" y="332698"/>
                  </a:cubicBezTo>
                  <a:cubicBezTo>
                    <a:pt x="3190716" y="312568"/>
                    <a:pt x="3191327" y="292131"/>
                    <a:pt x="3191936" y="272000"/>
                  </a:cubicBezTo>
                  <a:cubicBezTo>
                    <a:pt x="3192242" y="266204"/>
                    <a:pt x="3192242" y="260104"/>
                    <a:pt x="3191327" y="253394"/>
                  </a:cubicBezTo>
                  <a:cubicBezTo>
                    <a:pt x="3237079" y="253394"/>
                    <a:pt x="3282222" y="253394"/>
                    <a:pt x="3330414" y="253394"/>
                  </a:cubicBezTo>
                  <a:cubicBezTo>
                    <a:pt x="3329499" y="273830"/>
                    <a:pt x="3328279" y="293047"/>
                    <a:pt x="3327974" y="312567"/>
                  </a:cubicBezTo>
                  <a:cubicBezTo>
                    <a:pt x="3327059" y="359234"/>
                    <a:pt x="3302048" y="388822"/>
                    <a:pt x="3260565" y="404377"/>
                  </a:cubicBezTo>
                  <a:cubicBezTo>
                    <a:pt x="3196206" y="428473"/>
                    <a:pt x="3130628" y="427863"/>
                    <a:pt x="3065660" y="404987"/>
                  </a:cubicBezTo>
                  <a:cubicBezTo>
                    <a:pt x="3028143" y="391871"/>
                    <a:pt x="3004961" y="365335"/>
                    <a:pt x="3002522" y="325377"/>
                  </a:cubicBezTo>
                  <a:cubicBezTo>
                    <a:pt x="2999471" y="276270"/>
                    <a:pt x="2999471" y="226857"/>
                    <a:pt x="2998556" y="177749"/>
                  </a:cubicBezTo>
                  <a:cubicBezTo>
                    <a:pt x="2998251" y="157924"/>
                    <a:pt x="2998861" y="138098"/>
                    <a:pt x="2999166" y="118271"/>
                  </a:cubicBezTo>
                  <a:cubicBezTo>
                    <a:pt x="2999776" y="68859"/>
                    <a:pt x="3022347" y="33476"/>
                    <a:pt x="3069625" y="17311"/>
                  </a:cubicBezTo>
                  <a:cubicBezTo>
                    <a:pt x="3105922" y="4806"/>
                    <a:pt x="3142066" y="-1295"/>
                    <a:pt x="3177792" y="230"/>
                  </a:cubicBezTo>
                  <a:close/>
                </a:path>
              </a:pathLst>
            </a:custGeom>
            <a:solidFill>
              <a:schemeClr val="accent3"/>
            </a:solidFill>
            <a:ln w="31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54A558E-87F6-4A2E-AD7D-B8BE820020A3}"/>
                </a:ext>
              </a:extLst>
            </p:cNvPr>
            <p:cNvSpPr/>
            <p:nvPr/>
          </p:nvSpPr>
          <p:spPr>
            <a:xfrm>
              <a:off x="4189033" y="1826563"/>
              <a:ext cx="1806696" cy="257321"/>
            </a:xfrm>
            <a:custGeom>
              <a:avLst/>
              <a:gdLst>
                <a:gd name="connsiteX0" fmla="*/ 95530 w 1806696"/>
                <a:gd name="connsiteY0" fmla="*/ 240641 h 257321"/>
                <a:gd name="connsiteX1" fmla="*/ 87507 w 1806696"/>
                <a:gd name="connsiteY1" fmla="*/ 240895 h 257321"/>
                <a:gd name="connsiteX2" fmla="*/ 73922 w 1806696"/>
                <a:gd name="connsiteY2" fmla="*/ 246829 h 257321"/>
                <a:gd name="connsiteX3" fmla="*/ 97501 w 1806696"/>
                <a:gd name="connsiteY3" fmla="*/ 250264 h 257321"/>
                <a:gd name="connsiteX4" fmla="*/ 100624 w 1806696"/>
                <a:gd name="connsiteY4" fmla="*/ 247766 h 257321"/>
                <a:gd name="connsiteX5" fmla="*/ 95530 w 1806696"/>
                <a:gd name="connsiteY5" fmla="*/ 240641 h 257321"/>
                <a:gd name="connsiteX6" fmla="*/ 136696 w 1806696"/>
                <a:gd name="connsiteY6" fmla="*/ 230120 h 257321"/>
                <a:gd name="connsiteX7" fmla="*/ 135291 w 1806696"/>
                <a:gd name="connsiteY7" fmla="*/ 234180 h 257321"/>
                <a:gd name="connsiteX8" fmla="*/ 132324 w 1806696"/>
                <a:gd name="connsiteY8" fmla="*/ 244955 h 257321"/>
                <a:gd name="connsiteX9" fmla="*/ 136228 w 1806696"/>
                <a:gd name="connsiteY9" fmla="*/ 251358 h 257321"/>
                <a:gd name="connsiteX10" fmla="*/ 141849 w 1806696"/>
                <a:gd name="connsiteY10" fmla="*/ 250576 h 257321"/>
                <a:gd name="connsiteX11" fmla="*/ 152312 w 1806696"/>
                <a:gd name="connsiteY11" fmla="*/ 249328 h 257321"/>
                <a:gd name="connsiteX12" fmla="*/ 152156 w 1806696"/>
                <a:gd name="connsiteY12" fmla="*/ 239021 h 257321"/>
                <a:gd name="connsiteX13" fmla="*/ 150282 w 1806696"/>
                <a:gd name="connsiteY13" fmla="*/ 234336 h 257321"/>
                <a:gd name="connsiteX14" fmla="*/ 146846 w 1806696"/>
                <a:gd name="connsiteY14" fmla="*/ 238240 h 257321"/>
                <a:gd name="connsiteX15" fmla="*/ 145910 w 1806696"/>
                <a:gd name="connsiteY15" fmla="*/ 242300 h 257321"/>
                <a:gd name="connsiteX16" fmla="*/ 141538 w 1806696"/>
                <a:gd name="connsiteY16" fmla="*/ 243862 h 257321"/>
                <a:gd name="connsiteX17" fmla="*/ 141225 w 1806696"/>
                <a:gd name="connsiteY17" fmla="*/ 239958 h 257321"/>
                <a:gd name="connsiteX18" fmla="*/ 143098 w 1806696"/>
                <a:gd name="connsiteY18" fmla="*/ 237772 h 257321"/>
                <a:gd name="connsiteX19" fmla="*/ 142318 w 1806696"/>
                <a:gd name="connsiteY19" fmla="*/ 232619 h 257321"/>
                <a:gd name="connsiteX20" fmla="*/ 136696 w 1806696"/>
                <a:gd name="connsiteY20" fmla="*/ 230120 h 257321"/>
                <a:gd name="connsiteX21" fmla="*/ 224671 w 1806696"/>
                <a:gd name="connsiteY21" fmla="*/ 199162 h 257321"/>
                <a:gd name="connsiteX22" fmla="*/ 218991 w 1806696"/>
                <a:gd name="connsiteY22" fmla="*/ 200294 h 257321"/>
                <a:gd name="connsiteX23" fmla="*/ 218991 w 1806696"/>
                <a:gd name="connsiteY23" fmla="*/ 211381 h 257321"/>
                <a:gd name="connsiteX24" fmla="*/ 227892 w 1806696"/>
                <a:gd name="connsiteY24" fmla="*/ 211069 h 257321"/>
                <a:gd name="connsiteX25" fmla="*/ 229297 w 1806696"/>
                <a:gd name="connsiteY25" fmla="*/ 200607 h 257321"/>
                <a:gd name="connsiteX26" fmla="*/ 224671 w 1806696"/>
                <a:gd name="connsiteY26" fmla="*/ 199162 h 257321"/>
                <a:gd name="connsiteX27" fmla="*/ 321395 w 1806696"/>
                <a:gd name="connsiteY27" fmla="*/ 212186 h 257321"/>
                <a:gd name="connsiteX28" fmla="*/ 308912 w 1806696"/>
                <a:gd name="connsiteY28" fmla="*/ 212002 h 257321"/>
                <a:gd name="connsiteX29" fmla="*/ 302120 w 1806696"/>
                <a:gd name="connsiteY29" fmla="*/ 212002 h 257321"/>
                <a:gd name="connsiteX30" fmla="*/ 300835 w 1806696"/>
                <a:gd name="connsiteY30" fmla="*/ 219712 h 257321"/>
                <a:gd name="connsiteX31" fmla="*/ 312584 w 1806696"/>
                <a:gd name="connsiteY31" fmla="*/ 229258 h 257321"/>
                <a:gd name="connsiteX32" fmla="*/ 329839 w 1806696"/>
                <a:gd name="connsiteY32" fmla="*/ 226137 h 257321"/>
                <a:gd name="connsiteX33" fmla="*/ 332960 w 1806696"/>
                <a:gd name="connsiteY33" fmla="*/ 215306 h 257321"/>
                <a:gd name="connsiteX34" fmla="*/ 321395 w 1806696"/>
                <a:gd name="connsiteY34" fmla="*/ 212186 h 257321"/>
                <a:gd name="connsiteX35" fmla="*/ 72672 w 1806696"/>
                <a:gd name="connsiteY35" fmla="*/ 171874 h 257321"/>
                <a:gd name="connsiteX36" fmla="*/ 67363 w 1806696"/>
                <a:gd name="connsiteY36" fmla="*/ 177339 h 257321"/>
                <a:gd name="connsiteX37" fmla="*/ 74858 w 1806696"/>
                <a:gd name="connsiteY37" fmla="*/ 183273 h 257321"/>
                <a:gd name="connsiteX38" fmla="*/ 80636 w 1806696"/>
                <a:gd name="connsiteY38" fmla="*/ 179525 h 257321"/>
                <a:gd name="connsiteX39" fmla="*/ 72672 w 1806696"/>
                <a:gd name="connsiteY39" fmla="*/ 171874 h 257321"/>
                <a:gd name="connsiteX40" fmla="*/ 225861 w 1806696"/>
                <a:gd name="connsiteY40" fmla="*/ 186552 h 257321"/>
                <a:gd name="connsiteX41" fmla="*/ 208059 w 1806696"/>
                <a:gd name="connsiteY41" fmla="*/ 184366 h 257321"/>
                <a:gd name="connsiteX42" fmla="*/ 206343 w 1806696"/>
                <a:gd name="connsiteY42" fmla="*/ 188895 h 257321"/>
                <a:gd name="connsiteX43" fmla="*/ 219303 w 1806696"/>
                <a:gd name="connsiteY43" fmla="*/ 197483 h 257321"/>
                <a:gd name="connsiteX44" fmla="*/ 233358 w 1806696"/>
                <a:gd name="connsiteY44" fmla="*/ 194985 h 257321"/>
                <a:gd name="connsiteX45" fmla="*/ 225861 w 1806696"/>
                <a:gd name="connsiteY45" fmla="*/ 186552 h 257321"/>
                <a:gd name="connsiteX46" fmla="*/ 442853 w 1806696"/>
                <a:gd name="connsiteY46" fmla="*/ 212209 h 257321"/>
                <a:gd name="connsiteX47" fmla="*/ 433192 w 1806696"/>
                <a:gd name="connsiteY47" fmla="*/ 219345 h 257321"/>
                <a:gd name="connsiteX48" fmla="*/ 452101 w 1806696"/>
                <a:gd name="connsiteY48" fmla="*/ 218427 h 257321"/>
                <a:gd name="connsiteX49" fmla="*/ 442853 w 1806696"/>
                <a:gd name="connsiteY49" fmla="*/ 212209 h 257321"/>
                <a:gd name="connsiteX50" fmla="*/ 385096 w 1806696"/>
                <a:gd name="connsiteY50" fmla="*/ 177490 h 257321"/>
                <a:gd name="connsiteX51" fmla="*/ 378671 w 1806696"/>
                <a:gd name="connsiteY51" fmla="*/ 187587 h 257321"/>
                <a:gd name="connsiteX52" fmla="*/ 381424 w 1806696"/>
                <a:gd name="connsiteY52" fmla="*/ 186852 h 257321"/>
                <a:gd name="connsiteX53" fmla="*/ 385096 w 1806696"/>
                <a:gd name="connsiteY53" fmla="*/ 177490 h 257321"/>
                <a:gd name="connsiteX54" fmla="*/ 428787 w 1806696"/>
                <a:gd name="connsiteY54" fmla="*/ 176870 h 257321"/>
                <a:gd name="connsiteX55" fmla="*/ 423278 w 1806696"/>
                <a:gd name="connsiteY55" fmla="*/ 188504 h 257321"/>
                <a:gd name="connsiteX56" fmla="*/ 431357 w 1806696"/>
                <a:gd name="connsiteY56" fmla="*/ 197867 h 257321"/>
                <a:gd name="connsiteX57" fmla="*/ 446043 w 1806696"/>
                <a:gd name="connsiteY57" fmla="*/ 192543 h 257321"/>
                <a:gd name="connsiteX58" fmla="*/ 452284 w 1806696"/>
                <a:gd name="connsiteY58" fmla="*/ 186485 h 257321"/>
                <a:gd name="connsiteX59" fmla="*/ 444206 w 1806696"/>
                <a:gd name="connsiteY59" fmla="*/ 179142 h 257321"/>
                <a:gd name="connsiteX60" fmla="*/ 428787 w 1806696"/>
                <a:gd name="connsiteY60" fmla="*/ 176870 h 257321"/>
                <a:gd name="connsiteX61" fmla="*/ 646390 w 1806696"/>
                <a:gd name="connsiteY61" fmla="*/ 198420 h 257321"/>
                <a:gd name="connsiteX62" fmla="*/ 643326 w 1806696"/>
                <a:gd name="connsiteY62" fmla="*/ 204081 h 257321"/>
                <a:gd name="connsiteX63" fmla="*/ 639735 w 1806696"/>
                <a:gd name="connsiteY63" fmla="*/ 209234 h 257321"/>
                <a:gd name="connsiteX64" fmla="*/ 640827 w 1806696"/>
                <a:gd name="connsiteY64" fmla="*/ 222820 h 257321"/>
                <a:gd name="connsiteX65" fmla="*/ 644106 w 1806696"/>
                <a:gd name="connsiteY65" fmla="*/ 229690 h 257321"/>
                <a:gd name="connsiteX66" fmla="*/ 650822 w 1806696"/>
                <a:gd name="connsiteY66" fmla="*/ 233751 h 257321"/>
                <a:gd name="connsiteX67" fmla="*/ 654569 w 1806696"/>
                <a:gd name="connsiteY67" fmla="*/ 219384 h 257321"/>
                <a:gd name="connsiteX68" fmla="*/ 650821 w 1806696"/>
                <a:gd name="connsiteY68" fmla="*/ 215012 h 257321"/>
                <a:gd name="connsiteX69" fmla="*/ 659722 w 1806696"/>
                <a:gd name="connsiteY69" fmla="*/ 205955 h 257321"/>
                <a:gd name="connsiteX70" fmla="*/ 652852 w 1806696"/>
                <a:gd name="connsiteY70" fmla="*/ 199552 h 257321"/>
                <a:gd name="connsiteX71" fmla="*/ 646390 w 1806696"/>
                <a:gd name="connsiteY71" fmla="*/ 198420 h 257321"/>
                <a:gd name="connsiteX72" fmla="*/ 283165 w 1806696"/>
                <a:gd name="connsiteY72" fmla="*/ 143092 h 257321"/>
                <a:gd name="connsiteX73" fmla="*/ 280458 w 1806696"/>
                <a:gd name="connsiteY73" fmla="*/ 144813 h 257321"/>
                <a:gd name="connsiteX74" fmla="*/ 279907 w 1806696"/>
                <a:gd name="connsiteY74" fmla="*/ 153992 h 257321"/>
                <a:gd name="connsiteX75" fmla="*/ 284496 w 1806696"/>
                <a:gd name="connsiteY75" fmla="*/ 149403 h 257321"/>
                <a:gd name="connsiteX76" fmla="*/ 285598 w 1806696"/>
                <a:gd name="connsiteY76" fmla="*/ 148301 h 257321"/>
                <a:gd name="connsiteX77" fmla="*/ 285598 w 1806696"/>
                <a:gd name="connsiteY77" fmla="*/ 145364 h 257321"/>
                <a:gd name="connsiteX78" fmla="*/ 283165 w 1806696"/>
                <a:gd name="connsiteY78" fmla="*/ 143092 h 257321"/>
                <a:gd name="connsiteX79" fmla="*/ 723434 w 1806696"/>
                <a:gd name="connsiteY79" fmla="*/ 205642 h 257321"/>
                <a:gd name="connsiteX80" fmla="*/ 720780 w 1806696"/>
                <a:gd name="connsiteY80" fmla="*/ 212357 h 257321"/>
                <a:gd name="connsiteX81" fmla="*/ 723903 w 1806696"/>
                <a:gd name="connsiteY81" fmla="*/ 212826 h 257321"/>
                <a:gd name="connsiteX82" fmla="*/ 723434 w 1806696"/>
                <a:gd name="connsiteY82" fmla="*/ 205642 h 257321"/>
                <a:gd name="connsiteX83" fmla="*/ 613187 w 1806696"/>
                <a:gd name="connsiteY83" fmla="*/ 188309 h 257321"/>
                <a:gd name="connsiteX84" fmla="*/ 612095 w 1806696"/>
                <a:gd name="connsiteY84" fmla="*/ 188934 h 257321"/>
                <a:gd name="connsiteX85" fmla="*/ 613500 w 1806696"/>
                <a:gd name="connsiteY85" fmla="*/ 195492 h 257321"/>
                <a:gd name="connsiteX86" fmla="*/ 617091 w 1806696"/>
                <a:gd name="connsiteY86" fmla="*/ 197678 h 257321"/>
                <a:gd name="connsiteX87" fmla="*/ 617092 w 1806696"/>
                <a:gd name="connsiteY87" fmla="*/ 193774 h 257321"/>
                <a:gd name="connsiteX88" fmla="*/ 613187 w 1806696"/>
                <a:gd name="connsiteY88" fmla="*/ 188309 h 257321"/>
                <a:gd name="connsiteX89" fmla="*/ 889336 w 1806696"/>
                <a:gd name="connsiteY89" fmla="*/ 203961 h 257321"/>
                <a:gd name="connsiteX90" fmla="*/ 881603 w 1806696"/>
                <a:gd name="connsiteY90" fmla="*/ 203574 h 257321"/>
                <a:gd name="connsiteX91" fmla="*/ 880830 w 1806696"/>
                <a:gd name="connsiteY91" fmla="*/ 211695 h 257321"/>
                <a:gd name="connsiteX92" fmla="*/ 890303 w 1806696"/>
                <a:gd name="connsiteY92" fmla="*/ 223487 h 257321"/>
                <a:gd name="connsiteX93" fmla="*/ 899004 w 1806696"/>
                <a:gd name="connsiteY93" fmla="*/ 226775 h 257321"/>
                <a:gd name="connsiteX94" fmla="*/ 911183 w 1806696"/>
                <a:gd name="connsiteY94" fmla="*/ 220394 h 257321"/>
                <a:gd name="connsiteX95" fmla="*/ 901516 w 1806696"/>
                <a:gd name="connsiteY95" fmla="*/ 207441 h 257321"/>
                <a:gd name="connsiteX96" fmla="*/ 889336 w 1806696"/>
                <a:gd name="connsiteY96" fmla="*/ 203961 h 257321"/>
                <a:gd name="connsiteX97" fmla="*/ 710629 w 1806696"/>
                <a:gd name="connsiteY97" fmla="*/ 175192 h 257321"/>
                <a:gd name="connsiteX98" fmla="*/ 704695 w 1806696"/>
                <a:gd name="connsiteY98" fmla="*/ 182844 h 257321"/>
                <a:gd name="connsiteX99" fmla="*/ 699542 w 1806696"/>
                <a:gd name="connsiteY99" fmla="*/ 191432 h 257321"/>
                <a:gd name="connsiteX100" fmla="*/ 696106 w 1806696"/>
                <a:gd name="connsiteY100" fmla="*/ 196741 h 257321"/>
                <a:gd name="connsiteX101" fmla="*/ 703134 w 1806696"/>
                <a:gd name="connsiteY101" fmla="*/ 208141 h 257321"/>
                <a:gd name="connsiteX102" fmla="*/ 708287 w 1806696"/>
                <a:gd name="connsiteY102" fmla="*/ 212201 h 257321"/>
                <a:gd name="connsiteX103" fmla="*/ 712035 w 1806696"/>
                <a:gd name="connsiteY103" fmla="*/ 204549 h 257321"/>
                <a:gd name="connsiteX104" fmla="*/ 719061 w 1806696"/>
                <a:gd name="connsiteY104" fmla="*/ 196429 h 257321"/>
                <a:gd name="connsiteX105" fmla="*/ 724527 w 1806696"/>
                <a:gd name="connsiteY105" fmla="*/ 193774 h 257321"/>
                <a:gd name="connsiteX106" fmla="*/ 727806 w 1806696"/>
                <a:gd name="connsiteY106" fmla="*/ 184249 h 257321"/>
                <a:gd name="connsiteX107" fmla="*/ 722810 w 1806696"/>
                <a:gd name="connsiteY107" fmla="*/ 190964 h 257321"/>
                <a:gd name="connsiteX108" fmla="*/ 719530 w 1806696"/>
                <a:gd name="connsiteY108" fmla="*/ 182063 h 257321"/>
                <a:gd name="connsiteX109" fmla="*/ 710629 w 1806696"/>
                <a:gd name="connsiteY109" fmla="*/ 175192 h 257321"/>
                <a:gd name="connsiteX110" fmla="*/ 742485 w 1806696"/>
                <a:gd name="connsiteY110" fmla="*/ 173162 h 257321"/>
                <a:gd name="connsiteX111" fmla="*/ 739362 w 1806696"/>
                <a:gd name="connsiteY111" fmla="*/ 172850 h 257321"/>
                <a:gd name="connsiteX112" fmla="*/ 732804 w 1806696"/>
                <a:gd name="connsiteY112" fmla="*/ 179096 h 257321"/>
                <a:gd name="connsiteX113" fmla="*/ 734052 w 1806696"/>
                <a:gd name="connsiteY113" fmla="*/ 180969 h 257321"/>
                <a:gd name="connsiteX114" fmla="*/ 738894 w 1806696"/>
                <a:gd name="connsiteY114" fmla="*/ 184093 h 257321"/>
                <a:gd name="connsiteX115" fmla="*/ 751854 w 1806696"/>
                <a:gd name="connsiteY115" fmla="*/ 188153 h 257321"/>
                <a:gd name="connsiteX116" fmla="*/ 758257 w 1806696"/>
                <a:gd name="connsiteY116" fmla="*/ 185342 h 257321"/>
                <a:gd name="connsiteX117" fmla="*/ 762317 w 1806696"/>
                <a:gd name="connsiteY117" fmla="*/ 183156 h 257321"/>
                <a:gd name="connsiteX118" fmla="*/ 759975 w 1806696"/>
                <a:gd name="connsiteY118" fmla="*/ 179252 h 257321"/>
                <a:gd name="connsiteX119" fmla="*/ 742485 w 1806696"/>
                <a:gd name="connsiteY119" fmla="*/ 173162 h 257321"/>
                <a:gd name="connsiteX120" fmla="*/ 84384 w 1806696"/>
                <a:gd name="connsiteY120" fmla="*/ 69279 h 257321"/>
                <a:gd name="connsiteX121" fmla="*/ 81261 w 1806696"/>
                <a:gd name="connsiteY121" fmla="*/ 70372 h 257321"/>
                <a:gd name="connsiteX122" fmla="*/ 69236 w 1806696"/>
                <a:gd name="connsiteY122" fmla="*/ 81928 h 257321"/>
                <a:gd name="connsiteX123" fmla="*/ 63928 w 1806696"/>
                <a:gd name="connsiteY123" fmla="*/ 89892 h 257321"/>
                <a:gd name="connsiteX124" fmla="*/ 73921 w 1806696"/>
                <a:gd name="connsiteY124" fmla="*/ 95826 h 257321"/>
                <a:gd name="connsiteX125" fmla="*/ 80792 w 1806696"/>
                <a:gd name="connsiteY125" fmla="*/ 90985 h 257321"/>
                <a:gd name="connsiteX126" fmla="*/ 93441 w 1806696"/>
                <a:gd name="connsiteY126" fmla="*/ 84114 h 257321"/>
                <a:gd name="connsiteX127" fmla="*/ 99531 w 1806696"/>
                <a:gd name="connsiteY127" fmla="*/ 79273 h 257321"/>
                <a:gd name="connsiteX128" fmla="*/ 92660 w 1806696"/>
                <a:gd name="connsiteY128" fmla="*/ 71934 h 257321"/>
                <a:gd name="connsiteX129" fmla="*/ 92036 w 1806696"/>
                <a:gd name="connsiteY129" fmla="*/ 73183 h 257321"/>
                <a:gd name="connsiteX130" fmla="*/ 88131 w 1806696"/>
                <a:gd name="connsiteY130" fmla="*/ 78336 h 257321"/>
                <a:gd name="connsiteX131" fmla="*/ 85946 w 1806696"/>
                <a:gd name="connsiteY131" fmla="*/ 72558 h 257321"/>
                <a:gd name="connsiteX132" fmla="*/ 84384 w 1806696"/>
                <a:gd name="connsiteY132" fmla="*/ 69279 h 257321"/>
                <a:gd name="connsiteX133" fmla="*/ 997660 w 1806696"/>
                <a:gd name="connsiteY133" fmla="*/ 194420 h 257321"/>
                <a:gd name="connsiteX134" fmla="*/ 989815 w 1806696"/>
                <a:gd name="connsiteY134" fmla="*/ 213662 h 257321"/>
                <a:gd name="connsiteX135" fmla="*/ 994858 w 1806696"/>
                <a:gd name="connsiteY135" fmla="*/ 231410 h 257321"/>
                <a:gd name="connsiteX136" fmla="*/ 997660 w 1806696"/>
                <a:gd name="connsiteY136" fmla="*/ 232904 h 257321"/>
                <a:gd name="connsiteX137" fmla="*/ 1009430 w 1806696"/>
                <a:gd name="connsiteY137" fmla="*/ 222629 h 257321"/>
                <a:gd name="connsiteX138" fmla="*/ 1018771 w 1806696"/>
                <a:gd name="connsiteY138" fmla="*/ 216838 h 257321"/>
                <a:gd name="connsiteX139" fmla="*/ 1008309 w 1806696"/>
                <a:gd name="connsiteY139" fmla="*/ 212168 h 257321"/>
                <a:gd name="connsiteX140" fmla="*/ 1015782 w 1806696"/>
                <a:gd name="connsiteY140" fmla="*/ 199464 h 257321"/>
                <a:gd name="connsiteX141" fmla="*/ 997660 w 1806696"/>
                <a:gd name="connsiteY141" fmla="*/ 194420 h 257321"/>
                <a:gd name="connsiteX142" fmla="*/ 215087 w 1806696"/>
                <a:gd name="connsiteY142" fmla="*/ 81928 h 257321"/>
                <a:gd name="connsiteX143" fmla="*/ 209934 w 1806696"/>
                <a:gd name="connsiteY143" fmla="*/ 92390 h 257321"/>
                <a:gd name="connsiteX144" fmla="*/ 215868 w 1806696"/>
                <a:gd name="connsiteY144" fmla="*/ 96919 h 257321"/>
                <a:gd name="connsiteX145" fmla="*/ 221958 w 1806696"/>
                <a:gd name="connsiteY145" fmla="*/ 88955 h 257321"/>
                <a:gd name="connsiteX146" fmla="*/ 215087 w 1806696"/>
                <a:gd name="connsiteY146" fmla="*/ 81928 h 257321"/>
                <a:gd name="connsiteX147" fmla="*/ 633644 w 1806696"/>
                <a:gd name="connsiteY147" fmla="*/ 133966 h 257321"/>
                <a:gd name="connsiteX148" fmla="*/ 633020 w 1806696"/>
                <a:gd name="connsiteY148" fmla="*/ 133966 h 257321"/>
                <a:gd name="connsiteX149" fmla="*/ 624431 w 1806696"/>
                <a:gd name="connsiteY149" fmla="*/ 149114 h 257321"/>
                <a:gd name="connsiteX150" fmla="*/ 629428 w 1806696"/>
                <a:gd name="connsiteY150" fmla="*/ 151300 h 257321"/>
                <a:gd name="connsiteX151" fmla="*/ 632239 w 1806696"/>
                <a:gd name="connsiteY151" fmla="*/ 154267 h 257321"/>
                <a:gd name="connsiteX152" fmla="*/ 637548 w 1806696"/>
                <a:gd name="connsiteY152" fmla="*/ 156453 h 257321"/>
                <a:gd name="connsiteX153" fmla="*/ 638641 w 1806696"/>
                <a:gd name="connsiteY153" fmla="*/ 150207 h 257321"/>
                <a:gd name="connsiteX154" fmla="*/ 638017 w 1806696"/>
                <a:gd name="connsiteY154" fmla="*/ 143492 h 257321"/>
                <a:gd name="connsiteX155" fmla="*/ 633644 w 1806696"/>
                <a:gd name="connsiteY155" fmla="*/ 133966 h 257321"/>
                <a:gd name="connsiteX156" fmla="*/ 437966 w 1806696"/>
                <a:gd name="connsiteY156" fmla="*/ 102407 h 257321"/>
                <a:gd name="connsiteX157" fmla="*/ 431173 w 1806696"/>
                <a:gd name="connsiteY157" fmla="*/ 109383 h 257321"/>
                <a:gd name="connsiteX158" fmla="*/ 437047 w 1806696"/>
                <a:gd name="connsiteY158" fmla="*/ 114523 h 257321"/>
                <a:gd name="connsiteX159" fmla="*/ 443472 w 1806696"/>
                <a:gd name="connsiteY159" fmla="*/ 119296 h 257321"/>
                <a:gd name="connsiteX160" fmla="*/ 443106 w 1806696"/>
                <a:gd name="connsiteY160" fmla="*/ 110852 h 257321"/>
                <a:gd name="connsiteX161" fmla="*/ 437966 w 1806696"/>
                <a:gd name="connsiteY161" fmla="*/ 102407 h 257321"/>
                <a:gd name="connsiteX162" fmla="*/ 451182 w 1806696"/>
                <a:gd name="connsiteY162" fmla="*/ 103692 h 257321"/>
                <a:gd name="connsiteX163" fmla="*/ 448796 w 1806696"/>
                <a:gd name="connsiteY163" fmla="*/ 107547 h 257321"/>
                <a:gd name="connsiteX164" fmla="*/ 453018 w 1806696"/>
                <a:gd name="connsiteY164" fmla="*/ 111402 h 257321"/>
                <a:gd name="connsiteX165" fmla="*/ 454854 w 1806696"/>
                <a:gd name="connsiteY165" fmla="*/ 107547 h 257321"/>
                <a:gd name="connsiteX166" fmla="*/ 451182 w 1806696"/>
                <a:gd name="connsiteY166" fmla="*/ 103692 h 257321"/>
                <a:gd name="connsiteX167" fmla="*/ 756696 w 1806696"/>
                <a:gd name="connsiteY167" fmla="*/ 146303 h 257321"/>
                <a:gd name="connsiteX168" fmla="*/ 755290 w 1806696"/>
                <a:gd name="connsiteY168" fmla="*/ 158795 h 257321"/>
                <a:gd name="connsiteX169" fmla="*/ 762161 w 1806696"/>
                <a:gd name="connsiteY169" fmla="*/ 160045 h 257321"/>
                <a:gd name="connsiteX170" fmla="*/ 756696 w 1806696"/>
                <a:gd name="connsiteY170" fmla="*/ 146303 h 257321"/>
                <a:gd name="connsiteX171" fmla="*/ 768759 w 1806696"/>
                <a:gd name="connsiteY171" fmla="*/ 142672 h 257321"/>
                <a:gd name="connsiteX172" fmla="*/ 763098 w 1806696"/>
                <a:gd name="connsiteY172" fmla="*/ 145210 h 257321"/>
                <a:gd name="connsiteX173" fmla="*/ 763879 w 1806696"/>
                <a:gd name="connsiteY173" fmla="*/ 153798 h 257321"/>
                <a:gd name="connsiteX174" fmla="*/ 768719 w 1806696"/>
                <a:gd name="connsiteY174" fmla="*/ 157078 h 257321"/>
                <a:gd name="connsiteX175" fmla="*/ 778245 w 1806696"/>
                <a:gd name="connsiteY175" fmla="*/ 165042 h 257321"/>
                <a:gd name="connsiteX176" fmla="*/ 784491 w 1806696"/>
                <a:gd name="connsiteY176" fmla="*/ 167540 h 257321"/>
                <a:gd name="connsiteX177" fmla="*/ 791050 w 1806696"/>
                <a:gd name="connsiteY177" fmla="*/ 152393 h 257321"/>
                <a:gd name="connsiteX178" fmla="*/ 774653 w 1806696"/>
                <a:gd name="connsiteY178" fmla="*/ 146459 h 257321"/>
                <a:gd name="connsiteX179" fmla="*/ 768759 w 1806696"/>
                <a:gd name="connsiteY179" fmla="*/ 142672 h 257321"/>
                <a:gd name="connsiteX180" fmla="*/ 82509 w 1806696"/>
                <a:gd name="connsiteY180" fmla="*/ 44138 h 257321"/>
                <a:gd name="connsiteX181" fmla="*/ 76420 w 1806696"/>
                <a:gd name="connsiteY181" fmla="*/ 51789 h 257321"/>
                <a:gd name="connsiteX182" fmla="*/ 81573 w 1806696"/>
                <a:gd name="connsiteY182" fmla="*/ 57099 h 257321"/>
                <a:gd name="connsiteX183" fmla="*/ 85477 w 1806696"/>
                <a:gd name="connsiteY183" fmla="*/ 46636 h 257321"/>
                <a:gd name="connsiteX184" fmla="*/ 82509 w 1806696"/>
                <a:gd name="connsiteY184" fmla="*/ 44138 h 257321"/>
                <a:gd name="connsiteX185" fmla="*/ 37381 w 1806696"/>
                <a:gd name="connsiteY185" fmla="*/ 31020 h 257321"/>
                <a:gd name="connsiteX186" fmla="*/ 29729 w 1806696"/>
                <a:gd name="connsiteY186" fmla="*/ 38048 h 257321"/>
                <a:gd name="connsiteX187" fmla="*/ 26293 w 1806696"/>
                <a:gd name="connsiteY187" fmla="*/ 51321 h 257321"/>
                <a:gd name="connsiteX188" fmla="*/ 26606 w 1806696"/>
                <a:gd name="connsiteY188" fmla="*/ 57723 h 257321"/>
                <a:gd name="connsiteX189" fmla="*/ 37068 w 1806696"/>
                <a:gd name="connsiteY189" fmla="*/ 64594 h 257321"/>
                <a:gd name="connsiteX190" fmla="*/ 44408 w 1806696"/>
                <a:gd name="connsiteY190" fmla="*/ 51165 h 257321"/>
                <a:gd name="connsiteX191" fmla="*/ 43315 w 1806696"/>
                <a:gd name="connsiteY191" fmla="*/ 45075 h 257321"/>
                <a:gd name="connsiteX192" fmla="*/ 40035 w 1806696"/>
                <a:gd name="connsiteY192" fmla="*/ 37735 h 257321"/>
                <a:gd name="connsiteX193" fmla="*/ 37381 w 1806696"/>
                <a:gd name="connsiteY193" fmla="*/ 31020 h 257321"/>
                <a:gd name="connsiteX194" fmla="*/ 198690 w 1806696"/>
                <a:gd name="connsiteY194" fmla="*/ 44918 h 257321"/>
                <a:gd name="connsiteX195" fmla="*/ 196505 w 1806696"/>
                <a:gd name="connsiteY195" fmla="*/ 47105 h 257321"/>
                <a:gd name="connsiteX196" fmla="*/ 198378 w 1806696"/>
                <a:gd name="connsiteY196" fmla="*/ 50540 h 257321"/>
                <a:gd name="connsiteX197" fmla="*/ 200408 w 1806696"/>
                <a:gd name="connsiteY197" fmla="*/ 48978 h 257321"/>
                <a:gd name="connsiteX198" fmla="*/ 198690 w 1806696"/>
                <a:gd name="connsiteY198" fmla="*/ 44918 h 257321"/>
                <a:gd name="connsiteX199" fmla="*/ 45189 w 1806696"/>
                <a:gd name="connsiteY199" fmla="*/ 18372 h 257321"/>
                <a:gd name="connsiteX200" fmla="*/ 35820 w 1806696"/>
                <a:gd name="connsiteY200" fmla="*/ 21963 h 257321"/>
                <a:gd name="connsiteX201" fmla="*/ 34727 w 1806696"/>
                <a:gd name="connsiteY201" fmla="*/ 24462 h 257321"/>
                <a:gd name="connsiteX202" fmla="*/ 37850 w 1806696"/>
                <a:gd name="connsiteY202" fmla="*/ 25087 h 257321"/>
                <a:gd name="connsiteX203" fmla="*/ 45189 w 1806696"/>
                <a:gd name="connsiteY203" fmla="*/ 18372 h 257321"/>
                <a:gd name="connsiteX204" fmla="*/ 384912 w 1806696"/>
                <a:gd name="connsiteY204" fmla="*/ 66794 h 257321"/>
                <a:gd name="connsiteX205" fmla="*/ 364719 w 1806696"/>
                <a:gd name="connsiteY205" fmla="*/ 73953 h 257321"/>
                <a:gd name="connsiteX206" fmla="*/ 363984 w 1806696"/>
                <a:gd name="connsiteY206" fmla="*/ 76340 h 257321"/>
                <a:gd name="connsiteX207" fmla="*/ 376651 w 1806696"/>
                <a:gd name="connsiteY207" fmla="*/ 85885 h 257321"/>
                <a:gd name="connsiteX208" fmla="*/ 380506 w 1806696"/>
                <a:gd name="connsiteY208" fmla="*/ 93963 h 257321"/>
                <a:gd name="connsiteX209" fmla="*/ 381424 w 1806696"/>
                <a:gd name="connsiteY209" fmla="*/ 91943 h 257321"/>
                <a:gd name="connsiteX210" fmla="*/ 384728 w 1806696"/>
                <a:gd name="connsiteY210" fmla="*/ 91760 h 257321"/>
                <a:gd name="connsiteX211" fmla="*/ 384912 w 1806696"/>
                <a:gd name="connsiteY211" fmla="*/ 66794 h 257321"/>
                <a:gd name="connsiteX212" fmla="*/ 299549 w 1806696"/>
                <a:gd name="connsiteY212" fmla="*/ 51740 h 257321"/>
                <a:gd name="connsiteX213" fmla="*/ 294410 w 1806696"/>
                <a:gd name="connsiteY213" fmla="*/ 58900 h 257321"/>
                <a:gd name="connsiteX214" fmla="*/ 295878 w 1806696"/>
                <a:gd name="connsiteY214" fmla="*/ 65325 h 257321"/>
                <a:gd name="connsiteX215" fmla="*/ 290371 w 1806696"/>
                <a:gd name="connsiteY215" fmla="*/ 71750 h 257321"/>
                <a:gd name="connsiteX216" fmla="*/ 279724 w 1806696"/>
                <a:gd name="connsiteY216" fmla="*/ 82398 h 257321"/>
                <a:gd name="connsiteX217" fmla="*/ 279356 w 1806696"/>
                <a:gd name="connsiteY217" fmla="*/ 102407 h 257321"/>
                <a:gd name="connsiteX218" fmla="*/ 280642 w 1806696"/>
                <a:gd name="connsiteY218" fmla="*/ 108282 h 257321"/>
                <a:gd name="connsiteX219" fmla="*/ 285965 w 1806696"/>
                <a:gd name="connsiteY219" fmla="*/ 104977 h 257321"/>
                <a:gd name="connsiteX220" fmla="*/ 294409 w 1806696"/>
                <a:gd name="connsiteY220" fmla="*/ 97451 h 257321"/>
                <a:gd name="connsiteX221" fmla="*/ 301201 w 1806696"/>
                <a:gd name="connsiteY221" fmla="*/ 99654 h 257321"/>
                <a:gd name="connsiteX222" fmla="*/ 311298 w 1806696"/>
                <a:gd name="connsiteY222" fmla="*/ 101306 h 257321"/>
                <a:gd name="connsiteX223" fmla="*/ 318274 w 1806696"/>
                <a:gd name="connsiteY223" fmla="*/ 95432 h 257321"/>
                <a:gd name="connsiteX224" fmla="*/ 326352 w 1806696"/>
                <a:gd name="connsiteY224" fmla="*/ 94147 h 257321"/>
                <a:gd name="connsiteX225" fmla="*/ 330574 w 1806696"/>
                <a:gd name="connsiteY225" fmla="*/ 91393 h 257321"/>
                <a:gd name="connsiteX226" fmla="*/ 325801 w 1806696"/>
                <a:gd name="connsiteY226" fmla="*/ 87354 h 257321"/>
                <a:gd name="connsiteX227" fmla="*/ 320110 w 1806696"/>
                <a:gd name="connsiteY227" fmla="*/ 89924 h 257321"/>
                <a:gd name="connsiteX228" fmla="*/ 313685 w 1806696"/>
                <a:gd name="connsiteY228" fmla="*/ 84233 h 257321"/>
                <a:gd name="connsiteX229" fmla="*/ 310197 w 1806696"/>
                <a:gd name="connsiteY229" fmla="*/ 77257 h 257321"/>
                <a:gd name="connsiteX230" fmla="*/ 316989 w 1806696"/>
                <a:gd name="connsiteY230" fmla="*/ 79460 h 257321"/>
                <a:gd name="connsiteX231" fmla="*/ 314419 w 1806696"/>
                <a:gd name="connsiteY231" fmla="*/ 73402 h 257321"/>
                <a:gd name="connsiteX232" fmla="*/ 313685 w 1806696"/>
                <a:gd name="connsiteY232" fmla="*/ 70098 h 257321"/>
                <a:gd name="connsiteX233" fmla="*/ 299549 w 1806696"/>
                <a:gd name="connsiteY233" fmla="*/ 51740 h 257321"/>
                <a:gd name="connsiteX234" fmla="*/ 1662852 w 1806696"/>
                <a:gd name="connsiteY234" fmla="*/ 244162 h 257321"/>
                <a:gd name="connsiteX235" fmla="*/ 1661447 w 1806696"/>
                <a:gd name="connsiteY235" fmla="*/ 247754 h 257321"/>
                <a:gd name="connsiteX236" fmla="*/ 1669879 w 1806696"/>
                <a:gd name="connsiteY236" fmla="*/ 250252 h 257321"/>
                <a:gd name="connsiteX237" fmla="*/ 1662852 w 1806696"/>
                <a:gd name="connsiteY237" fmla="*/ 244162 h 257321"/>
                <a:gd name="connsiteX238" fmla="*/ 527183 w 1806696"/>
                <a:gd name="connsiteY238" fmla="*/ 78910 h 257321"/>
                <a:gd name="connsiteX239" fmla="*/ 516902 w 1806696"/>
                <a:gd name="connsiteY239" fmla="*/ 85151 h 257321"/>
                <a:gd name="connsiteX240" fmla="*/ 512129 w 1806696"/>
                <a:gd name="connsiteY240" fmla="*/ 92311 h 257321"/>
                <a:gd name="connsiteX241" fmla="*/ 518921 w 1806696"/>
                <a:gd name="connsiteY241" fmla="*/ 98002 h 257321"/>
                <a:gd name="connsiteX242" fmla="*/ 527917 w 1806696"/>
                <a:gd name="connsiteY242" fmla="*/ 91760 h 257321"/>
                <a:gd name="connsiteX243" fmla="*/ 527183 w 1806696"/>
                <a:gd name="connsiteY243" fmla="*/ 78910 h 257321"/>
                <a:gd name="connsiteX244" fmla="*/ 133105 w 1806696"/>
                <a:gd name="connsiteY244" fmla="*/ 21651 h 257321"/>
                <a:gd name="connsiteX245" fmla="*/ 130137 w 1806696"/>
                <a:gd name="connsiteY245" fmla="*/ 25087 h 257321"/>
                <a:gd name="connsiteX246" fmla="*/ 138882 w 1806696"/>
                <a:gd name="connsiteY246" fmla="*/ 33363 h 257321"/>
                <a:gd name="connsiteX247" fmla="*/ 140913 w 1806696"/>
                <a:gd name="connsiteY247" fmla="*/ 30708 h 257321"/>
                <a:gd name="connsiteX248" fmla="*/ 133105 w 1806696"/>
                <a:gd name="connsiteY248" fmla="*/ 21651 h 257321"/>
                <a:gd name="connsiteX249" fmla="*/ 177766 w 1806696"/>
                <a:gd name="connsiteY249" fmla="*/ 26961 h 257321"/>
                <a:gd name="connsiteX250" fmla="*/ 163243 w 1806696"/>
                <a:gd name="connsiteY250" fmla="*/ 40390 h 257321"/>
                <a:gd name="connsiteX251" fmla="*/ 164023 w 1806696"/>
                <a:gd name="connsiteY251" fmla="*/ 43825 h 257321"/>
                <a:gd name="connsiteX252" fmla="*/ 168083 w 1806696"/>
                <a:gd name="connsiteY252" fmla="*/ 50696 h 257321"/>
                <a:gd name="connsiteX253" fmla="*/ 178234 w 1806696"/>
                <a:gd name="connsiteY253" fmla="*/ 46324 h 257321"/>
                <a:gd name="connsiteX254" fmla="*/ 180733 w 1806696"/>
                <a:gd name="connsiteY254" fmla="*/ 44450 h 257321"/>
                <a:gd name="connsiteX255" fmla="*/ 181669 w 1806696"/>
                <a:gd name="connsiteY255" fmla="*/ 32582 h 257321"/>
                <a:gd name="connsiteX256" fmla="*/ 180888 w 1806696"/>
                <a:gd name="connsiteY256" fmla="*/ 29147 h 257321"/>
                <a:gd name="connsiteX257" fmla="*/ 177766 w 1806696"/>
                <a:gd name="connsiteY257" fmla="*/ 26961 h 257321"/>
                <a:gd name="connsiteX258" fmla="*/ 1647081 w 1806696"/>
                <a:gd name="connsiteY258" fmla="*/ 231435 h 257321"/>
                <a:gd name="connsiteX259" fmla="*/ 1638804 w 1806696"/>
                <a:gd name="connsiteY259" fmla="*/ 232606 h 257321"/>
                <a:gd name="connsiteX260" fmla="*/ 1631465 w 1806696"/>
                <a:gd name="connsiteY260" fmla="*/ 234168 h 257321"/>
                <a:gd name="connsiteX261" fmla="*/ 1628499 w 1806696"/>
                <a:gd name="connsiteY261" fmla="*/ 233856 h 257321"/>
                <a:gd name="connsiteX262" fmla="*/ 1627874 w 1806696"/>
                <a:gd name="connsiteY262" fmla="*/ 235886 h 257321"/>
                <a:gd name="connsiteX263" fmla="*/ 1630216 w 1806696"/>
                <a:gd name="connsiteY263" fmla="*/ 237447 h 257321"/>
                <a:gd name="connsiteX264" fmla="*/ 1639585 w 1806696"/>
                <a:gd name="connsiteY264" fmla="*/ 244943 h 257321"/>
                <a:gd name="connsiteX265" fmla="*/ 1643177 w 1806696"/>
                <a:gd name="connsiteY265" fmla="*/ 247441 h 257321"/>
                <a:gd name="connsiteX266" fmla="*/ 1655201 w 1806696"/>
                <a:gd name="connsiteY266" fmla="*/ 237760 h 257321"/>
                <a:gd name="connsiteX267" fmla="*/ 1656606 w 1806696"/>
                <a:gd name="connsiteY267" fmla="*/ 236042 h 257321"/>
                <a:gd name="connsiteX268" fmla="*/ 1655825 w 1806696"/>
                <a:gd name="connsiteY268" fmla="*/ 234012 h 257321"/>
                <a:gd name="connsiteX269" fmla="*/ 1647081 w 1806696"/>
                <a:gd name="connsiteY269" fmla="*/ 231435 h 257321"/>
                <a:gd name="connsiteX270" fmla="*/ 1150289 w 1806696"/>
                <a:gd name="connsiteY270" fmla="*/ 159298 h 257321"/>
                <a:gd name="connsiteX271" fmla="*/ 1127498 w 1806696"/>
                <a:gd name="connsiteY271" fmla="*/ 168826 h 257321"/>
                <a:gd name="connsiteX272" fmla="*/ 1133102 w 1806696"/>
                <a:gd name="connsiteY272" fmla="*/ 175738 h 257321"/>
                <a:gd name="connsiteX273" fmla="*/ 1147674 w 1806696"/>
                <a:gd name="connsiteY273" fmla="*/ 171815 h 257321"/>
                <a:gd name="connsiteX274" fmla="*/ 1153465 w 1806696"/>
                <a:gd name="connsiteY274" fmla="*/ 160046 h 257321"/>
                <a:gd name="connsiteX275" fmla="*/ 1150289 w 1806696"/>
                <a:gd name="connsiteY275" fmla="*/ 159298 h 257321"/>
                <a:gd name="connsiteX276" fmla="*/ 92036 w 1806696"/>
                <a:gd name="connsiteY276" fmla="*/ 5879 h 257321"/>
                <a:gd name="connsiteX277" fmla="*/ 84541 w 1806696"/>
                <a:gd name="connsiteY277" fmla="*/ 8846 h 257321"/>
                <a:gd name="connsiteX278" fmla="*/ 88287 w 1806696"/>
                <a:gd name="connsiteY278" fmla="*/ 11657 h 257321"/>
                <a:gd name="connsiteX279" fmla="*/ 96408 w 1806696"/>
                <a:gd name="connsiteY279" fmla="*/ 8534 h 257321"/>
                <a:gd name="connsiteX280" fmla="*/ 92036 w 1806696"/>
                <a:gd name="connsiteY280" fmla="*/ 5879 h 257321"/>
                <a:gd name="connsiteX281" fmla="*/ 408410 w 1806696"/>
                <a:gd name="connsiteY281" fmla="*/ 49354 h 257321"/>
                <a:gd name="connsiteX282" fmla="*/ 388767 w 1806696"/>
                <a:gd name="connsiteY282" fmla="*/ 60001 h 257321"/>
                <a:gd name="connsiteX283" fmla="*/ 389134 w 1806696"/>
                <a:gd name="connsiteY283" fmla="*/ 197132 h 257321"/>
                <a:gd name="connsiteX284" fmla="*/ 408042 w 1806696"/>
                <a:gd name="connsiteY284" fmla="*/ 207780 h 257321"/>
                <a:gd name="connsiteX285" fmla="*/ 419975 w 1806696"/>
                <a:gd name="connsiteY285" fmla="*/ 193278 h 257321"/>
                <a:gd name="connsiteX286" fmla="*/ 420341 w 1806696"/>
                <a:gd name="connsiteY286" fmla="*/ 131963 h 257321"/>
                <a:gd name="connsiteX287" fmla="*/ 419791 w 1806696"/>
                <a:gd name="connsiteY287" fmla="*/ 64040 h 257321"/>
                <a:gd name="connsiteX288" fmla="*/ 408410 w 1806696"/>
                <a:gd name="connsiteY288" fmla="*/ 49354 h 257321"/>
                <a:gd name="connsiteX289" fmla="*/ 594761 w 1806696"/>
                <a:gd name="connsiteY289" fmla="*/ 74783 h 257321"/>
                <a:gd name="connsiteX290" fmla="*/ 586953 w 1806696"/>
                <a:gd name="connsiteY290" fmla="*/ 79780 h 257321"/>
                <a:gd name="connsiteX291" fmla="*/ 593200 w 1806696"/>
                <a:gd name="connsiteY291" fmla="*/ 86963 h 257321"/>
                <a:gd name="connsiteX292" fmla="*/ 601320 w 1806696"/>
                <a:gd name="connsiteY292" fmla="*/ 79311 h 257321"/>
                <a:gd name="connsiteX293" fmla="*/ 594761 w 1806696"/>
                <a:gd name="connsiteY293" fmla="*/ 74783 h 257321"/>
                <a:gd name="connsiteX294" fmla="*/ 181201 w 1806696"/>
                <a:gd name="connsiteY294" fmla="*/ 14624 h 257321"/>
                <a:gd name="connsiteX295" fmla="*/ 176516 w 1806696"/>
                <a:gd name="connsiteY295" fmla="*/ 18060 h 257321"/>
                <a:gd name="connsiteX296" fmla="*/ 180576 w 1806696"/>
                <a:gd name="connsiteY296" fmla="*/ 20402 h 257321"/>
                <a:gd name="connsiteX297" fmla="*/ 183699 w 1806696"/>
                <a:gd name="connsiteY297" fmla="*/ 17903 h 257321"/>
                <a:gd name="connsiteX298" fmla="*/ 181201 w 1806696"/>
                <a:gd name="connsiteY298" fmla="*/ 14624 h 257321"/>
                <a:gd name="connsiteX299" fmla="*/ 141733 w 1806696"/>
                <a:gd name="connsiteY299" fmla="*/ 3459 h 257321"/>
                <a:gd name="connsiteX300" fmla="*/ 182294 w 1806696"/>
                <a:gd name="connsiteY300" fmla="*/ 10564 h 257321"/>
                <a:gd name="connsiteX301" fmla="*/ 200252 w 1806696"/>
                <a:gd name="connsiteY301" fmla="*/ 17123 h 257321"/>
                <a:gd name="connsiteX302" fmla="*/ 234450 w 1806696"/>
                <a:gd name="connsiteY302" fmla="*/ 56006 h 257321"/>
                <a:gd name="connsiteX303" fmla="*/ 237417 w 1806696"/>
                <a:gd name="connsiteY303" fmla="*/ 80054 h 257321"/>
                <a:gd name="connsiteX304" fmla="*/ 237886 w 1806696"/>
                <a:gd name="connsiteY304" fmla="*/ 108630 h 257321"/>
                <a:gd name="connsiteX305" fmla="*/ 232889 w 1806696"/>
                <a:gd name="connsiteY305" fmla="*/ 113315 h 257321"/>
                <a:gd name="connsiteX306" fmla="*/ 142943 w 1806696"/>
                <a:gd name="connsiteY306" fmla="*/ 113315 h 257321"/>
                <a:gd name="connsiteX307" fmla="*/ 137790 w 1806696"/>
                <a:gd name="connsiteY307" fmla="*/ 108006 h 257321"/>
                <a:gd name="connsiteX308" fmla="*/ 136853 w 1806696"/>
                <a:gd name="connsiteY308" fmla="*/ 55225 h 257321"/>
                <a:gd name="connsiteX309" fmla="*/ 126703 w 1806696"/>
                <a:gd name="connsiteY309" fmla="*/ 44762 h 257321"/>
                <a:gd name="connsiteX310" fmla="*/ 106246 w 1806696"/>
                <a:gd name="connsiteY310" fmla="*/ 48666 h 257321"/>
                <a:gd name="connsiteX311" fmla="*/ 102654 w 1806696"/>
                <a:gd name="connsiteY311" fmla="*/ 60534 h 257321"/>
                <a:gd name="connsiteX312" fmla="*/ 102654 w 1806696"/>
                <a:gd name="connsiteY312" fmla="*/ 155946 h 257321"/>
                <a:gd name="connsiteX313" fmla="*/ 103435 w 1806696"/>
                <a:gd name="connsiteY313" fmla="*/ 201231 h 257321"/>
                <a:gd name="connsiteX314" fmla="*/ 121705 w 1806696"/>
                <a:gd name="connsiteY314" fmla="*/ 213099 h 257321"/>
                <a:gd name="connsiteX315" fmla="*/ 136696 w 1806696"/>
                <a:gd name="connsiteY315" fmla="*/ 200450 h 257321"/>
                <a:gd name="connsiteX316" fmla="*/ 137634 w 1806696"/>
                <a:gd name="connsiteY316" fmla="*/ 161411 h 257321"/>
                <a:gd name="connsiteX317" fmla="*/ 147940 w 1806696"/>
                <a:gd name="connsiteY317" fmla="*/ 152042 h 257321"/>
                <a:gd name="connsiteX318" fmla="*/ 231483 w 1806696"/>
                <a:gd name="connsiteY318" fmla="*/ 151886 h 257321"/>
                <a:gd name="connsiteX319" fmla="*/ 237729 w 1806696"/>
                <a:gd name="connsiteY319" fmla="*/ 158132 h 257321"/>
                <a:gd name="connsiteX320" fmla="*/ 237886 w 1806696"/>
                <a:gd name="connsiteY320" fmla="*/ 173435 h 257321"/>
                <a:gd name="connsiteX321" fmla="*/ 230858 w 1806696"/>
                <a:gd name="connsiteY321" fmla="*/ 213255 h 257321"/>
                <a:gd name="connsiteX322" fmla="*/ 186198 w 1806696"/>
                <a:gd name="connsiteY322" fmla="*/ 245111 h 257321"/>
                <a:gd name="connsiteX323" fmla="*/ 100468 w 1806696"/>
                <a:gd name="connsiteY323" fmla="*/ 253856 h 257321"/>
                <a:gd name="connsiteX324" fmla="*/ 46126 w 1806696"/>
                <a:gd name="connsiteY324" fmla="*/ 243550 h 257321"/>
                <a:gd name="connsiteX325" fmla="*/ 3495 w 1806696"/>
                <a:gd name="connsiteY325" fmla="*/ 187333 h 257321"/>
                <a:gd name="connsiteX326" fmla="*/ 1933 w 1806696"/>
                <a:gd name="connsiteY326" fmla="*/ 133303 h 257321"/>
                <a:gd name="connsiteX327" fmla="*/ 59 w 1806696"/>
                <a:gd name="connsiteY327" fmla="*/ 124558 h 257321"/>
                <a:gd name="connsiteX328" fmla="*/ 1464 w 1806696"/>
                <a:gd name="connsiteY328" fmla="*/ 63657 h 257321"/>
                <a:gd name="connsiteX329" fmla="*/ 4744 w 1806696"/>
                <a:gd name="connsiteY329" fmla="*/ 54600 h 257321"/>
                <a:gd name="connsiteX330" fmla="*/ 45033 w 1806696"/>
                <a:gd name="connsiteY330" fmla="*/ 15249 h 257321"/>
                <a:gd name="connsiteX331" fmla="*/ 100468 w 1806696"/>
                <a:gd name="connsiteY331" fmla="*/ 3381 h 257321"/>
                <a:gd name="connsiteX332" fmla="*/ 141733 w 1806696"/>
                <a:gd name="connsiteY332" fmla="*/ 3459 h 257321"/>
                <a:gd name="connsiteX333" fmla="*/ 1682587 w 1806696"/>
                <a:gd name="connsiteY333" fmla="*/ 221402 h 257321"/>
                <a:gd name="connsiteX334" fmla="*/ 1675033 w 1806696"/>
                <a:gd name="connsiteY334" fmla="*/ 226360 h 257321"/>
                <a:gd name="connsiteX335" fmla="*/ 1660823 w 1806696"/>
                <a:gd name="connsiteY335" fmla="*/ 238853 h 257321"/>
                <a:gd name="connsiteX336" fmla="*/ 1672377 w 1806696"/>
                <a:gd name="connsiteY336" fmla="*/ 240727 h 257321"/>
                <a:gd name="connsiteX337" fmla="*/ 1690024 w 1806696"/>
                <a:gd name="connsiteY337" fmla="*/ 243694 h 257321"/>
                <a:gd name="connsiteX338" fmla="*/ 1700798 w 1806696"/>
                <a:gd name="connsiteY338" fmla="*/ 244630 h 257321"/>
                <a:gd name="connsiteX339" fmla="*/ 1697363 w 1806696"/>
                <a:gd name="connsiteY339" fmla="*/ 240258 h 257321"/>
                <a:gd name="connsiteX340" fmla="*/ 1696738 w 1806696"/>
                <a:gd name="connsiteY340" fmla="*/ 238228 h 257321"/>
                <a:gd name="connsiteX341" fmla="*/ 1690649 w 1806696"/>
                <a:gd name="connsiteY341" fmla="*/ 228703 h 257321"/>
                <a:gd name="connsiteX342" fmla="*/ 1689087 w 1806696"/>
                <a:gd name="connsiteY342" fmla="*/ 227453 h 257321"/>
                <a:gd name="connsiteX343" fmla="*/ 1682587 w 1806696"/>
                <a:gd name="connsiteY343" fmla="*/ 221402 h 257321"/>
                <a:gd name="connsiteX344" fmla="*/ 1707357 w 1806696"/>
                <a:gd name="connsiteY344" fmla="*/ 222300 h 257321"/>
                <a:gd name="connsiteX345" fmla="*/ 1699861 w 1806696"/>
                <a:gd name="connsiteY345" fmla="*/ 227453 h 257321"/>
                <a:gd name="connsiteX346" fmla="*/ 1704390 w 1806696"/>
                <a:gd name="connsiteY346" fmla="*/ 233075 h 257321"/>
                <a:gd name="connsiteX347" fmla="*/ 1708607 w 1806696"/>
                <a:gd name="connsiteY347" fmla="*/ 231357 h 257321"/>
                <a:gd name="connsiteX348" fmla="*/ 1708450 w 1806696"/>
                <a:gd name="connsiteY348" fmla="*/ 228234 h 257321"/>
                <a:gd name="connsiteX349" fmla="*/ 1707357 w 1806696"/>
                <a:gd name="connsiteY349" fmla="*/ 222300 h 257321"/>
                <a:gd name="connsiteX350" fmla="*/ 462748 w 1806696"/>
                <a:gd name="connsiteY350" fmla="*/ 42745 h 257321"/>
                <a:gd name="connsiteX351" fmla="*/ 459076 w 1806696"/>
                <a:gd name="connsiteY351" fmla="*/ 42745 h 257321"/>
                <a:gd name="connsiteX352" fmla="*/ 454854 w 1806696"/>
                <a:gd name="connsiteY352" fmla="*/ 52658 h 257321"/>
                <a:gd name="connsiteX353" fmla="*/ 450448 w 1806696"/>
                <a:gd name="connsiteY353" fmla="*/ 57798 h 257321"/>
                <a:gd name="connsiteX354" fmla="*/ 432641 w 1806696"/>
                <a:gd name="connsiteY354" fmla="*/ 64224 h 257321"/>
                <a:gd name="connsiteX355" fmla="*/ 428052 w 1806696"/>
                <a:gd name="connsiteY355" fmla="*/ 83866 h 257321"/>
                <a:gd name="connsiteX356" fmla="*/ 444023 w 1806696"/>
                <a:gd name="connsiteY356" fmla="*/ 94146 h 257321"/>
                <a:gd name="connsiteX357" fmla="*/ 449162 w 1806696"/>
                <a:gd name="connsiteY357" fmla="*/ 89741 h 257321"/>
                <a:gd name="connsiteX358" fmla="*/ 458893 w 1806696"/>
                <a:gd name="connsiteY358" fmla="*/ 70282 h 257321"/>
                <a:gd name="connsiteX359" fmla="*/ 460728 w 1806696"/>
                <a:gd name="connsiteY359" fmla="*/ 68813 h 257321"/>
                <a:gd name="connsiteX360" fmla="*/ 464584 w 1806696"/>
                <a:gd name="connsiteY360" fmla="*/ 60552 h 257321"/>
                <a:gd name="connsiteX361" fmla="*/ 465685 w 1806696"/>
                <a:gd name="connsiteY361" fmla="*/ 54310 h 257321"/>
                <a:gd name="connsiteX362" fmla="*/ 462748 w 1806696"/>
                <a:gd name="connsiteY362" fmla="*/ 42745 h 257321"/>
                <a:gd name="connsiteX363" fmla="*/ 1775441 w 1806696"/>
                <a:gd name="connsiteY363" fmla="*/ 228078 h 257321"/>
                <a:gd name="connsiteX364" fmla="*/ 1767790 w 1806696"/>
                <a:gd name="connsiteY364" fmla="*/ 233075 h 257321"/>
                <a:gd name="connsiteX365" fmla="*/ 1768258 w 1806696"/>
                <a:gd name="connsiteY365" fmla="*/ 236042 h 257321"/>
                <a:gd name="connsiteX366" fmla="*/ 1772786 w 1806696"/>
                <a:gd name="connsiteY366" fmla="*/ 231201 h 257321"/>
                <a:gd name="connsiteX367" fmla="*/ 1775441 w 1806696"/>
                <a:gd name="connsiteY367" fmla="*/ 228078 h 257321"/>
                <a:gd name="connsiteX368" fmla="*/ 787614 w 1806696"/>
                <a:gd name="connsiteY368" fmla="*/ 82591 h 257321"/>
                <a:gd name="connsiteX369" fmla="*/ 779338 w 1806696"/>
                <a:gd name="connsiteY369" fmla="*/ 89774 h 257321"/>
                <a:gd name="connsiteX370" fmla="*/ 787614 w 1806696"/>
                <a:gd name="connsiteY370" fmla="*/ 82591 h 257321"/>
                <a:gd name="connsiteX371" fmla="*/ 1507225 w 1806696"/>
                <a:gd name="connsiteY371" fmla="*/ 176944 h 257321"/>
                <a:gd name="connsiteX372" fmla="*/ 1504414 w 1806696"/>
                <a:gd name="connsiteY372" fmla="*/ 180224 h 257321"/>
                <a:gd name="connsiteX373" fmla="*/ 1506132 w 1806696"/>
                <a:gd name="connsiteY373" fmla="*/ 181941 h 257321"/>
                <a:gd name="connsiteX374" fmla="*/ 1508943 w 1806696"/>
                <a:gd name="connsiteY374" fmla="*/ 178506 h 257321"/>
                <a:gd name="connsiteX375" fmla="*/ 1507225 w 1806696"/>
                <a:gd name="connsiteY375" fmla="*/ 176944 h 257321"/>
                <a:gd name="connsiteX376" fmla="*/ 1777841 w 1806696"/>
                <a:gd name="connsiteY376" fmla="*/ 215234 h 257321"/>
                <a:gd name="connsiteX377" fmla="*/ 1766853 w 1806696"/>
                <a:gd name="connsiteY377" fmla="*/ 220270 h 257321"/>
                <a:gd name="connsiteX378" fmla="*/ 1784498 w 1806696"/>
                <a:gd name="connsiteY378" fmla="*/ 225892 h 257321"/>
                <a:gd name="connsiteX379" fmla="*/ 1787309 w 1806696"/>
                <a:gd name="connsiteY379" fmla="*/ 225736 h 257321"/>
                <a:gd name="connsiteX380" fmla="*/ 1787309 w 1806696"/>
                <a:gd name="connsiteY380" fmla="*/ 223081 h 257321"/>
                <a:gd name="connsiteX381" fmla="*/ 1777841 w 1806696"/>
                <a:gd name="connsiteY381" fmla="*/ 215234 h 257321"/>
                <a:gd name="connsiteX382" fmla="*/ 1630996 w 1806696"/>
                <a:gd name="connsiteY382" fmla="*/ 193411 h 257321"/>
                <a:gd name="connsiteX383" fmla="*/ 1629435 w 1806696"/>
                <a:gd name="connsiteY383" fmla="*/ 193724 h 257321"/>
                <a:gd name="connsiteX384" fmla="*/ 1628342 w 1806696"/>
                <a:gd name="connsiteY384" fmla="*/ 197471 h 257321"/>
                <a:gd name="connsiteX385" fmla="*/ 1625063 w 1806696"/>
                <a:gd name="connsiteY385" fmla="*/ 199033 h 257321"/>
                <a:gd name="connsiteX386" fmla="*/ 1619285 w 1806696"/>
                <a:gd name="connsiteY386" fmla="*/ 200126 h 257321"/>
                <a:gd name="connsiteX387" fmla="*/ 1607574 w 1806696"/>
                <a:gd name="connsiteY387" fmla="*/ 207465 h 257321"/>
                <a:gd name="connsiteX388" fmla="*/ 1607417 w 1806696"/>
                <a:gd name="connsiteY388" fmla="*/ 207465 h 257321"/>
                <a:gd name="connsiteX389" fmla="*/ 1601795 w 1806696"/>
                <a:gd name="connsiteY389" fmla="*/ 197627 h 257321"/>
                <a:gd name="connsiteX390" fmla="*/ 1597110 w 1806696"/>
                <a:gd name="connsiteY390" fmla="*/ 211057 h 257321"/>
                <a:gd name="connsiteX391" fmla="*/ 1600390 w 1806696"/>
                <a:gd name="connsiteY391" fmla="*/ 211681 h 257321"/>
                <a:gd name="connsiteX392" fmla="*/ 1607574 w 1806696"/>
                <a:gd name="connsiteY392" fmla="*/ 207465 h 257321"/>
                <a:gd name="connsiteX393" fmla="*/ 1607574 w 1806696"/>
                <a:gd name="connsiteY393" fmla="*/ 207621 h 257321"/>
                <a:gd name="connsiteX394" fmla="*/ 1607729 w 1806696"/>
                <a:gd name="connsiteY394" fmla="*/ 207621 h 257321"/>
                <a:gd name="connsiteX395" fmla="*/ 1613039 w 1806696"/>
                <a:gd name="connsiteY395" fmla="*/ 213087 h 257321"/>
                <a:gd name="connsiteX396" fmla="*/ 1625375 w 1806696"/>
                <a:gd name="connsiteY396" fmla="*/ 215117 h 257321"/>
                <a:gd name="connsiteX397" fmla="*/ 1631778 w 1806696"/>
                <a:gd name="connsiteY397" fmla="*/ 201844 h 257321"/>
                <a:gd name="connsiteX398" fmla="*/ 1633963 w 1806696"/>
                <a:gd name="connsiteY398" fmla="*/ 194192 h 257321"/>
                <a:gd name="connsiteX399" fmla="*/ 1630996 w 1806696"/>
                <a:gd name="connsiteY399" fmla="*/ 193411 h 257321"/>
                <a:gd name="connsiteX400" fmla="*/ 461462 w 1806696"/>
                <a:gd name="connsiteY400" fmla="*/ 24938 h 257321"/>
                <a:gd name="connsiteX401" fmla="*/ 457057 w 1806696"/>
                <a:gd name="connsiteY401" fmla="*/ 30813 h 257321"/>
                <a:gd name="connsiteX402" fmla="*/ 460177 w 1806696"/>
                <a:gd name="connsiteY402" fmla="*/ 34301 h 257321"/>
                <a:gd name="connsiteX403" fmla="*/ 463666 w 1806696"/>
                <a:gd name="connsiteY403" fmla="*/ 29711 h 257321"/>
                <a:gd name="connsiteX404" fmla="*/ 461462 w 1806696"/>
                <a:gd name="connsiteY404" fmla="*/ 24938 h 257321"/>
                <a:gd name="connsiteX405" fmla="*/ 1258445 w 1806696"/>
                <a:gd name="connsiteY405" fmla="*/ 137867 h 257321"/>
                <a:gd name="connsiteX406" fmla="*/ 1254854 w 1806696"/>
                <a:gd name="connsiteY406" fmla="*/ 141147 h 257321"/>
                <a:gd name="connsiteX407" fmla="*/ 1260476 w 1806696"/>
                <a:gd name="connsiteY407" fmla="*/ 146768 h 257321"/>
                <a:gd name="connsiteX408" fmla="*/ 1262193 w 1806696"/>
                <a:gd name="connsiteY408" fmla="*/ 143957 h 257321"/>
                <a:gd name="connsiteX409" fmla="*/ 1258445 w 1806696"/>
                <a:gd name="connsiteY409" fmla="*/ 137867 h 257321"/>
                <a:gd name="connsiteX410" fmla="*/ 386748 w 1806696"/>
                <a:gd name="connsiteY410" fmla="*/ 11904 h 257321"/>
                <a:gd name="connsiteX411" fmla="*/ 380139 w 1806696"/>
                <a:gd name="connsiteY411" fmla="*/ 19247 h 257321"/>
                <a:gd name="connsiteX412" fmla="*/ 390787 w 1806696"/>
                <a:gd name="connsiteY412" fmla="*/ 24571 h 257321"/>
                <a:gd name="connsiteX413" fmla="*/ 393172 w 1806696"/>
                <a:gd name="connsiteY413" fmla="*/ 21634 h 257321"/>
                <a:gd name="connsiteX414" fmla="*/ 386748 w 1806696"/>
                <a:gd name="connsiteY414" fmla="*/ 11904 h 257321"/>
                <a:gd name="connsiteX415" fmla="*/ 714689 w 1806696"/>
                <a:gd name="connsiteY415" fmla="*/ 58855 h 257321"/>
                <a:gd name="connsiteX416" fmla="*/ 715158 w 1806696"/>
                <a:gd name="connsiteY416" fmla="*/ 66507 h 257321"/>
                <a:gd name="connsiteX417" fmla="*/ 721092 w 1806696"/>
                <a:gd name="connsiteY417" fmla="*/ 70254 h 257321"/>
                <a:gd name="connsiteX418" fmla="*/ 725776 w 1806696"/>
                <a:gd name="connsiteY418" fmla="*/ 70567 h 257321"/>
                <a:gd name="connsiteX419" fmla="*/ 726869 w 1806696"/>
                <a:gd name="connsiteY419" fmla="*/ 63539 h 257321"/>
                <a:gd name="connsiteX420" fmla="*/ 721560 w 1806696"/>
                <a:gd name="connsiteY420" fmla="*/ 61041 h 257321"/>
                <a:gd name="connsiteX421" fmla="*/ 714689 w 1806696"/>
                <a:gd name="connsiteY421" fmla="*/ 58855 h 257321"/>
                <a:gd name="connsiteX422" fmla="*/ 480371 w 1806696"/>
                <a:gd name="connsiteY422" fmla="*/ 23286 h 257321"/>
                <a:gd name="connsiteX423" fmla="*/ 487530 w 1806696"/>
                <a:gd name="connsiteY423" fmla="*/ 29895 h 257321"/>
                <a:gd name="connsiteX424" fmla="*/ 489734 w 1806696"/>
                <a:gd name="connsiteY424" fmla="*/ 27876 h 257321"/>
                <a:gd name="connsiteX425" fmla="*/ 480371 w 1806696"/>
                <a:gd name="connsiteY425" fmla="*/ 23286 h 257321"/>
                <a:gd name="connsiteX426" fmla="*/ 808071 w 1806696"/>
                <a:gd name="connsiteY426" fmla="*/ 70254 h 257321"/>
                <a:gd name="connsiteX427" fmla="*/ 804947 w 1806696"/>
                <a:gd name="connsiteY427" fmla="*/ 71972 h 257321"/>
                <a:gd name="connsiteX428" fmla="*/ 797140 w 1806696"/>
                <a:gd name="connsiteY428" fmla="*/ 78999 h 257321"/>
                <a:gd name="connsiteX429" fmla="*/ 799794 w 1806696"/>
                <a:gd name="connsiteY429" fmla="*/ 88056 h 257321"/>
                <a:gd name="connsiteX430" fmla="*/ 806821 w 1806696"/>
                <a:gd name="connsiteY430" fmla="*/ 84152 h 257321"/>
                <a:gd name="connsiteX431" fmla="*/ 808852 w 1806696"/>
                <a:gd name="connsiteY431" fmla="*/ 73690 h 257321"/>
                <a:gd name="connsiteX432" fmla="*/ 808071 w 1806696"/>
                <a:gd name="connsiteY432" fmla="*/ 70254 h 257321"/>
                <a:gd name="connsiteX433" fmla="*/ 1222373 w 1806696"/>
                <a:gd name="connsiteY433" fmla="*/ 129435 h 257321"/>
                <a:gd name="connsiteX434" fmla="*/ 1219094 w 1806696"/>
                <a:gd name="connsiteY434" fmla="*/ 133807 h 257321"/>
                <a:gd name="connsiteX435" fmla="*/ 1220656 w 1806696"/>
                <a:gd name="connsiteY435" fmla="*/ 144426 h 257321"/>
                <a:gd name="connsiteX436" fmla="*/ 1226589 w 1806696"/>
                <a:gd name="connsiteY436" fmla="*/ 135369 h 257321"/>
                <a:gd name="connsiteX437" fmla="*/ 1222373 w 1806696"/>
                <a:gd name="connsiteY437" fmla="*/ 129435 h 257321"/>
                <a:gd name="connsiteX438" fmla="*/ 1769819 w 1806696"/>
                <a:gd name="connsiteY438" fmla="*/ 205435 h 257321"/>
                <a:gd name="connsiteX439" fmla="*/ 1766384 w 1806696"/>
                <a:gd name="connsiteY439" fmla="*/ 208246 h 257321"/>
                <a:gd name="connsiteX440" fmla="*/ 1770288 w 1806696"/>
                <a:gd name="connsiteY440" fmla="*/ 210276 h 257321"/>
                <a:gd name="connsiteX441" fmla="*/ 1772942 w 1806696"/>
                <a:gd name="connsiteY441" fmla="*/ 207465 h 257321"/>
                <a:gd name="connsiteX442" fmla="*/ 1769819 w 1806696"/>
                <a:gd name="connsiteY442" fmla="*/ 205435 h 257321"/>
                <a:gd name="connsiteX443" fmla="*/ 1714852 w 1806696"/>
                <a:gd name="connsiteY443" fmla="*/ 196847 h 257321"/>
                <a:gd name="connsiteX444" fmla="*/ 1712979 w 1806696"/>
                <a:gd name="connsiteY444" fmla="*/ 207778 h 257321"/>
                <a:gd name="connsiteX445" fmla="*/ 1720943 w 1806696"/>
                <a:gd name="connsiteY445" fmla="*/ 223237 h 257321"/>
                <a:gd name="connsiteX446" fmla="*/ 1729531 w 1806696"/>
                <a:gd name="connsiteY446" fmla="*/ 219489 h 257321"/>
                <a:gd name="connsiteX447" fmla="*/ 1726408 w 1806696"/>
                <a:gd name="connsiteY447" fmla="*/ 210432 h 257321"/>
                <a:gd name="connsiteX448" fmla="*/ 1722504 w 1806696"/>
                <a:gd name="connsiteY448" fmla="*/ 207153 h 257321"/>
                <a:gd name="connsiteX449" fmla="*/ 1726565 w 1806696"/>
                <a:gd name="connsiteY449" fmla="*/ 206060 h 257321"/>
                <a:gd name="connsiteX450" fmla="*/ 1729063 w 1806696"/>
                <a:gd name="connsiteY450" fmla="*/ 204498 h 257321"/>
                <a:gd name="connsiteX451" fmla="*/ 1727033 w 1806696"/>
                <a:gd name="connsiteY451" fmla="*/ 202156 h 257321"/>
                <a:gd name="connsiteX452" fmla="*/ 1714852 w 1806696"/>
                <a:gd name="connsiteY452" fmla="*/ 196847 h 257321"/>
                <a:gd name="connsiteX453" fmla="*/ 441820 w 1806696"/>
                <a:gd name="connsiteY453" fmla="*/ 10436 h 257321"/>
                <a:gd name="connsiteX454" fmla="*/ 493772 w 1806696"/>
                <a:gd name="connsiteY454" fmla="*/ 25306 h 257321"/>
                <a:gd name="connsiteX455" fmla="*/ 531221 w 1806696"/>
                <a:gd name="connsiteY455" fmla="*/ 74504 h 257321"/>
                <a:gd name="connsiteX456" fmla="*/ 532322 w 1806696"/>
                <a:gd name="connsiteY456" fmla="*/ 85885 h 257321"/>
                <a:gd name="connsiteX457" fmla="*/ 532139 w 1806696"/>
                <a:gd name="connsiteY457" fmla="*/ 166292 h 257321"/>
                <a:gd name="connsiteX458" fmla="*/ 530670 w 1806696"/>
                <a:gd name="connsiteY458" fmla="*/ 177857 h 257321"/>
                <a:gd name="connsiteX459" fmla="*/ 530670 w 1806696"/>
                <a:gd name="connsiteY459" fmla="*/ 178958 h 257321"/>
                <a:gd name="connsiteX460" fmla="*/ 527366 w 1806696"/>
                <a:gd name="connsiteY460" fmla="*/ 196031 h 257321"/>
                <a:gd name="connsiteX461" fmla="*/ 511579 w 1806696"/>
                <a:gd name="connsiteY461" fmla="*/ 220079 h 257321"/>
                <a:gd name="connsiteX462" fmla="*/ 456690 w 1806696"/>
                <a:gd name="connsiteY462" fmla="*/ 244862 h 257321"/>
                <a:gd name="connsiteX463" fmla="*/ 335898 w 1806696"/>
                <a:gd name="connsiteY463" fmla="*/ 242843 h 257321"/>
                <a:gd name="connsiteX464" fmla="*/ 286883 w 1806696"/>
                <a:gd name="connsiteY464" fmla="*/ 214389 h 257321"/>
                <a:gd name="connsiteX465" fmla="*/ 281192 w 1806696"/>
                <a:gd name="connsiteY465" fmla="*/ 208331 h 257321"/>
                <a:gd name="connsiteX466" fmla="*/ 274400 w 1806696"/>
                <a:gd name="connsiteY466" fmla="*/ 159499 h 257321"/>
                <a:gd name="connsiteX467" fmla="*/ 275684 w 1806696"/>
                <a:gd name="connsiteY467" fmla="*/ 158581 h 257321"/>
                <a:gd name="connsiteX468" fmla="*/ 275318 w 1806696"/>
                <a:gd name="connsiteY468" fmla="*/ 155828 h 257321"/>
                <a:gd name="connsiteX469" fmla="*/ 275501 w 1806696"/>
                <a:gd name="connsiteY469" fmla="*/ 93963 h 257321"/>
                <a:gd name="connsiteX470" fmla="*/ 289086 w 1806696"/>
                <a:gd name="connsiteY470" fmla="*/ 44948 h 257321"/>
                <a:gd name="connsiteX471" fmla="*/ 329289 w 1806696"/>
                <a:gd name="connsiteY471" fmla="*/ 17963 h 257321"/>
                <a:gd name="connsiteX472" fmla="*/ 441820 w 1806696"/>
                <a:gd name="connsiteY472" fmla="*/ 10436 h 257321"/>
                <a:gd name="connsiteX473" fmla="*/ 1149916 w 1806696"/>
                <a:gd name="connsiteY473" fmla="*/ 106804 h 257321"/>
                <a:gd name="connsiteX474" fmla="*/ 1128432 w 1806696"/>
                <a:gd name="connsiteY474" fmla="*/ 116517 h 257321"/>
                <a:gd name="connsiteX475" fmla="*/ 1129366 w 1806696"/>
                <a:gd name="connsiteY475" fmla="*/ 105869 h 257321"/>
                <a:gd name="connsiteX476" fmla="*/ 1118905 w 1806696"/>
                <a:gd name="connsiteY476" fmla="*/ 112034 h 257321"/>
                <a:gd name="connsiteX477" fmla="*/ 1130860 w 1806696"/>
                <a:gd name="connsiteY477" fmla="*/ 131650 h 257321"/>
                <a:gd name="connsiteX478" fmla="*/ 1134783 w 1806696"/>
                <a:gd name="connsiteY478" fmla="*/ 119880 h 257321"/>
                <a:gd name="connsiteX479" fmla="*/ 1149916 w 1806696"/>
                <a:gd name="connsiteY479" fmla="*/ 106804 h 257321"/>
                <a:gd name="connsiteX480" fmla="*/ 1725939 w 1806696"/>
                <a:gd name="connsiteY480" fmla="*/ 185037 h 257321"/>
                <a:gd name="connsiteX481" fmla="*/ 1721723 w 1806696"/>
                <a:gd name="connsiteY481" fmla="*/ 187165 h 257321"/>
                <a:gd name="connsiteX482" fmla="*/ 1717039 w 1806696"/>
                <a:gd name="connsiteY482" fmla="*/ 192474 h 257321"/>
                <a:gd name="connsiteX483" fmla="*/ 1723754 w 1806696"/>
                <a:gd name="connsiteY483" fmla="*/ 195129 h 257321"/>
                <a:gd name="connsiteX484" fmla="*/ 1728282 w 1806696"/>
                <a:gd name="connsiteY484" fmla="*/ 191693 h 257321"/>
                <a:gd name="connsiteX485" fmla="*/ 1730624 w 1806696"/>
                <a:gd name="connsiteY485" fmla="*/ 186072 h 257321"/>
                <a:gd name="connsiteX486" fmla="*/ 1725939 w 1806696"/>
                <a:gd name="connsiteY486" fmla="*/ 185037 h 257321"/>
                <a:gd name="connsiteX487" fmla="*/ 794095 w 1806696"/>
                <a:gd name="connsiteY487" fmla="*/ 46382 h 257321"/>
                <a:gd name="connsiteX488" fmla="*/ 787146 w 1806696"/>
                <a:gd name="connsiteY488" fmla="*/ 45581 h 257321"/>
                <a:gd name="connsiteX489" fmla="*/ 777932 w 1806696"/>
                <a:gd name="connsiteY489" fmla="*/ 54639 h 257321"/>
                <a:gd name="connsiteX490" fmla="*/ 775903 w 1806696"/>
                <a:gd name="connsiteY490" fmla="*/ 58074 h 257321"/>
                <a:gd name="connsiteX491" fmla="*/ 773560 w 1806696"/>
                <a:gd name="connsiteY491" fmla="*/ 61666 h 257321"/>
                <a:gd name="connsiteX492" fmla="*/ 779806 w 1806696"/>
                <a:gd name="connsiteY492" fmla="*/ 62446 h 257321"/>
                <a:gd name="connsiteX493" fmla="*/ 791362 w 1806696"/>
                <a:gd name="connsiteY493" fmla="*/ 57606 h 257321"/>
                <a:gd name="connsiteX494" fmla="*/ 796827 w 1806696"/>
                <a:gd name="connsiteY494" fmla="*/ 53389 h 257321"/>
                <a:gd name="connsiteX495" fmla="*/ 794095 w 1806696"/>
                <a:gd name="connsiteY495" fmla="*/ 46382 h 257321"/>
                <a:gd name="connsiteX496" fmla="*/ 1463814 w 1806696"/>
                <a:gd name="connsiteY496" fmla="*/ 138217 h 257321"/>
                <a:gd name="connsiteX497" fmla="*/ 1462877 w 1806696"/>
                <a:gd name="connsiteY497" fmla="*/ 142277 h 257321"/>
                <a:gd name="connsiteX498" fmla="*/ 1452102 w 1806696"/>
                <a:gd name="connsiteY498" fmla="*/ 144620 h 257321"/>
                <a:gd name="connsiteX499" fmla="*/ 1449760 w 1806696"/>
                <a:gd name="connsiteY499" fmla="*/ 144464 h 257321"/>
                <a:gd name="connsiteX500" fmla="*/ 1449135 w 1806696"/>
                <a:gd name="connsiteY500" fmla="*/ 146181 h 257321"/>
                <a:gd name="connsiteX501" fmla="*/ 1448823 w 1806696"/>
                <a:gd name="connsiteY501" fmla="*/ 166170 h 257321"/>
                <a:gd name="connsiteX502" fmla="*/ 1451946 w 1806696"/>
                <a:gd name="connsiteY502" fmla="*/ 173197 h 257321"/>
                <a:gd name="connsiteX503" fmla="*/ 1457724 w 1806696"/>
                <a:gd name="connsiteY503" fmla="*/ 174758 h 257321"/>
                <a:gd name="connsiteX504" fmla="*/ 1457880 w 1806696"/>
                <a:gd name="connsiteY504" fmla="*/ 168200 h 257321"/>
                <a:gd name="connsiteX505" fmla="*/ 1457411 w 1806696"/>
                <a:gd name="connsiteY505" fmla="*/ 164764 h 257321"/>
                <a:gd name="connsiteX506" fmla="*/ 1458036 w 1806696"/>
                <a:gd name="connsiteY506" fmla="*/ 159767 h 257321"/>
                <a:gd name="connsiteX507" fmla="*/ 1460691 w 1806696"/>
                <a:gd name="connsiteY507" fmla="*/ 163515 h 257321"/>
                <a:gd name="connsiteX508" fmla="*/ 1462252 w 1806696"/>
                <a:gd name="connsiteY508" fmla="*/ 165389 h 257321"/>
                <a:gd name="connsiteX509" fmla="*/ 1471153 w 1806696"/>
                <a:gd name="connsiteY509" fmla="*/ 164608 h 257321"/>
                <a:gd name="connsiteX510" fmla="*/ 1473651 w 1806696"/>
                <a:gd name="connsiteY510" fmla="*/ 159142 h 257321"/>
                <a:gd name="connsiteX511" fmla="*/ 1471778 w 1806696"/>
                <a:gd name="connsiteY511" fmla="*/ 149929 h 257321"/>
                <a:gd name="connsiteX512" fmla="*/ 1471309 w 1806696"/>
                <a:gd name="connsiteY512" fmla="*/ 141965 h 257321"/>
                <a:gd name="connsiteX513" fmla="*/ 1463814 w 1806696"/>
                <a:gd name="connsiteY513" fmla="*/ 138217 h 257321"/>
                <a:gd name="connsiteX514" fmla="*/ 721873 w 1806696"/>
                <a:gd name="connsiteY514" fmla="*/ 24969 h 257321"/>
                <a:gd name="connsiteX515" fmla="*/ 718280 w 1806696"/>
                <a:gd name="connsiteY515" fmla="*/ 38086 h 257321"/>
                <a:gd name="connsiteX516" fmla="*/ 724371 w 1806696"/>
                <a:gd name="connsiteY516" fmla="*/ 42771 h 257321"/>
                <a:gd name="connsiteX517" fmla="*/ 735302 w 1806696"/>
                <a:gd name="connsiteY517" fmla="*/ 34963 h 257321"/>
                <a:gd name="connsiteX518" fmla="*/ 721873 w 1806696"/>
                <a:gd name="connsiteY518" fmla="*/ 24969 h 257321"/>
                <a:gd name="connsiteX519" fmla="*/ 634581 w 1806696"/>
                <a:gd name="connsiteY519" fmla="*/ 10915 h 257321"/>
                <a:gd name="connsiteX520" fmla="*/ 608659 w 1806696"/>
                <a:gd name="connsiteY520" fmla="*/ 10915 h 257321"/>
                <a:gd name="connsiteX521" fmla="*/ 622870 w 1806696"/>
                <a:gd name="connsiteY521" fmla="*/ 28717 h 257321"/>
                <a:gd name="connsiteX522" fmla="*/ 628647 w 1806696"/>
                <a:gd name="connsiteY522" fmla="*/ 25750 h 257321"/>
                <a:gd name="connsiteX523" fmla="*/ 634581 w 1806696"/>
                <a:gd name="connsiteY523" fmla="*/ 10915 h 257321"/>
                <a:gd name="connsiteX524" fmla="*/ 1335587 w 1806696"/>
                <a:gd name="connsiteY524" fmla="*/ 107573 h 257321"/>
                <a:gd name="connsiteX525" fmla="*/ 1342146 w 1806696"/>
                <a:gd name="connsiteY525" fmla="*/ 113663 h 257321"/>
                <a:gd name="connsiteX526" fmla="*/ 1342145 w 1806696"/>
                <a:gd name="connsiteY526" fmla="*/ 144426 h 257321"/>
                <a:gd name="connsiteX527" fmla="*/ 1337305 w 1806696"/>
                <a:gd name="connsiteY527" fmla="*/ 149423 h 257321"/>
                <a:gd name="connsiteX528" fmla="*/ 1265941 w 1806696"/>
                <a:gd name="connsiteY528" fmla="*/ 149579 h 257321"/>
                <a:gd name="connsiteX529" fmla="*/ 1222373 w 1806696"/>
                <a:gd name="connsiteY529" fmla="*/ 149735 h 257321"/>
                <a:gd name="connsiteX530" fmla="*/ 1216283 w 1806696"/>
                <a:gd name="connsiteY530" fmla="*/ 143801 h 257321"/>
                <a:gd name="connsiteX531" fmla="*/ 1216284 w 1806696"/>
                <a:gd name="connsiteY531" fmla="*/ 113819 h 257321"/>
                <a:gd name="connsiteX532" fmla="*/ 1222842 w 1806696"/>
                <a:gd name="connsiteY532" fmla="*/ 107573 h 257321"/>
                <a:gd name="connsiteX533" fmla="*/ 1279215 w 1806696"/>
                <a:gd name="connsiteY533" fmla="*/ 107729 h 257321"/>
                <a:gd name="connsiteX534" fmla="*/ 1335587 w 1806696"/>
                <a:gd name="connsiteY534" fmla="*/ 107573 h 257321"/>
                <a:gd name="connsiteX535" fmla="*/ 916210 w 1806696"/>
                <a:gd name="connsiteY535" fmla="*/ 46781 h 257321"/>
                <a:gd name="connsiteX536" fmla="*/ 914857 w 1806696"/>
                <a:gd name="connsiteY536" fmla="*/ 65921 h 257321"/>
                <a:gd name="connsiteX537" fmla="*/ 891270 w 1806696"/>
                <a:gd name="connsiteY537" fmla="*/ 66694 h 257321"/>
                <a:gd name="connsiteX538" fmla="*/ 880637 w 1806696"/>
                <a:gd name="connsiteY538" fmla="*/ 67661 h 257321"/>
                <a:gd name="connsiteX539" fmla="*/ 865556 w 1806696"/>
                <a:gd name="connsiteY539" fmla="*/ 86221 h 257321"/>
                <a:gd name="connsiteX540" fmla="*/ 910217 w 1806696"/>
                <a:gd name="connsiteY540" fmla="*/ 90667 h 257321"/>
                <a:gd name="connsiteX541" fmla="*/ 914470 w 1806696"/>
                <a:gd name="connsiteY541" fmla="*/ 101881 h 257321"/>
                <a:gd name="connsiteX542" fmla="*/ 941731 w 1806696"/>
                <a:gd name="connsiteY542" fmla="*/ 94728 h 257321"/>
                <a:gd name="connsiteX543" fmla="*/ 925877 w 1806696"/>
                <a:gd name="connsiteY543" fmla="*/ 76748 h 257321"/>
                <a:gd name="connsiteX544" fmla="*/ 934189 w 1806696"/>
                <a:gd name="connsiteY544" fmla="*/ 82934 h 257321"/>
                <a:gd name="connsiteX545" fmla="*/ 929743 w 1806696"/>
                <a:gd name="connsiteY545" fmla="*/ 59347 h 257321"/>
                <a:gd name="connsiteX546" fmla="*/ 916210 w 1806696"/>
                <a:gd name="connsiteY546" fmla="*/ 46781 h 257321"/>
                <a:gd name="connsiteX547" fmla="*/ 1147674 w 1806696"/>
                <a:gd name="connsiteY547" fmla="*/ 65330 h 257321"/>
                <a:gd name="connsiteX548" fmla="*/ 1145058 w 1806696"/>
                <a:gd name="connsiteY548" fmla="*/ 66077 h 257321"/>
                <a:gd name="connsiteX549" fmla="*/ 1148047 w 1806696"/>
                <a:gd name="connsiteY549" fmla="*/ 78594 h 257321"/>
                <a:gd name="connsiteX550" fmla="*/ 1138893 w 1806696"/>
                <a:gd name="connsiteY550" fmla="*/ 85319 h 257321"/>
                <a:gd name="connsiteX551" fmla="*/ 1140202 w 1806696"/>
                <a:gd name="connsiteY551" fmla="*/ 88682 h 257321"/>
                <a:gd name="connsiteX552" fmla="*/ 1163927 w 1806696"/>
                <a:gd name="connsiteY552" fmla="*/ 86441 h 257321"/>
                <a:gd name="connsiteX553" fmla="*/ 1147674 w 1806696"/>
                <a:gd name="connsiteY553" fmla="*/ 65330 h 257321"/>
                <a:gd name="connsiteX554" fmla="*/ 821500 w 1806696"/>
                <a:gd name="connsiteY554" fmla="*/ 10758 h 257321"/>
                <a:gd name="connsiteX555" fmla="*/ 806353 w 1806696"/>
                <a:gd name="connsiteY555" fmla="*/ 13257 h 257321"/>
                <a:gd name="connsiteX556" fmla="*/ 797140 w 1806696"/>
                <a:gd name="connsiteY556" fmla="*/ 15131 h 257321"/>
                <a:gd name="connsiteX557" fmla="*/ 798545 w 1806696"/>
                <a:gd name="connsiteY557" fmla="*/ 18254 h 257321"/>
                <a:gd name="connsiteX558" fmla="*/ 806977 w 1806696"/>
                <a:gd name="connsiteY558" fmla="*/ 39179 h 257321"/>
                <a:gd name="connsiteX559" fmla="*/ 814005 w 1806696"/>
                <a:gd name="connsiteY559" fmla="*/ 47768 h 257321"/>
                <a:gd name="connsiteX560" fmla="*/ 821500 w 1806696"/>
                <a:gd name="connsiteY560" fmla="*/ 10758 h 257321"/>
                <a:gd name="connsiteX561" fmla="*/ 904416 w 1806696"/>
                <a:gd name="connsiteY561" fmla="*/ 21647 h 257321"/>
                <a:gd name="connsiteX562" fmla="*/ 900936 w 1806696"/>
                <a:gd name="connsiteY562" fmla="*/ 24934 h 257321"/>
                <a:gd name="connsiteX563" fmla="*/ 910990 w 1806696"/>
                <a:gd name="connsiteY563" fmla="*/ 40208 h 257321"/>
                <a:gd name="connsiteX564" fmla="*/ 914276 w 1806696"/>
                <a:gd name="connsiteY564" fmla="*/ 39628 h 257321"/>
                <a:gd name="connsiteX565" fmla="*/ 913310 w 1806696"/>
                <a:gd name="connsiteY565" fmla="*/ 28221 h 257321"/>
                <a:gd name="connsiteX566" fmla="*/ 904416 w 1806696"/>
                <a:gd name="connsiteY566" fmla="*/ 21647 h 257321"/>
                <a:gd name="connsiteX567" fmla="*/ 821187 w 1806696"/>
                <a:gd name="connsiteY567" fmla="*/ 7792 h 257321"/>
                <a:gd name="connsiteX568" fmla="*/ 824780 w 1806696"/>
                <a:gd name="connsiteY568" fmla="*/ 11539 h 257321"/>
                <a:gd name="connsiteX569" fmla="*/ 814785 w 1806696"/>
                <a:gd name="connsiteY569" fmla="*/ 57137 h 257321"/>
                <a:gd name="connsiteX570" fmla="*/ 814473 w 1806696"/>
                <a:gd name="connsiteY570" fmla="*/ 58543 h 257321"/>
                <a:gd name="connsiteX571" fmla="*/ 801356 w 1806696"/>
                <a:gd name="connsiteY571" fmla="*/ 123348 h 257321"/>
                <a:gd name="connsiteX572" fmla="*/ 776995 w 1806696"/>
                <a:gd name="connsiteY572" fmla="*/ 239684 h 257321"/>
                <a:gd name="connsiteX573" fmla="*/ 776059 w 1806696"/>
                <a:gd name="connsiteY573" fmla="*/ 242339 h 257321"/>
                <a:gd name="connsiteX574" fmla="*/ 768094 w 1806696"/>
                <a:gd name="connsiteY574" fmla="*/ 249679 h 257321"/>
                <a:gd name="connsiteX575" fmla="*/ 630521 w 1806696"/>
                <a:gd name="connsiteY575" fmla="*/ 249678 h 257321"/>
                <a:gd name="connsiteX576" fmla="*/ 622557 w 1806696"/>
                <a:gd name="connsiteY576" fmla="*/ 242027 h 257321"/>
                <a:gd name="connsiteX577" fmla="*/ 600540 w 1806696"/>
                <a:gd name="connsiteY577" fmla="*/ 151456 h 257321"/>
                <a:gd name="connsiteX578" fmla="*/ 567902 w 1806696"/>
                <a:gd name="connsiteY578" fmla="*/ 14350 h 257321"/>
                <a:gd name="connsiteX579" fmla="*/ 573056 w 1806696"/>
                <a:gd name="connsiteY579" fmla="*/ 7635 h 257321"/>
                <a:gd name="connsiteX580" fmla="*/ 665032 w 1806696"/>
                <a:gd name="connsiteY580" fmla="*/ 7635 h 257321"/>
                <a:gd name="connsiteX581" fmla="*/ 672995 w 1806696"/>
                <a:gd name="connsiteY581" fmla="*/ 14506 h 257321"/>
                <a:gd name="connsiteX582" fmla="*/ 696263 w 1806696"/>
                <a:gd name="connsiteY582" fmla="*/ 168009 h 257321"/>
                <a:gd name="connsiteX583" fmla="*/ 697669 w 1806696"/>
                <a:gd name="connsiteY583" fmla="*/ 172069 h 257321"/>
                <a:gd name="connsiteX584" fmla="*/ 704383 w 1806696"/>
                <a:gd name="connsiteY584" fmla="*/ 118194 h 257321"/>
                <a:gd name="connsiteX585" fmla="*/ 713753 w 1806696"/>
                <a:gd name="connsiteY585" fmla="*/ 52609 h 257321"/>
                <a:gd name="connsiteX586" fmla="*/ 718593 w 1806696"/>
                <a:gd name="connsiteY586" fmla="*/ 13257 h 257321"/>
                <a:gd name="connsiteX587" fmla="*/ 724214 w 1806696"/>
                <a:gd name="connsiteY587" fmla="*/ 7792 h 257321"/>
                <a:gd name="connsiteX588" fmla="*/ 792767 w 1806696"/>
                <a:gd name="connsiteY588" fmla="*/ 8104 h 257321"/>
                <a:gd name="connsiteX589" fmla="*/ 821187 w 1806696"/>
                <a:gd name="connsiteY589" fmla="*/ 7792 h 257321"/>
                <a:gd name="connsiteX590" fmla="*/ 1490048 w 1806696"/>
                <a:gd name="connsiteY590" fmla="*/ 101677 h 257321"/>
                <a:gd name="connsiteX591" fmla="*/ 1487705 w 1806696"/>
                <a:gd name="connsiteY591" fmla="*/ 106361 h 257321"/>
                <a:gd name="connsiteX592" fmla="*/ 1490204 w 1806696"/>
                <a:gd name="connsiteY592" fmla="*/ 108391 h 257321"/>
                <a:gd name="connsiteX593" fmla="*/ 1493640 w 1806696"/>
                <a:gd name="connsiteY593" fmla="*/ 105424 h 257321"/>
                <a:gd name="connsiteX594" fmla="*/ 1490048 w 1806696"/>
                <a:gd name="connsiteY594" fmla="*/ 101677 h 257321"/>
                <a:gd name="connsiteX595" fmla="*/ 1008870 w 1806696"/>
                <a:gd name="connsiteY595" fmla="*/ 23670 h 257321"/>
                <a:gd name="connsiteX596" fmla="*/ 993364 w 1806696"/>
                <a:gd name="connsiteY596" fmla="*/ 31516 h 257321"/>
                <a:gd name="connsiteX597" fmla="*/ 1009056 w 1806696"/>
                <a:gd name="connsiteY597" fmla="*/ 37121 h 257321"/>
                <a:gd name="connsiteX598" fmla="*/ 1008870 w 1806696"/>
                <a:gd name="connsiteY598" fmla="*/ 23670 h 257321"/>
                <a:gd name="connsiteX599" fmla="*/ 1139454 w 1806696"/>
                <a:gd name="connsiteY599" fmla="*/ 35066 h 257321"/>
                <a:gd name="connsiteX600" fmla="*/ 1130487 w 1806696"/>
                <a:gd name="connsiteY600" fmla="*/ 41231 h 257321"/>
                <a:gd name="connsiteX601" fmla="*/ 1129739 w 1806696"/>
                <a:gd name="connsiteY601" fmla="*/ 74671 h 257321"/>
                <a:gd name="connsiteX602" fmla="*/ 1132356 w 1806696"/>
                <a:gd name="connsiteY602" fmla="*/ 74857 h 257321"/>
                <a:gd name="connsiteX603" fmla="*/ 1142256 w 1806696"/>
                <a:gd name="connsiteY603" fmla="*/ 55055 h 257321"/>
                <a:gd name="connsiteX604" fmla="*/ 1144311 w 1806696"/>
                <a:gd name="connsiteY604" fmla="*/ 43846 h 257321"/>
                <a:gd name="connsiteX605" fmla="*/ 1139454 w 1806696"/>
                <a:gd name="connsiteY605" fmla="*/ 35066 h 257321"/>
                <a:gd name="connsiteX606" fmla="*/ 1082102 w 1806696"/>
                <a:gd name="connsiteY606" fmla="*/ 24231 h 257321"/>
                <a:gd name="connsiteX607" fmla="*/ 1056134 w 1806696"/>
                <a:gd name="connsiteY607" fmla="*/ 31516 h 257321"/>
                <a:gd name="connsiteX608" fmla="*/ 1076497 w 1806696"/>
                <a:gd name="connsiteY608" fmla="*/ 36373 h 257321"/>
                <a:gd name="connsiteX609" fmla="*/ 1082102 w 1806696"/>
                <a:gd name="connsiteY609" fmla="*/ 24231 h 257321"/>
                <a:gd name="connsiteX610" fmla="*/ 948304 w 1806696"/>
                <a:gd name="connsiteY610" fmla="*/ 1154 h 257321"/>
                <a:gd name="connsiteX611" fmla="*/ 947724 w 1806696"/>
                <a:gd name="connsiteY611" fmla="*/ 257321 h 257321"/>
                <a:gd name="connsiteX612" fmla="*/ 874063 w 1806696"/>
                <a:gd name="connsiteY612" fmla="*/ 255001 h 257321"/>
                <a:gd name="connsiteX613" fmla="*/ 872516 w 1806696"/>
                <a:gd name="connsiteY613" fmla="*/ 241854 h 257321"/>
                <a:gd name="connsiteX614" fmla="*/ 859563 w 1806696"/>
                <a:gd name="connsiteY614" fmla="*/ 227354 h 257321"/>
                <a:gd name="connsiteX615" fmla="*/ 860337 w 1806696"/>
                <a:gd name="connsiteY615" fmla="*/ 45041 h 257321"/>
                <a:gd name="connsiteX616" fmla="*/ 860337 w 1806696"/>
                <a:gd name="connsiteY616" fmla="*/ 7534 h 257321"/>
                <a:gd name="connsiteX617" fmla="*/ 866910 w 1806696"/>
                <a:gd name="connsiteY617" fmla="*/ 767 h 257321"/>
                <a:gd name="connsiteX618" fmla="*/ 902290 w 1806696"/>
                <a:gd name="connsiteY618" fmla="*/ 1734 h 257321"/>
                <a:gd name="connsiteX619" fmla="*/ 928776 w 1806696"/>
                <a:gd name="connsiteY619" fmla="*/ 961 h 257321"/>
                <a:gd name="connsiteX620" fmla="*/ 948304 w 1806696"/>
                <a:gd name="connsiteY620" fmla="*/ 1154 h 257321"/>
                <a:gd name="connsiteX621" fmla="*/ 1439044 w 1806696"/>
                <a:gd name="connsiteY621" fmla="*/ 69118 h 257321"/>
                <a:gd name="connsiteX622" fmla="*/ 1436174 w 1806696"/>
                <a:gd name="connsiteY622" fmla="*/ 69821 h 257321"/>
                <a:gd name="connsiteX623" fmla="*/ 1429459 w 1806696"/>
                <a:gd name="connsiteY623" fmla="*/ 74818 h 257321"/>
                <a:gd name="connsiteX624" fmla="*/ 1449916 w 1806696"/>
                <a:gd name="connsiteY624" fmla="*/ 83562 h 257321"/>
                <a:gd name="connsiteX625" fmla="*/ 1455226 w 1806696"/>
                <a:gd name="connsiteY625" fmla="*/ 86842 h 257321"/>
                <a:gd name="connsiteX626" fmla="*/ 1465063 w 1806696"/>
                <a:gd name="connsiteY626" fmla="*/ 91370 h 257321"/>
                <a:gd name="connsiteX627" fmla="*/ 1469748 w 1806696"/>
                <a:gd name="connsiteY627" fmla="*/ 94806 h 257321"/>
                <a:gd name="connsiteX628" fmla="*/ 1481303 w 1806696"/>
                <a:gd name="connsiteY628" fmla="*/ 104019 h 257321"/>
                <a:gd name="connsiteX629" fmla="*/ 1473808 w 1806696"/>
                <a:gd name="connsiteY629" fmla="*/ 92151 h 257321"/>
                <a:gd name="connsiteX630" fmla="*/ 1470997 w 1806696"/>
                <a:gd name="connsiteY630" fmla="*/ 89028 h 257321"/>
                <a:gd name="connsiteX631" fmla="*/ 1467093 w 1806696"/>
                <a:gd name="connsiteY631" fmla="*/ 82782 h 257321"/>
                <a:gd name="connsiteX632" fmla="*/ 1459441 w 1806696"/>
                <a:gd name="connsiteY632" fmla="*/ 81845 h 257321"/>
                <a:gd name="connsiteX633" fmla="*/ 1441796 w 1806696"/>
                <a:gd name="connsiteY633" fmla="*/ 71694 h 257321"/>
                <a:gd name="connsiteX634" fmla="*/ 1439044 w 1806696"/>
                <a:gd name="connsiteY634" fmla="*/ 69118 h 257321"/>
                <a:gd name="connsiteX635" fmla="*/ 1145805 w 1806696"/>
                <a:gd name="connsiteY635" fmla="*/ 24978 h 257321"/>
                <a:gd name="connsiteX636" fmla="*/ 1143565 w 1806696"/>
                <a:gd name="connsiteY636" fmla="*/ 28527 h 257321"/>
                <a:gd name="connsiteX637" fmla="*/ 1153839 w 1806696"/>
                <a:gd name="connsiteY637" fmla="*/ 43846 h 257321"/>
                <a:gd name="connsiteX638" fmla="*/ 1158323 w 1806696"/>
                <a:gd name="connsiteY638" fmla="*/ 42725 h 257321"/>
                <a:gd name="connsiteX639" fmla="*/ 1160751 w 1806696"/>
                <a:gd name="connsiteY639" fmla="*/ 29835 h 257321"/>
                <a:gd name="connsiteX640" fmla="*/ 1145805 w 1806696"/>
                <a:gd name="connsiteY640" fmla="*/ 24978 h 257321"/>
                <a:gd name="connsiteX641" fmla="*/ 1138893 w 1806696"/>
                <a:gd name="connsiteY641" fmla="*/ 10780 h 257321"/>
                <a:gd name="connsiteX642" fmla="*/ 1135532 w 1806696"/>
                <a:gd name="connsiteY642" fmla="*/ 25912 h 257321"/>
                <a:gd name="connsiteX643" fmla="*/ 1152904 w 1806696"/>
                <a:gd name="connsiteY643" fmla="*/ 16945 h 257321"/>
                <a:gd name="connsiteX644" fmla="*/ 1181674 w 1806696"/>
                <a:gd name="connsiteY644" fmla="*/ 58791 h 257321"/>
                <a:gd name="connsiteX645" fmla="*/ 1180180 w 1806696"/>
                <a:gd name="connsiteY645" fmla="*/ 213662 h 257321"/>
                <a:gd name="connsiteX646" fmla="*/ 1160937 w 1806696"/>
                <a:gd name="connsiteY646" fmla="*/ 242431 h 257321"/>
                <a:gd name="connsiteX647" fmla="*/ 1151784 w 1806696"/>
                <a:gd name="connsiteY647" fmla="*/ 243366 h 257321"/>
                <a:gd name="connsiteX648" fmla="*/ 1144125 w 1806696"/>
                <a:gd name="connsiteY648" fmla="*/ 244860 h 257321"/>
                <a:gd name="connsiteX649" fmla="*/ 1116289 w 1806696"/>
                <a:gd name="connsiteY649" fmla="*/ 251585 h 257321"/>
                <a:gd name="connsiteX650" fmla="*/ 1084530 w 1806696"/>
                <a:gd name="connsiteY650" fmla="*/ 248597 h 257321"/>
                <a:gd name="connsiteX651" fmla="*/ 1076684 w 1806696"/>
                <a:gd name="connsiteY651" fmla="*/ 244299 h 257321"/>
                <a:gd name="connsiteX652" fmla="*/ 1059310 w 1806696"/>
                <a:gd name="connsiteY652" fmla="*/ 250465 h 257321"/>
                <a:gd name="connsiteX653" fmla="*/ 1074442 w 1806696"/>
                <a:gd name="connsiteY653" fmla="*/ 229354 h 257321"/>
                <a:gd name="connsiteX654" fmla="*/ 1074069 w 1806696"/>
                <a:gd name="connsiteY654" fmla="*/ 224124 h 257321"/>
                <a:gd name="connsiteX655" fmla="*/ 1080421 w 1806696"/>
                <a:gd name="connsiteY655" fmla="*/ 211047 h 257321"/>
                <a:gd name="connsiteX656" fmla="*/ 1087706 w 1806696"/>
                <a:gd name="connsiteY656" fmla="*/ 225057 h 257321"/>
                <a:gd name="connsiteX657" fmla="*/ 1099289 w 1806696"/>
                <a:gd name="connsiteY657" fmla="*/ 199464 h 257321"/>
                <a:gd name="connsiteX658" fmla="*/ 1096487 w 1806696"/>
                <a:gd name="connsiteY658" fmla="*/ 191805 h 257321"/>
                <a:gd name="connsiteX659" fmla="*/ 1096860 w 1806696"/>
                <a:gd name="connsiteY659" fmla="*/ 64023 h 257321"/>
                <a:gd name="connsiteX660" fmla="*/ 1071826 w 1806696"/>
                <a:gd name="connsiteY660" fmla="*/ 47022 h 257321"/>
                <a:gd name="connsiteX661" fmla="*/ 1068651 w 1806696"/>
                <a:gd name="connsiteY661" fmla="*/ 54308 h 257321"/>
                <a:gd name="connsiteX662" fmla="*/ 1068276 w 1806696"/>
                <a:gd name="connsiteY662" fmla="*/ 118759 h 257321"/>
                <a:gd name="connsiteX663" fmla="*/ 1067343 w 1806696"/>
                <a:gd name="connsiteY663" fmla="*/ 128847 h 257321"/>
                <a:gd name="connsiteX664" fmla="*/ 1067156 w 1806696"/>
                <a:gd name="connsiteY664" fmla="*/ 128847 h 257321"/>
                <a:gd name="connsiteX665" fmla="*/ 1056134 w 1806696"/>
                <a:gd name="connsiteY665" fmla="*/ 139496 h 257321"/>
                <a:gd name="connsiteX666" fmla="*/ 1067156 w 1806696"/>
                <a:gd name="connsiteY666" fmla="*/ 128847 h 257321"/>
                <a:gd name="connsiteX667" fmla="*/ 1067904 w 1806696"/>
                <a:gd name="connsiteY667" fmla="*/ 190870 h 257321"/>
                <a:gd name="connsiteX668" fmla="*/ 1063793 w 1806696"/>
                <a:gd name="connsiteY668" fmla="*/ 218706 h 257321"/>
                <a:gd name="connsiteX669" fmla="*/ 1065101 w 1806696"/>
                <a:gd name="connsiteY669" fmla="*/ 223002 h 257321"/>
                <a:gd name="connsiteX670" fmla="*/ 1061178 w 1806696"/>
                <a:gd name="connsiteY670" fmla="*/ 230102 h 257321"/>
                <a:gd name="connsiteX671" fmla="*/ 1041562 w 1806696"/>
                <a:gd name="connsiteY671" fmla="*/ 242805 h 257321"/>
                <a:gd name="connsiteX672" fmla="*/ 1054826 w 1806696"/>
                <a:gd name="connsiteY672" fmla="*/ 252333 h 257321"/>
                <a:gd name="connsiteX673" fmla="*/ 982902 w 1806696"/>
                <a:gd name="connsiteY673" fmla="*/ 252146 h 257321"/>
                <a:gd name="connsiteX674" fmla="*/ 983463 w 1806696"/>
                <a:gd name="connsiteY674" fmla="*/ 63836 h 257321"/>
                <a:gd name="connsiteX675" fmla="*/ 993364 w 1806696"/>
                <a:gd name="connsiteY675" fmla="*/ 62154 h 257321"/>
                <a:gd name="connsiteX676" fmla="*/ 999156 w 1806696"/>
                <a:gd name="connsiteY676" fmla="*/ 55803 h 257321"/>
                <a:gd name="connsiteX677" fmla="*/ 997100 w 1806696"/>
                <a:gd name="connsiteY677" fmla="*/ 51132 h 257321"/>
                <a:gd name="connsiteX678" fmla="*/ 990935 w 1806696"/>
                <a:gd name="connsiteY678" fmla="*/ 56550 h 257321"/>
                <a:gd name="connsiteX679" fmla="*/ 985144 w 1806696"/>
                <a:gd name="connsiteY679" fmla="*/ 61033 h 257321"/>
                <a:gd name="connsiteX680" fmla="*/ 983276 w 1806696"/>
                <a:gd name="connsiteY680" fmla="*/ 4989 h 257321"/>
                <a:gd name="connsiteX681" fmla="*/ 1138893 w 1806696"/>
                <a:gd name="connsiteY681" fmla="*/ 10780 h 257321"/>
                <a:gd name="connsiteX682" fmla="*/ 1419309 w 1806696"/>
                <a:gd name="connsiteY682" fmla="*/ 43899 h 257321"/>
                <a:gd name="connsiteX683" fmla="*/ 1407285 w 1806696"/>
                <a:gd name="connsiteY683" fmla="*/ 53424 h 257321"/>
                <a:gd name="connsiteX684" fmla="*/ 1404943 w 1806696"/>
                <a:gd name="connsiteY684" fmla="*/ 57484 h 257321"/>
                <a:gd name="connsiteX685" fmla="*/ 1402288 w 1806696"/>
                <a:gd name="connsiteY685" fmla="*/ 62325 h 257321"/>
                <a:gd name="connsiteX686" fmla="*/ 1409159 w 1806696"/>
                <a:gd name="connsiteY686" fmla="*/ 61857 h 257321"/>
                <a:gd name="connsiteX687" fmla="*/ 1418685 w 1806696"/>
                <a:gd name="connsiteY687" fmla="*/ 57796 h 257321"/>
                <a:gd name="connsiteX688" fmla="*/ 1424618 w 1806696"/>
                <a:gd name="connsiteY688" fmla="*/ 51082 h 257321"/>
                <a:gd name="connsiteX689" fmla="*/ 1419309 w 1806696"/>
                <a:gd name="connsiteY689" fmla="*/ 43899 h 257321"/>
                <a:gd name="connsiteX690" fmla="*/ 1447886 w 1806696"/>
                <a:gd name="connsiteY690" fmla="*/ 32031 h 257321"/>
                <a:gd name="connsiteX691" fmla="*/ 1435549 w 1806696"/>
                <a:gd name="connsiteY691" fmla="*/ 39526 h 257321"/>
                <a:gd name="connsiteX692" fmla="*/ 1443358 w 1806696"/>
                <a:gd name="connsiteY692" fmla="*/ 48115 h 257321"/>
                <a:gd name="connsiteX693" fmla="*/ 1453663 w 1806696"/>
                <a:gd name="connsiteY693" fmla="*/ 41868 h 257321"/>
                <a:gd name="connsiteX694" fmla="*/ 1447886 w 1806696"/>
                <a:gd name="connsiteY694" fmla="*/ 32031 h 257321"/>
                <a:gd name="connsiteX695" fmla="*/ 1657543 w 1806696"/>
                <a:gd name="connsiteY695" fmla="*/ 59272 h 257321"/>
                <a:gd name="connsiteX696" fmla="*/ 1654577 w 1806696"/>
                <a:gd name="connsiteY696" fmla="*/ 62552 h 257321"/>
                <a:gd name="connsiteX697" fmla="*/ 1663790 w 1806696"/>
                <a:gd name="connsiteY697" fmla="*/ 71609 h 257321"/>
                <a:gd name="connsiteX698" fmla="*/ 1666132 w 1806696"/>
                <a:gd name="connsiteY698" fmla="*/ 67861 h 257321"/>
                <a:gd name="connsiteX699" fmla="*/ 1657543 w 1806696"/>
                <a:gd name="connsiteY699" fmla="*/ 59272 h 257321"/>
                <a:gd name="connsiteX700" fmla="*/ 1759045 w 1806696"/>
                <a:gd name="connsiteY700" fmla="*/ 65050 h 257321"/>
                <a:gd name="connsiteX701" fmla="*/ 1757327 w 1806696"/>
                <a:gd name="connsiteY701" fmla="*/ 66456 h 257321"/>
                <a:gd name="connsiteX702" fmla="*/ 1759982 w 1806696"/>
                <a:gd name="connsiteY702" fmla="*/ 70047 h 257321"/>
                <a:gd name="connsiteX703" fmla="*/ 1762636 w 1806696"/>
                <a:gd name="connsiteY703" fmla="*/ 68329 h 257321"/>
                <a:gd name="connsiteX704" fmla="*/ 1759045 w 1806696"/>
                <a:gd name="connsiteY704" fmla="*/ 65050 h 257321"/>
                <a:gd name="connsiteX705" fmla="*/ 1778720 w 1806696"/>
                <a:gd name="connsiteY705" fmla="*/ 67236 h 257321"/>
                <a:gd name="connsiteX706" fmla="*/ 1770913 w 1806696"/>
                <a:gd name="connsiteY706" fmla="*/ 68954 h 257321"/>
                <a:gd name="connsiteX707" fmla="*/ 1765291 w 1806696"/>
                <a:gd name="connsiteY707" fmla="*/ 73795 h 257321"/>
                <a:gd name="connsiteX708" fmla="*/ 1767164 w 1806696"/>
                <a:gd name="connsiteY708" fmla="*/ 78011 h 257321"/>
                <a:gd name="connsiteX709" fmla="*/ 1777003 w 1806696"/>
                <a:gd name="connsiteY709" fmla="*/ 91441 h 257321"/>
                <a:gd name="connsiteX710" fmla="*/ 1775909 w 1806696"/>
                <a:gd name="connsiteY710" fmla="*/ 94564 h 257321"/>
                <a:gd name="connsiteX711" fmla="*/ 1759357 w 1806696"/>
                <a:gd name="connsiteY711" fmla="*/ 95813 h 257321"/>
                <a:gd name="connsiteX712" fmla="*/ 1746240 w 1806696"/>
                <a:gd name="connsiteY712" fmla="*/ 95813 h 257321"/>
                <a:gd name="connsiteX713" fmla="*/ 1739994 w 1806696"/>
                <a:gd name="connsiteY713" fmla="*/ 98936 h 257321"/>
                <a:gd name="connsiteX714" fmla="*/ 1735933 w 1806696"/>
                <a:gd name="connsiteY714" fmla="*/ 92221 h 257321"/>
                <a:gd name="connsiteX715" fmla="*/ 1732186 w 1806696"/>
                <a:gd name="connsiteY715" fmla="*/ 87381 h 257321"/>
                <a:gd name="connsiteX716" fmla="*/ 1727345 w 1806696"/>
                <a:gd name="connsiteY716" fmla="*/ 93002 h 257321"/>
                <a:gd name="connsiteX717" fmla="*/ 1727970 w 1806696"/>
                <a:gd name="connsiteY717" fmla="*/ 100810 h 257321"/>
                <a:gd name="connsiteX718" fmla="*/ 1733592 w 1806696"/>
                <a:gd name="connsiteY718" fmla="*/ 100029 h 257321"/>
                <a:gd name="connsiteX719" fmla="*/ 1736558 w 1806696"/>
                <a:gd name="connsiteY719" fmla="*/ 102059 h 257321"/>
                <a:gd name="connsiteX720" fmla="*/ 1745146 w 1806696"/>
                <a:gd name="connsiteY720" fmla="*/ 113459 h 257321"/>
                <a:gd name="connsiteX721" fmla="*/ 1760137 w 1806696"/>
                <a:gd name="connsiteY721" fmla="*/ 105495 h 257321"/>
                <a:gd name="connsiteX722" fmla="*/ 1767321 w 1806696"/>
                <a:gd name="connsiteY722" fmla="*/ 107525 h 257321"/>
                <a:gd name="connsiteX723" fmla="*/ 1769507 w 1806696"/>
                <a:gd name="connsiteY723" fmla="*/ 113303 h 257321"/>
                <a:gd name="connsiteX724" fmla="*/ 1766853 w 1806696"/>
                <a:gd name="connsiteY724" fmla="*/ 117675 h 257321"/>
                <a:gd name="connsiteX725" fmla="*/ 1760762 w 1806696"/>
                <a:gd name="connsiteY725" fmla="*/ 116426 h 257321"/>
                <a:gd name="connsiteX726" fmla="*/ 1769195 w 1806696"/>
                <a:gd name="connsiteY726" fmla="*/ 122360 h 257321"/>
                <a:gd name="connsiteX727" fmla="*/ 1774660 w 1806696"/>
                <a:gd name="connsiteY727" fmla="*/ 112366 h 257321"/>
                <a:gd name="connsiteX728" fmla="*/ 1776847 w 1806696"/>
                <a:gd name="connsiteY728" fmla="*/ 107525 h 257321"/>
                <a:gd name="connsiteX729" fmla="*/ 1782936 w 1806696"/>
                <a:gd name="connsiteY729" fmla="*/ 104089 h 257321"/>
                <a:gd name="connsiteX730" fmla="*/ 1792775 w 1806696"/>
                <a:gd name="connsiteY730" fmla="*/ 106119 h 257321"/>
                <a:gd name="connsiteX731" fmla="*/ 1796990 w 1806696"/>
                <a:gd name="connsiteY731" fmla="*/ 108930 h 257321"/>
                <a:gd name="connsiteX732" fmla="*/ 1800426 w 1806696"/>
                <a:gd name="connsiteY732" fmla="*/ 104714 h 257321"/>
                <a:gd name="connsiteX733" fmla="*/ 1799958 w 1806696"/>
                <a:gd name="connsiteY733" fmla="*/ 97062 h 257321"/>
                <a:gd name="connsiteX734" fmla="*/ 1795429 w 1806696"/>
                <a:gd name="connsiteY734" fmla="*/ 92065 h 257321"/>
                <a:gd name="connsiteX735" fmla="*/ 1791056 w 1806696"/>
                <a:gd name="connsiteY735" fmla="*/ 95657 h 257321"/>
                <a:gd name="connsiteX736" fmla="*/ 1786372 w 1806696"/>
                <a:gd name="connsiteY736" fmla="*/ 100029 h 257321"/>
                <a:gd name="connsiteX737" fmla="*/ 1782780 w 1806696"/>
                <a:gd name="connsiteY737" fmla="*/ 99249 h 257321"/>
                <a:gd name="connsiteX738" fmla="*/ 1781844 w 1806696"/>
                <a:gd name="connsiteY738" fmla="*/ 94876 h 257321"/>
                <a:gd name="connsiteX739" fmla="*/ 1787153 w 1806696"/>
                <a:gd name="connsiteY739" fmla="*/ 86600 h 257321"/>
                <a:gd name="connsiteX740" fmla="*/ 1786997 w 1806696"/>
                <a:gd name="connsiteY740" fmla="*/ 69891 h 257321"/>
                <a:gd name="connsiteX741" fmla="*/ 1778720 w 1806696"/>
                <a:gd name="connsiteY741" fmla="*/ 67236 h 257321"/>
                <a:gd name="connsiteX742" fmla="*/ 1598985 w 1806696"/>
                <a:gd name="connsiteY742" fmla="*/ 33038 h 257321"/>
                <a:gd name="connsiteX743" fmla="*/ 1591958 w 1806696"/>
                <a:gd name="connsiteY743" fmla="*/ 37879 h 257321"/>
                <a:gd name="connsiteX744" fmla="*/ 1596017 w 1806696"/>
                <a:gd name="connsiteY744" fmla="*/ 40534 h 257321"/>
                <a:gd name="connsiteX745" fmla="*/ 1601796 w 1806696"/>
                <a:gd name="connsiteY745" fmla="*/ 35536 h 257321"/>
                <a:gd name="connsiteX746" fmla="*/ 1598985 w 1806696"/>
                <a:gd name="connsiteY746" fmla="*/ 33038 h 257321"/>
                <a:gd name="connsiteX747" fmla="*/ 1746239 w 1806696"/>
                <a:gd name="connsiteY747" fmla="*/ 50684 h 257321"/>
                <a:gd name="connsiteX748" fmla="*/ 1743585 w 1806696"/>
                <a:gd name="connsiteY748" fmla="*/ 51777 h 257321"/>
                <a:gd name="connsiteX749" fmla="*/ 1747021 w 1806696"/>
                <a:gd name="connsiteY749" fmla="*/ 55525 h 257321"/>
                <a:gd name="connsiteX750" fmla="*/ 1749832 w 1806696"/>
                <a:gd name="connsiteY750" fmla="*/ 53495 h 257321"/>
                <a:gd name="connsiteX751" fmla="*/ 1746239 w 1806696"/>
                <a:gd name="connsiteY751" fmla="*/ 50684 h 257321"/>
                <a:gd name="connsiteX752" fmla="*/ 1757951 w 1806696"/>
                <a:gd name="connsiteY752" fmla="*/ 49903 h 257321"/>
                <a:gd name="connsiteX753" fmla="*/ 1754984 w 1806696"/>
                <a:gd name="connsiteY753" fmla="*/ 56618 h 257321"/>
                <a:gd name="connsiteX754" fmla="*/ 1758107 w 1806696"/>
                <a:gd name="connsiteY754" fmla="*/ 57242 h 257321"/>
                <a:gd name="connsiteX755" fmla="*/ 1757951 w 1806696"/>
                <a:gd name="connsiteY755" fmla="*/ 49903 h 257321"/>
                <a:gd name="connsiteX756" fmla="*/ 1698613 w 1806696"/>
                <a:gd name="connsiteY756" fmla="*/ 41002 h 257321"/>
                <a:gd name="connsiteX757" fmla="*/ 1673315 w 1806696"/>
                <a:gd name="connsiteY757" fmla="*/ 59897 h 257321"/>
                <a:gd name="connsiteX758" fmla="*/ 1673315 w 1806696"/>
                <a:gd name="connsiteY758" fmla="*/ 90191 h 257321"/>
                <a:gd name="connsiteX759" fmla="*/ 1674408 w 1806696"/>
                <a:gd name="connsiteY759" fmla="*/ 120330 h 257321"/>
                <a:gd name="connsiteX760" fmla="*/ 1695802 w 1806696"/>
                <a:gd name="connsiteY760" fmla="*/ 132198 h 257321"/>
                <a:gd name="connsiteX761" fmla="*/ 1710324 w 1806696"/>
                <a:gd name="connsiteY761" fmla="*/ 117831 h 257321"/>
                <a:gd name="connsiteX762" fmla="*/ 1710324 w 1806696"/>
                <a:gd name="connsiteY762" fmla="*/ 55212 h 257321"/>
                <a:gd name="connsiteX763" fmla="*/ 1698613 w 1806696"/>
                <a:gd name="connsiteY763" fmla="*/ 41002 h 257321"/>
                <a:gd name="connsiteX764" fmla="*/ 1732673 w 1806696"/>
                <a:gd name="connsiteY764" fmla="*/ 37332 h 257321"/>
                <a:gd name="connsiteX765" fmla="*/ 1729688 w 1806696"/>
                <a:gd name="connsiteY765" fmla="*/ 42876 h 257321"/>
                <a:gd name="connsiteX766" fmla="*/ 1727345 w 1806696"/>
                <a:gd name="connsiteY766" fmla="*/ 45531 h 257321"/>
                <a:gd name="connsiteX767" fmla="*/ 1727969 w 1806696"/>
                <a:gd name="connsiteY767" fmla="*/ 53182 h 257321"/>
                <a:gd name="connsiteX768" fmla="*/ 1734060 w 1806696"/>
                <a:gd name="connsiteY768" fmla="*/ 51465 h 257321"/>
                <a:gd name="connsiteX769" fmla="*/ 1741711 w 1806696"/>
                <a:gd name="connsiteY769" fmla="*/ 46780 h 257321"/>
                <a:gd name="connsiteX770" fmla="*/ 1737651 w 1806696"/>
                <a:gd name="connsiteY770" fmla="*/ 41627 h 257321"/>
                <a:gd name="connsiteX771" fmla="*/ 1732673 w 1806696"/>
                <a:gd name="connsiteY771" fmla="*/ 37332 h 257321"/>
                <a:gd name="connsiteX772" fmla="*/ 1529711 w 1806696"/>
                <a:gd name="connsiteY772" fmla="*/ 7826 h 257321"/>
                <a:gd name="connsiteX773" fmla="*/ 1538769 w 1806696"/>
                <a:gd name="connsiteY773" fmla="*/ 16259 h 257321"/>
                <a:gd name="connsiteX774" fmla="*/ 1540799 w 1806696"/>
                <a:gd name="connsiteY774" fmla="*/ 36872 h 257321"/>
                <a:gd name="connsiteX775" fmla="*/ 1540798 w 1806696"/>
                <a:gd name="connsiteY775" fmla="*/ 64043 h 257321"/>
                <a:gd name="connsiteX776" fmla="*/ 1540798 w 1806696"/>
                <a:gd name="connsiteY776" fmla="*/ 102457 h 257321"/>
                <a:gd name="connsiteX777" fmla="*/ 1540798 w 1806696"/>
                <a:gd name="connsiteY777" fmla="*/ 138217 h 257321"/>
                <a:gd name="connsiteX778" fmla="*/ 1540799 w 1806696"/>
                <a:gd name="connsiteY778" fmla="*/ 169917 h 257321"/>
                <a:gd name="connsiteX779" fmla="*/ 1540955 w 1806696"/>
                <a:gd name="connsiteY779" fmla="*/ 229413 h 257321"/>
                <a:gd name="connsiteX780" fmla="*/ 1538925 w 1806696"/>
                <a:gd name="connsiteY780" fmla="*/ 236752 h 257321"/>
                <a:gd name="connsiteX781" fmla="*/ 1538456 w 1806696"/>
                <a:gd name="connsiteY781" fmla="*/ 239563 h 257321"/>
                <a:gd name="connsiteX782" fmla="*/ 1538456 w 1806696"/>
                <a:gd name="connsiteY782" fmla="*/ 247527 h 257321"/>
                <a:gd name="connsiteX783" fmla="*/ 1535177 w 1806696"/>
                <a:gd name="connsiteY783" fmla="*/ 249870 h 257321"/>
                <a:gd name="connsiteX784" fmla="*/ 1446636 w 1806696"/>
                <a:gd name="connsiteY784" fmla="*/ 249869 h 257321"/>
                <a:gd name="connsiteX785" fmla="*/ 1442733 w 1806696"/>
                <a:gd name="connsiteY785" fmla="*/ 245653 h 257321"/>
                <a:gd name="connsiteX786" fmla="*/ 1442420 w 1806696"/>
                <a:gd name="connsiteY786" fmla="*/ 233473 h 257321"/>
                <a:gd name="connsiteX787" fmla="*/ 1442576 w 1806696"/>
                <a:gd name="connsiteY787" fmla="*/ 228945 h 257321"/>
                <a:gd name="connsiteX788" fmla="*/ 1442421 w 1806696"/>
                <a:gd name="connsiteY788" fmla="*/ 213329 h 257321"/>
                <a:gd name="connsiteX789" fmla="*/ 1442420 w 1806696"/>
                <a:gd name="connsiteY789" fmla="*/ 193653 h 257321"/>
                <a:gd name="connsiteX790" fmla="*/ 1440703 w 1806696"/>
                <a:gd name="connsiteY790" fmla="*/ 186470 h 257321"/>
                <a:gd name="connsiteX791" fmla="*/ 1440703 w 1806696"/>
                <a:gd name="connsiteY791" fmla="*/ 152428 h 257321"/>
                <a:gd name="connsiteX792" fmla="*/ 1442421 w 1806696"/>
                <a:gd name="connsiteY792" fmla="*/ 145245 h 257321"/>
                <a:gd name="connsiteX793" fmla="*/ 1442421 w 1806696"/>
                <a:gd name="connsiteY793" fmla="*/ 124319 h 257321"/>
                <a:gd name="connsiteX794" fmla="*/ 1442576 w 1806696"/>
                <a:gd name="connsiteY794" fmla="*/ 114794 h 257321"/>
                <a:gd name="connsiteX795" fmla="*/ 1442576 w 1806696"/>
                <a:gd name="connsiteY795" fmla="*/ 108079 h 257321"/>
                <a:gd name="connsiteX796" fmla="*/ 1442108 w 1806696"/>
                <a:gd name="connsiteY796" fmla="*/ 94806 h 257321"/>
                <a:gd name="connsiteX797" fmla="*/ 1426024 w 1806696"/>
                <a:gd name="connsiteY797" fmla="*/ 77160 h 257321"/>
                <a:gd name="connsiteX798" fmla="*/ 1416967 w 1806696"/>
                <a:gd name="connsiteY798" fmla="*/ 75755 h 257321"/>
                <a:gd name="connsiteX799" fmla="*/ 1381363 w 1806696"/>
                <a:gd name="connsiteY799" fmla="*/ 75130 h 257321"/>
                <a:gd name="connsiteX800" fmla="*/ 1376835 w 1806696"/>
                <a:gd name="connsiteY800" fmla="*/ 69977 h 257321"/>
                <a:gd name="connsiteX801" fmla="*/ 1376835 w 1806696"/>
                <a:gd name="connsiteY801" fmla="*/ 52956 h 257321"/>
                <a:gd name="connsiteX802" fmla="*/ 1384018 w 1806696"/>
                <a:gd name="connsiteY802" fmla="*/ 45929 h 257321"/>
                <a:gd name="connsiteX803" fmla="*/ 1401195 w 1806696"/>
                <a:gd name="connsiteY803" fmla="*/ 42025 h 257321"/>
                <a:gd name="connsiteX804" fmla="*/ 1413063 w 1806696"/>
                <a:gd name="connsiteY804" fmla="*/ 37809 h 257321"/>
                <a:gd name="connsiteX805" fmla="*/ 1449135 w 1806696"/>
                <a:gd name="connsiteY805" fmla="*/ 25472 h 257321"/>
                <a:gd name="connsiteX806" fmla="*/ 1458661 w 1806696"/>
                <a:gd name="connsiteY806" fmla="*/ 22818 h 257321"/>
                <a:gd name="connsiteX807" fmla="*/ 1468499 w 1806696"/>
                <a:gd name="connsiteY807" fmla="*/ 17508 h 257321"/>
                <a:gd name="connsiteX808" fmla="*/ 1502228 w 1806696"/>
                <a:gd name="connsiteY808" fmla="*/ 7826 h 257321"/>
                <a:gd name="connsiteX809" fmla="*/ 1508630 w 1806696"/>
                <a:gd name="connsiteY809" fmla="*/ 7670 h 257321"/>
                <a:gd name="connsiteX810" fmla="*/ 1529711 w 1806696"/>
                <a:gd name="connsiteY810" fmla="*/ 7826 h 257321"/>
                <a:gd name="connsiteX811" fmla="*/ 1772162 w 1806696"/>
                <a:gd name="connsiteY811" fmla="*/ 40534 h 257321"/>
                <a:gd name="connsiteX812" fmla="*/ 1769039 w 1806696"/>
                <a:gd name="connsiteY812" fmla="*/ 45999 h 257321"/>
                <a:gd name="connsiteX813" fmla="*/ 1771381 w 1806696"/>
                <a:gd name="connsiteY813" fmla="*/ 50059 h 257321"/>
                <a:gd name="connsiteX814" fmla="*/ 1776690 w 1806696"/>
                <a:gd name="connsiteY814" fmla="*/ 45218 h 257321"/>
                <a:gd name="connsiteX815" fmla="*/ 1772162 w 1806696"/>
                <a:gd name="connsiteY815" fmla="*/ 40534 h 257321"/>
                <a:gd name="connsiteX816" fmla="*/ 1670816 w 1806696"/>
                <a:gd name="connsiteY816" fmla="*/ 13675 h 257321"/>
                <a:gd name="connsiteX817" fmla="*/ 1665508 w 1806696"/>
                <a:gd name="connsiteY817" fmla="*/ 19765 h 257321"/>
                <a:gd name="connsiteX818" fmla="*/ 1677687 w 1806696"/>
                <a:gd name="connsiteY818" fmla="*/ 37723 h 257321"/>
                <a:gd name="connsiteX819" fmla="*/ 1682840 w 1806696"/>
                <a:gd name="connsiteY819" fmla="*/ 38035 h 257321"/>
                <a:gd name="connsiteX820" fmla="*/ 1682529 w 1806696"/>
                <a:gd name="connsiteY820" fmla="*/ 34131 h 257321"/>
                <a:gd name="connsiteX821" fmla="*/ 1682685 w 1806696"/>
                <a:gd name="connsiteY821" fmla="*/ 27572 h 257321"/>
                <a:gd name="connsiteX822" fmla="*/ 1682684 w 1806696"/>
                <a:gd name="connsiteY822" fmla="*/ 19296 h 257321"/>
                <a:gd name="connsiteX823" fmla="*/ 1676282 w 1806696"/>
                <a:gd name="connsiteY823" fmla="*/ 22263 h 257321"/>
                <a:gd name="connsiteX824" fmla="*/ 1673627 w 1806696"/>
                <a:gd name="connsiteY824" fmla="*/ 17735 h 257321"/>
                <a:gd name="connsiteX825" fmla="*/ 1670816 w 1806696"/>
                <a:gd name="connsiteY825" fmla="*/ 13675 h 257321"/>
                <a:gd name="connsiteX826" fmla="*/ 1714598 w 1806696"/>
                <a:gd name="connsiteY826" fmla="*/ 3661 h 257321"/>
                <a:gd name="connsiteX827" fmla="*/ 1753891 w 1806696"/>
                <a:gd name="connsiteY827" fmla="*/ 10395 h 257321"/>
                <a:gd name="connsiteX828" fmla="*/ 1761856 w 1806696"/>
                <a:gd name="connsiteY828" fmla="*/ 13206 h 257321"/>
                <a:gd name="connsiteX829" fmla="*/ 1771537 w 1806696"/>
                <a:gd name="connsiteY829" fmla="*/ 20389 h 257321"/>
                <a:gd name="connsiteX830" fmla="*/ 1773410 w 1806696"/>
                <a:gd name="connsiteY830" fmla="*/ 21482 h 257321"/>
                <a:gd name="connsiteX831" fmla="*/ 1770912 w 1806696"/>
                <a:gd name="connsiteY831" fmla="*/ 21639 h 257321"/>
                <a:gd name="connsiteX832" fmla="*/ 1778565 w 1806696"/>
                <a:gd name="connsiteY832" fmla="*/ 29447 h 257321"/>
                <a:gd name="connsiteX833" fmla="*/ 1781688 w 1806696"/>
                <a:gd name="connsiteY833" fmla="*/ 27416 h 257321"/>
                <a:gd name="connsiteX834" fmla="*/ 1780907 w 1806696"/>
                <a:gd name="connsiteY834" fmla="*/ 26636 h 257321"/>
                <a:gd name="connsiteX835" fmla="*/ 1782468 w 1806696"/>
                <a:gd name="connsiteY835" fmla="*/ 26480 h 257321"/>
                <a:gd name="connsiteX836" fmla="*/ 1791212 w 1806696"/>
                <a:gd name="connsiteY836" fmla="*/ 47404 h 257321"/>
                <a:gd name="connsiteX837" fmla="*/ 1790588 w 1806696"/>
                <a:gd name="connsiteY837" fmla="*/ 54275 h 257321"/>
                <a:gd name="connsiteX838" fmla="*/ 1790276 w 1806696"/>
                <a:gd name="connsiteY838" fmla="*/ 55993 h 257321"/>
                <a:gd name="connsiteX839" fmla="*/ 1801676 w 1806696"/>
                <a:gd name="connsiteY839" fmla="*/ 64426 h 257321"/>
                <a:gd name="connsiteX840" fmla="*/ 1801675 w 1806696"/>
                <a:gd name="connsiteY840" fmla="*/ 63801 h 257321"/>
                <a:gd name="connsiteX841" fmla="*/ 1804486 w 1806696"/>
                <a:gd name="connsiteY841" fmla="*/ 64113 h 257321"/>
                <a:gd name="connsiteX842" fmla="*/ 1806204 w 1806696"/>
                <a:gd name="connsiteY842" fmla="*/ 105026 h 257321"/>
                <a:gd name="connsiteX843" fmla="*/ 1804642 w 1806696"/>
                <a:gd name="connsiteY843" fmla="*/ 114708 h 257321"/>
                <a:gd name="connsiteX844" fmla="*/ 1803237 w 1806696"/>
                <a:gd name="connsiteY844" fmla="*/ 117207 h 257321"/>
                <a:gd name="connsiteX845" fmla="*/ 1801988 w 1806696"/>
                <a:gd name="connsiteY845" fmla="*/ 116113 h 257321"/>
                <a:gd name="connsiteX846" fmla="*/ 1794648 w 1806696"/>
                <a:gd name="connsiteY846" fmla="*/ 118768 h 257321"/>
                <a:gd name="connsiteX847" fmla="*/ 1789495 w 1806696"/>
                <a:gd name="connsiteY847" fmla="*/ 119549 h 257321"/>
                <a:gd name="connsiteX848" fmla="*/ 1788870 w 1806696"/>
                <a:gd name="connsiteY848" fmla="*/ 124078 h 257321"/>
                <a:gd name="connsiteX849" fmla="*/ 1791994 w 1806696"/>
                <a:gd name="connsiteY849" fmla="*/ 128606 h 257321"/>
                <a:gd name="connsiteX850" fmla="*/ 1794961 w 1806696"/>
                <a:gd name="connsiteY850" fmla="*/ 127981 h 257321"/>
                <a:gd name="connsiteX851" fmla="*/ 1795586 w 1806696"/>
                <a:gd name="connsiteY851" fmla="*/ 128294 h 257321"/>
                <a:gd name="connsiteX852" fmla="*/ 1806672 w 1806696"/>
                <a:gd name="connsiteY852" fmla="*/ 139849 h 257321"/>
                <a:gd name="connsiteX853" fmla="*/ 1805423 w 1806696"/>
                <a:gd name="connsiteY853" fmla="*/ 197940 h 257321"/>
                <a:gd name="connsiteX854" fmla="*/ 1786372 w 1806696"/>
                <a:gd name="connsiteY854" fmla="*/ 230576 h 257321"/>
                <a:gd name="connsiteX855" fmla="*/ 1729688 w 1806696"/>
                <a:gd name="connsiteY855" fmla="*/ 251814 h 257321"/>
                <a:gd name="connsiteX856" fmla="*/ 1642396 w 1806696"/>
                <a:gd name="connsiteY856" fmla="*/ 250565 h 257321"/>
                <a:gd name="connsiteX857" fmla="*/ 1615538 w 1806696"/>
                <a:gd name="connsiteY857" fmla="*/ 242132 h 257321"/>
                <a:gd name="connsiteX858" fmla="*/ 1588991 w 1806696"/>
                <a:gd name="connsiteY858" fmla="*/ 222768 h 257321"/>
                <a:gd name="connsiteX859" fmla="*/ 1586805 w 1806696"/>
                <a:gd name="connsiteY859" fmla="*/ 219333 h 257321"/>
                <a:gd name="connsiteX860" fmla="*/ 1586805 w 1806696"/>
                <a:gd name="connsiteY860" fmla="*/ 219021 h 257321"/>
                <a:gd name="connsiteX861" fmla="*/ 1577904 w 1806696"/>
                <a:gd name="connsiteY861" fmla="*/ 189351 h 257321"/>
                <a:gd name="connsiteX862" fmla="*/ 1582276 w 1806696"/>
                <a:gd name="connsiteY862" fmla="*/ 184667 h 257321"/>
                <a:gd name="connsiteX863" fmla="*/ 1589616 w 1806696"/>
                <a:gd name="connsiteY863" fmla="*/ 184666 h 257321"/>
                <a:gd name="connsiteX864" fmla="*/ 1590084 w 1806696"/>
                <a:gd name="connsiteY864" fmla="*/ 184510 h 257321"/>
                <a:gd name="connsiteX865" fmla="*/ 1597111 w 1806696"/>
                <a:gd name="connsiteY865" fmla="*/ 184042 h 257321"/>
                <a:gd name="connsiteX866" fmla="*/ 1660978 w 1806696"/>
                <a:gd name="connsiteY866" fmla="*/ 183886 h 257321"/>
                <a:gd name="connsiteX867" fmla="*/ 1667225 w 1806696"/>
                <a:gd name="connsiteY867" fmla="*/ 184510 h 257321"/>
                <a:gd name="connsiteX868" fmla="*/ 1669254 w 1806696"/>
                <a:gd name="connsiteY868" fmla="*/ 184510 h 257321"/>
                <a:gd name="connsiteX869" fmla="*/ 1673627 w 1806696"/>
                <a:gd name="connsiteY869" fmla="*/ 190444 h 257321"/>
                <a:gd name="connsiteX870" fmla="*/ 1674252 w 1806696"/>
                <a:gd name="connsiteY870" fmla="*/ 192318 h 257321"/>
                <a:gd name="connsiteX871" fmla="*/ 1675501 w 1806696"/>
                <a:gd name="connsiteY871" fmla="*/ 200438 h 257321"/>
                <a:gd name="connsiteX872" fmla="*/ 1688774 w 1806696"/>
                <a:gd name="connsiteY872" fmla="*/ 214024 h 257321"/>
                <a:gd name="connsiteX873" fmla="*/ 1708919 w 1806696"/>
                <a:gd name="connsiteY873" fmla="*/ 191381 h 257321"/>
                <a:gd name="connsiteX874" fmla="*/ 1708919 w 1806696"/>
                <a:gd name="connsiteY874" fmla="*/ 157964 h 257321"/>
                <a:gd name="connsiteX875" fmla="*/ 1601015 w 1806696"/>
                <a:gd name="connsiteY875" fmla="*/ 159057 h 257321"/>
                <a:gd name="connsiteX876" fmla="*/ 1580089 w 1806696"/>
                <a:gd name="connsiteY876" fmla="*/ 136570 h 257321"/>
                <a:gd name="connsiteX877" fmla="*/ 1575873 w 1806696"/>
                <a:gd name="connsiteY877" fmla="*/ 98468 h 257321"/>
                <a:gd name="connsiteX878" fmla="*/ 1576030 w 1806696"/>
                <a:gd name="connsiteY878" fmla="*/ 67549 h 257321"/>
                <a:gd name="connsiteX879" fmla="*/ 1582901 w 1806696"/>
                <a:gd name="connsiteY879" fmla="*/ 39284 h 257321"/>
                <a:gd name="connsiteX880" fmla="*/ 1593675 w 1806696"/>
                <a:gd name="connsiteY880" fmla="*/ 27729 h 257321"/>
                <a:gd name="connsiteX881" fmla="*/ 1674721 w 1806696"/>
                <a:gd name="connsiteY881" fmla="*/ 3368 h 257321"/>
                <a:gd name="connsiteX882" fmla="*/ 1714598 w 1806696"/>
                <a:gd name="connsiteY882" fmla="*/ 3661 h 25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</a:cxnLst>
              <a:rect l="l" t="t" r="r" b="b"/>
              <a:pathLst>
                <a:path w="1806696" h="257321">
                  <a:moveTo>
                    <a:pt x="95530" y="240641"/>
                  </a:moveTo>
                  <a:cubicBezTo>
                    <a:pt x="92817" y="239138"/>
                    <a:pt x="89616" y="238865"/>
                    <a:pt x="87507" y="240895"/>
                  </a:cubicBezTo>
                  <a:cubicBezTo>
                    <a:pt x="83291" y="244799"/>
                    <a:pt x="78762" y="245424"/>
                    <a:pt x="73922" y="246829"/>
                  </a:cubicBezTo>
                  <a:cubicBezTo>
                    <a:pt x="81729" y="249171"/>
                    <a:pt x="89537" y="250264"/>
                    <a:pt x="97501" y="250264"/>
                  </a:cubicBezTo>
                  <a:cubicBezTo>
                    <a:pt x="99219" y="250265"/>
                    <a:pt x="100937" y="250264"/>
                    <a:pt x="100624" y="247766"/>
                  </a:cubicBezTo>
                  <a:cubicBezTo>
                    <a:pt x="100468" y="244877"/>
                    <a:pt x="98243" y="242144"/>
                    <a:pt x="95530" y="240641"/>
                  </a:cubicBezTo>
                  <a:close/>
                  <a:moveTo>
                    <a:pt x="136696" y="230120"/>
                  </a:moveTo>
                  <a:cubicBezTo>
                    <a:pt x="134198" y="230432"/>
                    <a:pt x="136072" y="233087"/>
                    <a:pt x="135291" y="234180"/>
                  </a:cubicBezTo>
                  <a:cubicBezTo>
                    <a:pt x="132949" y="237616"/>
                    <a:pt x="134511" y="241832"/>
                    <a:pt x="132324" y="244955"/>
                  </a:cubicBezTo>
                  <a:cubicBezTo>
                    <a:pt x="128264" y="250577"/>
                    <a:pt x="130294" y="251982"/>
                    <a:pt x="136228" y="251358"/>
                  </a:cubicBezTo>
                  <a:cubicBezTo>
                    <a:pt x="138102" y="251045"/>
                    <a:pt x="139976" y="250733"/>
                    <a:pt x="141849" y="250576"/>
                  </a:cubicBezTo>
                  <a:cubicBezTo>
                    <a:pt x="145441" y="250264"/>
                    <a:pt x="149501" y="250889"/>
                    <a:pt x="152312" y="249328"/>
                  </a:cubicBezTo>
                  <a:cubicBezTo>
                    <a:pt x="156840" y="246673"/>
                    <a:pt x="150126" y="242925"/>
                    <a:pt x="152156" y="239021"/>
                  </a:cubicBezTo>
                  <a:cubicBezTo>
                    <a:pt x="153093" y="237460"/>
                    <a:pt x="152468" y="234805"/>
                    <a:pt x="150282" y="234336"/>
                  </a:cubicBezTo>
                  <a:cubicBezTo>
                    <a:pt x="147940" y="233868"/>
                    <a:pt x="147471" y="236523"/>
                    <a:pt x="146846" y="238240"/>
                  </a:cubicBezTo>
                  <a:cubicBezTo>
                    <a:pt x="146222" y="239489"/>
                    <a:pt x="146534" y="241051"/>
                    <a:pt x="145910" y="242300"/>
                  </a:cubicBezTo>
                  <a:cubicBezTo>
                    <a:pt x="144972" y="244018"/>
                    <a:pt x="143255" y="244487"/>
                    <a:pt x="141538" y="243862"/>
                  </a:cubicBezTo>
                  <a:cubicBezTo>
                    <a:pt x="139195" y="242925"/>
                    <a:pt x="140288" y="241364"/>
                    <a:pt x="141225" y="239958"/>
                  </a:cubicBezTo>
                  <a:cubicBezTo>
                    <a:pt x="141694" y="239177"/>
                    <a:pt x="142630" y="238552"/>
                    <a:pt x="143098" y="237772"/>
                  </a:cubicBezTo>
                  <a:cubicBezTo>
                    <a:pt x="144348" y="235898"/>
                    <a:pt x="143255" y="234180"/>
                    <a:pt x="142318" y="232619"/>
                  </a:cubicBezTo>
                  <a:cubicBezTo>
                    <a:pt x="141069" y="230745"/>
                    <a:pt x="138726" y="229808"/>
                    <a:pt x="136696" y="230120"/>
                  </a:cubicBezTo>
                  <a:close/>
                  <a:moveTo>
                    <a:pt x="224671" y="199162"/>
                  </a:moveTo>
                  <a:cubicBezTo>
                    <a:pt x="222895" y="199475"/>
                    <a:pt x="220943" y="200216"/>
                    <a:pt x="218991" y="200294"/>
                  </a:cubicBezTo>
                  <a:cubicBezTo>
                    <a:pt x="226486" y="206853"/>
                    <a:pt x="226330" y="207946"/>
                    <a:pt x="218991" y="211381"/>
                  </a:cubicBezTo>
                  <a:cubicBezTo>
                    <a:pt x="221958" y="209664"/>
                    <a:pt x="225237" y="216222"/>
                    <a:pt x="227892" y="211069"/>
                  </a:cubicBezTo>
                  <a:cubicBezTo>
                    <a:pt x="229609" y="207790"/>
                    <a:pt x="231951" y="203730"/>
                    <a:pt x="229297" y="200607"/>
                  </a:cubicBezTo>
                  <a:cubicBezTo>
                    <a:pt x="228048" y="198967"/>
                    <a:pt x="226448" y="198850"/>
                    <a:pt x="224671" y="199162"/>
                  </a:cubicBezTo>
                  <a:close/>
                  <a:moveTo>
                    <a:pt x="321395" y="212186"/>
                  </a:moveTo>
                  <a:cubicBezTo>
                    <a:pt x="316438" y="216224"/>
                    <a:pt x="313134" y="214939"/>
                    <a:pt x="308912" y="212002"/>
                  </a:cubicBezTo>
                  <a:cubicBezTo>
                    <a:pt x="306893" y="210534"/>
                    <a:pt x="303955" y="209983"/>
                    <a:pt x="302120" y="212002"/>
                  </a:cubicBezTo>
                  <a:cubicBezTo>
                    <a:pt x="300283" y="214021"/>
                    <a:pt x="297530" y="216591"/>
                    <a:pt x="300835" y="219712"/>
                  </a:cubicBezTo>
                  <a:cubicBezTo>
                    <a:pt x="303772" y="224118"/>
                    <a:pt x="308728" y="225954"/>
                    <a:pt x="312584" y="229258"/>
                  </a:cubicBezTo>
                  <a:cubicBezTo>
                    <a:pt x="320110" y="235683"/>
                    <a:pt x="323047" y="234582"/>
                    <a:pt x="329839" y="226137"/>
                  </a:cubicBezTo>
                  <a:cubicBezTo>
                    <a:pt x="334979" y="223751"/>
                    <a:pt x="335897" y="219712"/>
                    <a:pt x="332960" y="215306"/>
                  </a:cubicBezTo>
                  <a:cubicBezTo>
                    <a:pt x="330207" y="211084"/>
                    <a:pt x="325066" y="209248"/>
                    <a:pt x="321395" y="212186"/>
                  </a:cubicBezTo>
                  <a:close/>
                  <a:moveTo>
                    <a:pt x="72672" y="171874"/>
                  </a:moveTo>
                  <a:cubicBezTo>
                    <a:pt x="69706" y="171249"/>
                    <a:pt x="67363" y="174997"/>
                    <a:pt x="67363" y="177339"/>
                  </a:cubicBezTo>
                  <a:cubicBezTo>
                    <a:pt x="67206" y="180931"/>
                    <a:pt x="70174" y="182961"/>
                    <a:pt x="74858" y="183273"/>
                  </a:cubicBezTo>
                  <a:cubicBezTo>
                    <a:pt x="76732" y="182649"/>
                    <a:pt x="81105" y="182336"/>
                    <a:pt x="80636" y="179525"/>
                  </a:cubicBezTo>
                  <a:cubicBezTo>
                    <a:pt x="80167" y="175934"/>
                    <a:pt x="76420" y="172655"/>
                    <a:pt x="72672" y="171874"/>
                  </a:cubicBezTo>
                  <a:close/>
                  <a:moveTo>
                    <a:pt x="225861" y="186552"/>
                  </a:moveTo>
                  <a:cubicBezTo>
                    <a:pt x="225393" y="185303"/>
                    <a:pt x="208840" y="183273"/>
                    <a:pt x="208059" y="184366"/>
                  </a:cubicBezTo>
                  <a:cubicBezTo>
                    <a:pt x="207123" y="185772"/>
                    <a:pt x="206342" y="187490"/>
                    <a:pt x="206343" y="188895"/>
                  </a:cubicBezTo>
                  <a:cubicBezTo>
                    <a:pt x="206498" y="192643"/>
                    <a:pt x="216024" y="199201"/>
                    <a:pt x="219303" y="197483"/>
                  </a:cubicBezTo>
                  <a:cubicBezTo>
                    <a:pt x="223363" y="195141"/>
                    <a:pt x="227423" y="196078"/>
                    <a:pt x="233358" y="194985"/>
                  </a:cubicBezTo>
                  <a:cubicBezTo>
                    <a:pt x="230078" y="191862"/>
                    <a:pt x="226799" y="190144"/>
                    <a:pt x="225861" y="186552"/>
                  </a:cubicBezTo>
                  <a:close/>
                  <a:moveTo>
                    <a:pt x="442853" y="212209"/>
                  </a:moveTo>
                  <a:cubicBezTo>
                    <a:pt x="439572" y="212323"/>
                    <a:pt x="436221" y="214664"/>
                    <a:pt x="433192" y="219345"/>
                  </a:cubicBezTo>
                  <a:cubicBezTo>
                    <a:pt x="439984" y="217142"/>
                    <a:pt x="446043" y="222466"/>
                    <a:pt x="452101" y="218427"/>
                  </a:cubicBezTo>
                  <a:cubicBezTo>
                    <a:pt x="449347" y="214205"/>
                    <a:pt x="446135" y="212094"/>
                    <a:pt x="442853" y="212209"/>
                  </a:cubicBezTo>
                  <a:close/>
                  <a:moveTo>
                    <a:pt x="385096" y="177490"/>
                  </a:moveTo>
                  <a:cubicBezTo>
                    <a:pt x="378487" y="178040"/>
                    <a:pt x="378303" y="182997"/>
                    <a:pt x="378671" y="187587"/>
                  </a:cubicBezTo>
                  <a:cubicBezTo>
                    <a:pt x="378854" y="189789"/>
                    <a:pt x="380506" y="187219"/>
                    <a:pt x="381424" y="186852"/>
                  </a:cubicBezTo>
                  <a:cubicBezTo>
                    <a:pt x="383076" y="184098"/>
                    <a:pt x="386197" y="181712"/>
                    <a:pt x="385096" y="177490"/>
                  </a:cubicBezTo>
                  <a:close/>
                  <a:moveTo>
                    <a:pt x="428787" y="176870"/>
                  </a:moveTo>
                  <a:cubicBezTo>
                    <a:pt x="425344" y="178408"/>
                    <a:pt x="423555" y="182263"/>
                    <a:pt x="423278" y="188504"/>
                  </a:cubicBezTo>
                  <a:cubicBezTo>
                    <a:pt x="420893" y="195297"/>
                    <a:pt x="426033" y="196582"/>
                    <a:pt x="431357" y="197867"/>
                  </a:cubicBezTo>
                  <a:cubicBezTo>
                    <a:pt x="437598" y="199335"/>
                    <a:pt x="442004" y="197316"/>
                    <a:pt x="446043" y="192543"/>
                  </a:cubicBezTo>
                  <a:cubicBezTo>
                    <a:pt x="447878" y="190340"/>
                    <a:pt x="453019" y="191809"/>
                    <a:pt x="452284" y="186485"/>
                  </a:cubicBezTo>
                  <a:cubicBezTo>
                    <a:pt x="451733" y="181528"/>
                    <a:pt x="447327" y="180611"/>
                    <a:pt x="444206" y="179142"/>
                  </a:cubicBezTo>
                  <a:cubicBezTo>
                    <a:pt x="437323" y="176113"/>
                    <a:pt x="432228" y="175333"/>
                    <a:pt x="428787" y="176870"/>
                  </a:cubicBezTo>
                  <a:close/>
                  <a:moveTo>
                    <a:pt x="646390" y="198420"/>
                  </a:moveTo>
                  <a:cubicBezTo>
                    <a:pt x="644731" y="198928"/>
                    <a:pt x="643638" y="200567"/>
                    <a:pt x="643326" y="204081"/>
                  </a:cubicBezTo>
                  <a:cubicBezTo>
                    <a:pt x="643170" y="206423"/>
                    <a:pt x="641140" y="207672"/>
                    <a:pt x="639735" y="209234"/>
                  </a:cubicBezTo>
                  <a:cubicBezTo>
                    <a:pt x="635206" y="214543"/>
                    <a:pt x="635518" y="217823"/>
                    <a:pt x="640827" y="222820"/>
                  </a:cubicBezTo>
                  <a:cubicBezTo>
                    <a:pt x="642701" y="224693"/>
                    <a:pt x="643326" y="227192"/>
                    <a:pt x="644106" y="229690"/>
                  </a:cubicBezTo>
                  <a:cubicBezTo>
                    <a:pt x="645044" y="232501"/>
                    <a:pt x="646450" y="235468"/>
                    <a:pt x="650822" y="233751"/>
                  </a:cubicBezTo>
                  <a:cubicBezTo>
                    <a:pt x="656599" y="231408"/>
                    <a:pt x="658629" y="224225"/>
                    <a:pt x="654569" y="219384"/>
                  </a:cubicBezTo>
                  <a:cubicBezTo>
                    <a:pt x="653632" y="218291"/>
                    <a:pt x="652851" y="217198"/>
                    <a:pt x="650821" y="215012"/>
                  </a:cubicBezTo>
                  <a:cubicBezTo>
                    <a:pt x="658785" y="215949"/>
                    <a:pt x="659254" y="210639"/>
                    <a:pt x="659722" y="205955"/>
                  </a:cubicBezTo>
                  <a:cubicBezTo>
                    <a:pt x="660347" y="200958"/>
                    <a:pt x="655975" y="200958"/>
                    <a:pt x="652852" y="199552"/>
                  </a:cubicBezTo>
                  <a:cubicBezTo>
                    <a:pt x="650275" y="198537"/>
                    <a:pt x="648050" y="197913"/>
                    <a:pt x="646390" y="198420"/>
                  </a:cubicBezTo>
                  <a:close/>
                  <a:moveTo>
                    <a:pt x="283165" y="143092"/>
                  </a:moveTo>
                  <a:cubicBezTo>
                    <a:pt x="282340" y="142381"/>
                    <a:pt x="281467" y="142335"/>
                    <a:pt x="280458" y="144813"/>
                  </a:cubicBezTo>
                  <a:cubicBezTo>
                    <a:pt x="279356" y="147751"/>
                    <a:pt x="276970" y="152156"/>
                    <a:pt x="279907" y="153992"/>
                  </a:cubicBezTo>
                  <a:cubicBezTo>
                    <a:pt x="282844" y="156011"/>
                    <a:pt x="284129" y="152340"/>
                    <a:pt x="284496" y="149403"/>
                  </a:cubicBezTo>
                  <a:cubicBezTo>
                    <a:pt x="284680" y="149036"/>
                    <a:pt x="285231" y="148668"/>
                    <a:pt x="285598" y="148301"/>
                  </a:cubicBezTo>
                  <a:cubicBezTo>
                    <a:pt x="285597" y="147383"/>
                    <a:pt x="285781" y="146466"/>
                    <a:pt x="285598" y="145364"/>
                  </a:cubicBezTo>
                  <a:cubicBezTo>
                    <a:pt x="284772" y="145180"/>
                    <a:pt x="283991" y="143804"/>
                    <a:pt x="283165" y="143092"/>
                  </a:cubicBezTo>
                  <a:close/>
                  <a:moveTo>
                    <a:pt x="723434" y="205642"/>
                  </a:moveTo>
                  <a:cubicBezTo>
                    <a:pt x="722341" y="208141"/>
                    <a:pt x="718750" y="209078"/>
                    <a:pt x="720780" y="212357"/>
                  </a:cubicBezTo>
                  <a:cubicBezTo>
                    <a:pt x="721560" y="213450"/>
                    <a:pt x="722809" y="213450"/>
                    <a:pt x="723903" y="212826"/>
                  </a:cubicBezTo>
                  <a:cubicBezTo>
                    <a:pt x="727182" y="210639"/>
                    <a:pt x="724684" y="208609"/>
                    <a:pt x="723434" y="205642"/>
                  </a:cubicBezTo>
                  <a:close/>
                  <a:moveTo>
                    <a:pt x="613187" y="188309"/>
                  </a:moveTo>
                  <a:cubicBezTo>
                    <a:pt x="612876" y="188621"/>
                    <a:pt x="612407" y="188778"/>
                    <a:pt x="612095" y="188934"/>
                  </a:cubicBezTo>
                  <a:cubicBezTo>
                    <a:pt x="612563" y="191120"/>
                    <a:pt x="612876" y="193306"/>
                    <a:pt x="613500" y="195492"/>
                  </a:cubicBezTo>
                  <a:cubicBezTo>
                    <a:pt x="613968" y="197054"/>
                    <a:pt x="615062" y="198615"/>
                    <a:pt x="617091" y="197678"/>
                  </a:cubicBezTo>
                  <a:cubicBezTo>
                    <a:pt x="619278" y="196585"/>
                    <a:pt x="618184" y="195024"/>
                    <a:pt x="617092" y="193774"/>
                  </a:cubicBezTo>
                  <a:cubicBezTo>
                    <a:pt x="615687" y="191901"/>
                    <a:pt x="614437" y="190183"/>
                    <a:pt x="613187" y="188309"/>
                  </a:cubicBezTo>
                  <a:close/>
                  <a:moveTo>
                    <a:pt x="889336" y="203961"/>
                  </a:moveTo>
                  <a:cubicBezTo>
                    <a:pt x="887789" y="202608"/>
                    <a:pt x="882763" y="202221"/>
                    <a:pt x="881603" y="203574"/>
                  </a:cubicBezTo>
                  <a:cubicBezTo>
                    <a:pt x="880056" y="205121"/>
                    <a:pt x="879670" y="209568"/>
                    <a:pt x="880830" y="211695"/>
                  </a:cubicBezTo>
                  <a:cubicBezTo>
                    <a:pt x="883343" y="216141"/>
                    <a:pt x="886630" y="220201"/>
                    <a:pt x="890303" y="223487"/>
                  </a:cubicBezTo>
                  <a:cubicBezTo>
                    <a:pt x="892430" y="225421"/>
                    <a:pt x="896490" y="227548"/>
                    <a:pt x="899004" y="226775"/>
                  </a:cubicBezTo>
                  <a:cubicBezTo>
                    <a:pt x="903837" y="225421"/>
                    <a:pt x="908283" y="222134"/>
                    <a:pt x="911183" y="220394"/>
                  </a:cubicBezTo>
                  <a:cubicBezTo>
                    <a:pt x="913117" y="212468"/>
                    <a:pt x="906930" y="205314"/>
                    <a:pt x="901516" y="207441"/>
                  </a:cubicBezTo>
                  <a:cubicBezTo>
                    <a:pt x="895523" y="209955"/>
                    <a:pt x="893010" y="207441"/>
                    <a:pt x="889336" y="203961"/>
                  </a:cubicBezTo>
                  <a:close/>
                  <a:moveTo>
                    <a:pt x="710629" y="175192"/>
                  </a:moveTo>
                  <a:cubicBezTo>
                    <a:pt x="705788" y="175192"/>
                    <a:pt x="703602" y="178627"/>
                    <a:pt x="704695" y="182844"/>
                  </a:cubicBezTo>
                  <a:cubicBezTo>
                    <a:pt x="705944" y="187997"/>
                    <a:pt x="705632" y="190963"/>
                    <a:pt x="699542" y="191432"/>
                  </a:cubicBezTo>
                  <a:cubicBezTo>
                    <a:pt x="696731" y="191744"/>
                    <a:pt x="696420" y="194087"/>
                    <a:pt x="696106" y="196741"/>
                  </a:cubicBezTo>
                  <a:cubicBezTo>
                    <a:pt x="695638" y="202519"/>
                    <a:pt x="699543" y="205174"/>
                    <a:pt x="703134" y="208141"/>
                  </a:cubicBezTo>
                  <a:cubicBezTo>
                    <a:pt x="704851" y="209702"/>
                    <a:pt x="704851" y="214075"/>
                    <a:pt x="708287" y="212201"/>
                  </a:cubicBezTo>
                  <a:cubicBezTo>
                    <a:pt x="710785" y="210795"/>
                    <a:pt x="713128" y="208453"/>
                    <a:pt x="712035" y="204549"/>
                  </a:cubicBezTo>
                  <a:cubicBezTo>
                    <a:pt x="710473" y="198771"/>
                    <a:pt x="714689" y="197054"/>
                    <a:pt x="719061" y="196429"/>
                  </a:cubicBezTo>
                  <a:cubicBezTo>
                    <a:pt x="721404" y="196117"/>
                    <a:pt x="723903" y="197210"/>
                    <a:pt x="724527" y="193774"/>
                  </a:cubicBezTo>
                  <a:cubicBezTo>
                    <a:pt x="728274" y="191588"/>
                    <a:pt x="729524" y="188465"/>
                    <a:pt x="727806" y="184249"/>
                  </a:cubicBezTo>
                  <a:cubicBezTo>
                    <a:pt x="724059" y="185342"/>
                    <a:pt x="727494" y="190964"/>
                    <a:pt x="722810" y="190964"/>
                  </a:cubicBezTo>
                  <a:cubicBezTo>
                    <a:pt x="720779" y="188309"/>
                    <a:pt x="719374" y="185967"/>
                    <a:pt x="719530" y="182063"/>
                  </a:cubicBezTo>
                  <a:cubicBezTo>
                    <a:pt x="719687" y="176597"/>
                    <a:pt x="715157" y="175192"/>
                    <a:pt x="710629" y="175192"/>
                  </a:cubicBezTo>
                  <a:close/>
                  <a:moveTo>
                    <a:pt x="742485" y="173162"/>
                  </a:moveTo>
                  <a:cubicBezTo>
                    <a:pt x="740767" y="173006"/>
                    <a:pt x="739830" y="172537"/>
                    <a:pt x="739362" y="172850"/>
                  </a:cubicBezTo>
                  <a:cubicBezTo>
                    <a:pt x="736708" y="174411"/>
                    <a:pt x="734365" y="176441"/>
                    <a:pt x="732804" y="179096"/>
                  </a:cubicBezTo>
                  <a:cubicBezTo>
                    <a:pt x="732178" y="179877"/>
                    <a:pt x="732960" y="181126"/>
                    <a:pt x="734052" y="180969"/>
                  </a:cubicBezTo>
                  <a:cubicBezTo>
                    <a:pt x="737020" y="180345"/>
                    <a:pt x="737332" y="183468"/>
                    <a:pt x="738894" y="184093"/>
                  </a:cubicBezTo>
                  <a:cubicBezTo>
                    <a:pt x="743109" y="185810"/>
                    <a:pt x="747170" y="190651"/>
                    <a:pt x="751854" y="188153"/>
                  </a:cubicBezTo>
                  <a:cubicBezTo>
                    <a:pt x="754041" y="187060"/>
                    <a:pt x="755445" y="185030"/>
                    <a:pt x="758257" y="185342"/>
                  </a:cubicBezTo>
                  <a:cubicBezTo>
                    <a:pt x="759975" y="185498"/>
                    <a:pt x="761693" y="185030"/>
                    <a:pt x="762317" y="183156"/>
                  </a:cubicBezTo>
                  <a:cubicBezTo>
                    <a:pt x="762942" y="181282"/>
                    <a:pt x="761380" y="180033"/>
                    <a:pt x="759975" y="179252"/>
                  </a:cubicBezTo>
                  <a:cubicBezTo>
                    <a:pt x="754509" y="175348"/>
                    <a:pt x="747013" y="176753"/>
                    <a:pt x="742485" y="173162"/>
                  </a:cubicBezTo>
                  <a:close/>
                  <a:moveTo>
                    <a:pt x="84384" y="69279"/>
                  </a:moveTo>
                  <a:cubicBezTo>
                    <a:pt x="82823" y="67717"/>
                    <a:pt x="82041" y="69123"/>
                    <a:pt x="81261" y="70372"/>
                  </a:cubicBezTo>
                  <a:cubicBezTo>
                    <a:pt x="78137" y="75213"/>
                    <a:pt x="74390" y="78961"/>
                    <a:pt x="69236" y="81928"/>
                  </a:cubicBezTo>
                  <a:cubicBezTo>
                    <a:pt x="66739" y="83333"/>
                    <a:pt x="63303" y="86925"/>
                    <a:pt x="63928" y="89892"/>
                  </a:cubicBezTo>
                  <a:cubicBezTo>
                    <a:pt x="64864" y="94108"/>
                    <a:pt x="70486" y="93952"/>
                    <a:pt x="73921" y="95826"/>
                  </a:cubicBezTo>
                  <a:cubicBezTo>
                    <a:pt x="75014" y="96450"/>
                    <a:pt x="80167" y="94108"/>
                    <a:pt x="80792" y="90985"/>
                  </a:cubicBezTo>
                  <a:cubicBezTo>
                    <a:pt x="82198" y="83021"/>
                    <a:pt x="87038" y="82396"/>
                    <a:pt x="93441" y="84114"/>
                  </a:cubicBezTo>
                  <a:cubicBezTo>
                    <a:pt x="97501" y="85207"/>
                    <a:pt x="99375" y="83957"/>
                    <a:pt x="99531" y="79273"/>
                  </a:cubicBezTo>
                  <a:cubicBezTo>
                    <a:pt x="99843" y="73807"/>
                    <a:pt x="97189" y="72246"/>
                    <a:pt x="92660" y="71934"/>
                  </a:cubicBezTo>
                  <a:cubicBezTo>
                    <a:pt x="92348" y="72402"/>
                    <a:pt x="92035" y="72714"/>
                    <a:pt x="92036" y="73183"/>
                  </a:cubicBezTo>
                  <a:cubicBezTo>
                    <a:pt x="91567" y="75681"/>
                    <a:pt x="93285" y="79898"/>
                    <a:pt x="88131" y="78336"/>
                  </a:cubicBezTo>
                  <a:cubicBezTo>
                    <a:pt x="85789" y="77555"/>
                    <a:pt x="81260" y="76774"/>
                    <a:pt x="85946" y="72558"/>
                  </a:cubicBezTo>
                  <a:cubicBezTo>
                    <a:pt x="87351" y="71153"/>
                    <a:pt x="85321" y="70216"/>
                    <a:pt x="84384" y="69279"/>
                  </a:cubicBezTo>
                  <a:close/>
                  <a:moveTo>
                    <a:pt x="997660" y="194420"/>
                  </a:moveTo>
                  <a:cubicBezTo>
                    <a:pt x="994858" y="200959"/>
                    <a:pt x="990375" y="207123"/>
                    <a:pt x="989815" y="213662"/>
                  </a:cubicBezTo>
                  <a:cubicBezTo>
                    <a:pt x="989254" y="219453"/>
                    <a:pt x="992990" y="225431"/>
                    <a:pt x="994858" y="231410"/>
                  </a:cubicBezTo>
                  <a:cubicBezTo>
                    <a:pt x="995793" y="231970"/>
                    <a:pt x="996726" y="232344"/>
                    <a:pt x="997660" y="232904"/>
                  </a:cubicBezTo>
                  <a:cubicBezTo>
                    <a:pt x="996166" y="220948"/>
                    <a:pt x="1002517" y="220014"/>
                    <a:pt x="1009430" y="222629"/>
                  </a:cubicBezTo>
                  <a:cubicBezTo>
                    <a:pt x="1015782" y="225057"/>
                    <a:pt x="1016529" y="221135"/>
                    <a:pt x="1018771" y="216838"/>
                  </a:cubicBezTo>
                  <a:cubicBezTo>
                    <a:pt x="1015222" y="215343"/>
                    <a:pt x="1012232" y="214035"/>
                    <a:pt x="1008309" y="212168"/>
                  </a:cubicBezTo>
                  <a:cubicBezTo>
                    <a:pt x="1010737" y="207871"/>
                    <a:pt x="1012792" y="204321"/>
                    <a:pt x="1015782" y="199464"/>
                  </a:cubicBezTo>
                  <a:cubicBezTo>
                    <a:pt x="1009617" y="197783"/>
                    <a:pt x="1004012" y="196288"/>
                    <a:pt x="997660" y="194420"/>
                  </a:cubicBezTo>
                  <a:close/>
                  <a:moveTo>
                    <a:pt x="215087" y="81928"/>
                  </a:moveTo>
                  <a:cubicBezTo>
                    <a:pt x="202282" y="80210"/>
                    <a:pt x="211651" y="89111"/>
                    <a:pt x="209934" y="92390"/>
                  </a:cubicBezTo>
                  <a:cubicBezTo>
                    <a:pt x="208215" y="95826"/>
                    <a:pt x="212588" y="96606"/>
                    <a:pt x="215868" y="96919"/>
                  </a:cubicBezTo>
                  <a:cubicBezTo>
                    <a:pt x="222427" y="97543"/>
                    <a:pt x="221802" y="92546"/>
                    <a:pt x="221958" y="88955"/>
                  </a:cubicBezTo>
                  <a:cubicBezTo>
                    <a:pt x="222114" y="84270"/>
                    <a:pt x="218054" y="83177"/>
                    <a:pt x="215087" y="81928"/>
                  </a:cubicBezTo>
                  <a:close/>
                  <a:moveTo>
                    <a:pt x="633644" y="133966"/>
                  </a:moveTo>
                  <a:cubicBezTo>
                    <a:pt x="633488" y="133966"/>
                    <a:pt x="633176" y="133966"/>
                    <a:pt x="633020" y="133966"/>
                  </a:cubicBezTo>
                  <a:cubicBezTo>
                    <a:pt x="625993" y="136465"/>
                    <a:pt x="626305" y="143804"/>
                    <a:pt x="624431" y="149114"/>
                  </a:cubicBezTo>
                  <a:cubicBezTo>
                    <a:pt x="622869" y="153642"/>
                    <a:pt x="627710" y="150519"/>
                    <a:pt x="629428" y="151300"/>
                  </a:cubicBezTo>
                  <a:cubicBezTo>
                    <a:pt x="630521" y="151768"/>
                    <a:pt x="631301" y="153174"/>
                    <a:pt x="632239" y="154267"/>
                  </a:cubicBezTo>
                  <a:cubicBezTo>
                    <a:pt x="633644" y="155985"/>
                    <a:pt x="636142" y="157546"/>
                    <a:pt x="637548" y="156453"/>
                  </a:cubicBezTo>
                  <a:cubicBezTo>
                    <a:pt x="639266" y="155360"/>
                    <a:pt x="639735" y="152549"/>
                    <a:pt x="638641" y="150207"/>
                  </a:cubicBezTo>
                  <a:cubicBezTo>
                    <a:pt x="637548" y="148020"/>
                    <a:pt x="636767" y="145678"/>
                    <a:pt x="638017" y="143492"/>
                  </a:cubicBezTo>
                  <a:cubicBezTo>
                    <a:pt x="640203" y="139588"/>
                    <a:pt x="637861" y="134279"/>
                    <a:pt x="633644" y="133966"/>
                  </a:cubicBezTo>
                  <a:close/>
                  <a:moveTo>
                    <a:pt x="437966" y="102407"/>
                  </a:moveTo>
                  <a:cubicBezTo>
                    <a:pt x="436451" y="102224"/>
                    <a:pt x="434661" y="104610"/>
                    <a:pt x="431173" y="109383"/>
                  </a:cubicBezTo>
                  <a:cubicBezTo>
                    <a:pt x="431907" y="112321"/>
                    <a:pt x="436313" y="110852"/>
                    <a:pt x="437047" y="114523"/>
                  </a:cubicBezTo>
                  <a:cubicBezTo>
                    <a:pt x="437598" y="117093"/>
                    <a:pt x="440168" y="120949"/>
                    <a:pt x="443472" y="119296"/>
                  </a:cubicBezTo>
                  <a:cubicBezTo>
                    <a:pt x="448061" y="117093"/>
                    <a:pt x="444390" y="113606"/>
                    <a:pt x="443106" y="110852"/>
                  </a:cubicBezTo>
                  <a:cubicBezTo>
                    <a:pt x="440720" y="105345"/>
                    <a:pt x="439480" y="102591"/>
                    <a:pt x="437966" y="102407"/>
                  </a:cubicBezTo>
                  <a:close/>
                  <a:moveTo>
                    <a:pt x="451182" y="103692"/>
                  </a:moveTo>
                  <a:cubicBezTo>
                    <a:pt x="449714" y="104610"/>
                    <a:pt x="448429" y="105712"/>
                    <a:pt x="448796" y="107547"/>
                  </a:cubicBezTo>
                  <a:cubicBezTo>
                    <a:pt x="449162" y="109750"/>
                    <a:pt x="450265" y="111953"/>
                    <a:pt x="453018" y="111402"/>
                  </a:cubicBezTo>
                  <a:cubicBezTo>
                    <a:pt x="454670" y="111035"/>
                    <a:pt x="455772" y="109383"/>
                    <a:pt x="454854" y="107547"/>
                  </a:cubicBezTo>
                  <a:cubicBezTo>
                    <a:pt x="454119" y="105895"/>
                    <a:pt x="453568" y="103876"/>
                    <a:pt x="451182" y="103692"/>
                  </a:cubicBezTo>
                  <a:close/>
                  <a:moveTo>
                    <a:pt x="756696" y="146303"/>
                  </a:moveTo>
                  <a:cubicBezTo>
                    <a:pt x="752792" y="150831"/>
                    <a:pt x="753572" y="154891"/>
                    <a:pt x="755290" y="158795"/>
                  </a:cubicBezTo>
                  <a:cubicBezTo>
                    <a:pt x="756383" y="161294"/>
                    <a:pt x="758569" y="161294"/>
                    <a:pt x="762161" y="160045"/>
                  </a:cubicBezTo>
                  <a:cubicBezTo>
                    <a:pt x="754977" y="157390"/>
                    <a:pt x="758256" y="151456"/>
                    <a:pt x="756696" y="146303"/>
                  </a:cubicBezTo>
                  <a:close/>
                  <a:moveTo>
                    <a:pt x="768759" y="142672"/>
                  </a:moveTo>
                  <a:cubicBezTo>
                    <a:pt x="766846" y="142828"/>
                    <a:pt x="764972" y="144038"/>
                    <a:pt x="763098" y="145210"/>
                  </a:cubicBezTo>
                  <a:cubicBezTo>
                    <a:pt x="758569" y="148020"/>
                    <a:pt x="761692" y="150831"/>
                    <a:pt x="763879" y="153798"/>
                  </a:cubicBezTo>
                  <a:cubicBezTo>
                    <a:pt x="765284" y="155672"/>
                    <a:pt x="766533" y="156453"/>
                    <a:pt x="768719" y="157078"/>
                  </a:cubicBezTo>
                  <a:cubicBezTo>
                    <a:pt x="772779" y="158327"/>
                    <a:pt x="777464" y="159108"/>
                    <a:pt x="778245" y="165042"/>
                  </a:cubicBezTo>
                  <a:cubicBezTo>
                    <a:pt x="778713" y="167852"/>
                    <a:pt x="783710" y="170195"/>
                    <a:pt x="784491" y="167540"/>
                  </a:cubicBezTo>
                  <a:cubicBezTo>
                    <a:pt x="786209" y="162074"/>
                    <a:pt x="793861" y="159888"/>
                    <a:pt x="791050" y="152393"/>
                  </a:cubicBezTo>
                  <a:cubicBezTo>
                    <a:pt x="784959" y="152237"/>
                    <a:pt x="778089" y="151768"/>
                    <a:pt x="774653" y="146459"/>
                  </a:cubicBezTo>
                  <a:cubicBezTo>
                    <a:pt x="772623" y="143414"/>
                    <a:pt x="770671" y="142516"/>
                    <a:pt x="768759" y="142672"/>
                  </a:cubicBezTo>
                  <a:close/>
                  <a:moveTo>
                    <a:pt x="82509" y="44138"/>
                  </a:moveTo>
                  <a:cubicBezTo>
                    <a:pt x="75483" y="42888"/>
                    <a:pt x="77513" y="48978"/>
                    <a:pt x="76420" y="51789"/>
                  </a:cubicBezTo>
                  <a:cubicBezTo>
                    <a:pt x="75171" y="55381"/>
                    <a:pt x="79699" y="57411"/>
                    <a:pt x="81573" y="57099"/>
                  </a:cubicBezTo>
                  <a:cubicBezTo>
                    <a:pt x="87975" y="55849"/>
                    <a:pt x="81729" y="49135"/>
                    <a:pt x="85477" y="46636"/>
                  </a:cubicBezTo>
                  <a:cubicBezTo>
                    <a:pt x="85789" y="43669"/>
                    <a:pt x="84228" y="44450"/>
                    <a:pt x="82509" y="44138"/>
                  </a:cubicBezTo>
                  <a:close/>
                  <a:moveTo>
                    <a:pt x="37381" y="31020"/>
                  </a:moveTo>
                  <a:cubicBezTo>
                    <a:pt x="35038" y="33831"/>
                    <a:pt x="31759" y="35549"/>
                    <a:pt x="29729" y="38048"/>
                  </a:cubicBezTo>
                  <a:cubicBezTo>
                    <a:pt x="26919" y="41639"/>
                    <a:pt x="19892" y="45075"/>
                    <a:pt x="26293" y="51321"/>
                  </a:cubicBezTo>
                  <a:cubicBezTo>
                    <a:pt x="26294" y="53507"/>
                    <a:pt x="26293" y="55693"/>
                    <a:pt x="26606" y="57723"/>
                  </a:cubicBezTo>
                  <a:cubicBezTo>
                    <a:pt x="26918" y="59753"/>
                    <a:pt x="35351" y="65063"/>
                    <a:pt x="37068" y="64594"/>
                  </a:cubicBezTo>
                  <a:cubicBezTo>
                    <a:pt x="39567" y="63813"/>
                    <a:pt x="44876" y="54288"/>
                    <a:pt x="44408" y="51165"/>
                  </a:cubicBezTo>
                  <a:cubicBezTo>
                    <a:pt x="45032" y="48978"/>
                    <a:pt x="47843" y="46792"/>
                    <a:pt x="43315" y="45075"/>
                  </a:cubicBezTo>
                  <a:cubicBezTo>
                    <a:pt x="40504" y="44138"/>
                    <a:pt x="38318" y="41795"/>
                    <a:pt x="40035" y="37735"/>
                  </a:cubicBezTo>
                  <a:cubicBezTo>
                    <a:pt x="40972" y="35705"/>
                    <a:pt x="39411" y="33363"/>
                    <a:pt x="37381" y="31020"/>
                  </a:cubicBezTo>
                  <a:close/>
                  <a:moveTo>
                    <a:pt x="198690" y="44918"/>
                  </a:moveTo>
                  <a:cubicBezTo>
                    <a:pt x="197598" y="44606"/>
                    <a:pt x="196661" y="45855"/>
                    <a:pt x="196505" y="47105"/>
                  </a:cubicBezTo>
                  <a:cubicBezTo>
                    <a:pt x="196504" y="48510"/>
                    <a:pt x="197129" y="49759"/>
                    <a:pt x="198378" y="50540"/>
                  </a:cubicBezTo>
                  <a:cubicBezTo>
                    <a:pt x="199627" y="50540"/>
                    <a:pt x="200252" y="50072"/>
                    <a:pt x="200408" y="48978"/>
                  </a:cubicBezTo>
                  <a:cubicBezTo>
                    <a:pt x="200565" y="47261"/>
                    <a:pt x="200408" y="45543"/>
                    <a:pt x="198690" y="44918"/>
                  </a:cubicBezTo>
                  <a:close/>
                  <a:moveTo>
                    <a:pt x="45189" y="18372"/>
                  </a:moveTo>
                  <a:cubicBezTo>
                    <a:pt x="40816" y="18528"/>
                    <a:pt x="38474" y="20714"/>
                    <a:pt x="35820" y="21963"/>
                  </a:cubicBezTo>
                  <a:cubicBezTo>
                    <a:pt x="34883" y="22276"/>
                    <a:pt x="33633" y="23057"/>
                    <a:pt x="34727" y="24462"/>
                  </a:cubicBezTo>
                  <a:cubicBezTo>
                    <a:pt x="35663" y="25555"/>
                    <a:pt x="36757" y="25867"/>
                    <a:pt x="37850" y="25087"/>
                  </a:cubicBezTo>
                  <a:cubicBezTo>
                    <a:pt x="40036" y="23213"/>
                    <a:pt x="42222" y="21027"/>
                    <a:pt x="45189" y="18372"/>
                  </a:cubicBezTo>
                  <a:close/>
                  <a:moveTo>
                    <a:pt x="384912" y="66794"/>
                  </a:moveTo>
                  <a:cubicBezTo>
                    <a:pt x="377385" y="66794"/>
                    <a:pt x="372980" y="75789"/>
                    <a:pt x="364719" y="73953"/>
                  </a:cubicBezTo>
                  <a:cubicBezTo>
                    <a:pt x="363800" y="73769"/>
                    <a:pt x="363250" y="76340"/>
                    <a:pt x="363984" y="76340"/>
                  </a:cubicBezTo>
                  <a:cubicBezTo>
                    <a:pt x="371511" y="75422"/>
                    <a:pt x="370777" y="84968"/>
                    <a:pt x="376651" y="85885"/>
                  </a:cubicBezTo>
                  <a:cubicBezTo>
                    <a:pt x="375366" y="89741"/>
                    <a:pt x="378119" y="92494"/>
                    <a:pt x="380506" y="93963"/>
                  </a:cubicBezTo>
                  <a:cubicBezTo>
                    <a:pt x="383260" y="95615"/>
                    <a:pt x="381057" y="92678"/>
                    <a:pt x="381424" y="91943"/>
                  </a:cubicBezTo>
                  <a:cubicBezTo>
                    <a:pt x="382525" y="91760"/>
                    <a:pt x="383627" y="91760"/>
                    <a:pt x="384728" y="91760"/>
                  </a:cubicBezTo>
                  <a:cubicBezTo>
                    <a:pt x="384912" y="83499"/>
                    <a:pt x="384912" y="75055"/>
                    <a:pt x="384912" y="66794"/>
                  </a:cubicBezTo>
                  <a:close/>
                  <a:moveTo>
                    <a:pt x="299549" y="51740"/>
                  </a:moveTo>
                  <a:cubicBezTo>
                    <a:pt x="293675" y="51006"/>
                    <a:pt x="288718" y="50823"/>
                    <a:pt x="294410" y="58900"/>
                  </a:cubicBezTo>
                  <a:cubicBezTo>
                    <a:pt x="295694" y="60552"/>
                    <a:pt x="295694" y="63122"/>
                    <a:pt x="295878" y="65325"/>
                  </a:cubicBezTo>
                  <a:cubicBezTo>
                    <a:pt x="296062" y="69180"/>
                    <a:pt x="296612" y="72117"/>
                    <a:pt x="290371" y="71750"/>
                  </a:cubicBezTo>
                  <a:cubicBezTo>
                    <a:pt x="283946" y="71200"/>
                    <a:pt x="279724" y="75238"/>
                    <a:pt x="279724" y="82398"/>
                  </a:cubicBezTo>
                  <a:cubicBezTo>
                    <a:pt x="279540" y="89006"/>
                    <a:pt x="279356" y="95798"/>
                    <a:pt x="279356" y="102407"/>
                  </a:cubicBezTo>
                  <a:cubicBezTo>
                    <a:pt x="279356" y="104427"/>
                    <a:pt x="278071" y="107364"/>
                    <a:pt x="280642" y="108282"/>
                  </a:cubicBezTo>
                  <a:cubicBezTo>
                    <a:pt x="282844" y="109016"/>
                    <a:pt x="283945" y="105895"/>
                    <a:pt x="285965" y="104977"/>
                  </a:cubicBezTo>
                  <a:cubicBezTo>
                    <a:pt x="287801" y="101490"/>
                    <a:pt x="291105" y="99654"/>
                    <a:pt x="294409" y="97451"/>
                  </a:cubicBezTo>
                  <a:cubicBezTo>
                    <a:pt x="298081" y="95064"/>
                    <a:pt x="299550" y="92678"/>
                    <a:pt x="301201" y="99654"/>
                  </a:cubicBezTo>
                  <a:cubicBezTo>
                    <a:pt x="302487" y="105895"/>
                    <a:pt x="306893" y="106079"/>
                    <a:pt x="311298" y="101306"/>
                  </a:cubicBezTo>
                  <a:cubicBezTo>
                    <a:pt x="313318" y="99103"/>
                    <a:pt x="315887" y="97451"/>
                    <a:pt x="318274" y="95432"/>
                  </a:cubicBezTo>
                  <a:cubicBezTo>
                    <a:pt x="321027" y="95064"/>
                    <a:pt x="323598" y="94697"/>
                    <a:pt x="326352" y="94147"/>
                  </a:cubicBezTo>
                  <a:cubicBezTo>
                    <a:pt x="328187" y="93779"/>
                    <a:pt x="330757" y="93779"/>
                    <a:pt x="330574" y="91393"/>
                  </a:cubicBezTo>
                  <a:cubicBezTo>
                    <a:pt x="330390" y="89006"/>
                    <a:pt x="327820" y="88089"/>
                    <a:pt x="325801" y="87354"/>
                  </a:cubicBezTo>
                  <a:cubicBezTo>
                    <a:pt x="323230" y="86436"/>
                    <a:pt x="322312" y="89924"/>
                    <a:pt x="320110" y="89924"/>
                  </a:cubicBezTo>
                  <a:cubicBezTo>
                    <a:pt x="319927" y="85885"/>
                    <a:pt x="316071" y="85702"/>
                    <a:pt x="313685" y="84233"/>
                  </a:cubicBezTo>
                  <a:cubicBezTo>
                    <a:pt x="310748" y="82398"/>
                    <a:pt x="308728" y="80745"/>
                    <a:pt x="310197" y="77257"/>
                  </a:cubicBezTo>
                  <a:cubicBezTo>
                    <a:pt x="313501" y="75605"/>
                    <a:pt x="313868" y="82581"/>
                    <a:pt x="316989" y="79460"/>
                  </a:cubicBezTo>
                  <a:cubicBezTo>
                    <a:pt x="319743" y="76523"/>
                    <a:pt x="314235" y="75972"/>
                    <a:pt x="314419" y="73402"/>
                  </a:cubicBezTo>
                  <a:cubicBezTo>
                    <a:pt x="314602" y="72301"/>
                    <a:pt x="313868" y="71199"/>
                    <a:pt x="313685" y="70098"/>
                  </a:cubicBezTo>
                  <a:cubicBezTo>
                    <a:pt x="312399" y="61286"/>
                    <a:pt x="308912" y="54311"/>
                    <a:pt x="299549" y="51740"/>
                  </a:cubicBezTo>
                  <a:close/>
                  <a:moveTo>
                    <a:pt x="1662852" y="244162"/>
                  </a:moveTo>
                  <a:cubicBezTo>
                    <a:pt x="1661603" y="244475"/>
                    <a:pt x="1660979" y="246192"/>
                    <a:pt x="1661447" y="247754"/>
                  </a:cubicBezTo>
                  <a:cubicBezTo>
                    <a:pt x="1662696" y="251970"/>
                    <a:pt x="1665663" y="250408"/>
                    <a:pt x="1669879" y="250252"/>
                  </a:cubicBezTo>
                  <a:cubicBezTo>
                    <a:pt x="1667068" y="247285"/>
                    <a:pt x="1667069" y="243381"/>
                    <a:pt x="1662852" y="244162"/>
                  </a:cubicBezTo>
                  <a:close/>
                  <a:moveTo>
                    <a:pt x="527183" y="78910"/>
                  </a:moveTo>
                  <a:cubicBezTo>
                    <a:pt x="522961" y="79644"/>
                    <a:pt x="520207" y="82765"/>
                    <a:pt x="516902" y="85151"/>
                  </a:cubicBezTo>
                  <a:cubicBezTo>
                    <a:pt x="513964" y="87170"/>
                    <a:pt x="510660" y="88823"/>
                    <a:pt x="512129" y="92311"/>
                  </a:cubicBezTo>
                  <a:cubicBezTo>
                    <a:pt x="513231" y="94881"/>
                    <a:pt x="518188" y="98552"/>
                    <a:pt x="518921" y="98002"/>
                  </a:cubicBezTo>
                  <a:cubicBezTo>
                    <a:pt x="521859" y="96166"/>
                    <a:pt x="527733" y="97634"/>
                    <a:pt x="527917" y="91760"/>
                  </a:cubicBezTo>
                  <a:cubicBezTo>
                    <a:pt x="529569" y="87354"/>
                    <a:pt x="530487" y="82948"/>
                    <a:pt x="527183" y="78910"/>
                  </a:cubicBezTo>
                  <a:close/>
                  <a:moveTo>
                    <a:pt x="133105" y="21651"/>
                  </a:moveTo>
                  <a:cubicBezTo>
                    <a:pt x="131543" y="22432"/>
                    <a:pt x="129201" y="23213"/>
                    <a:pt x="130137" y="25087"/>
                  </a:cubicBezTo>
                  <a:cubicBezTo>
                    <a:pt x="132012" y="28678"/>
                    <a:pt x="133885" y="32738"/>
                    <a:pt x="138882" y="33363"/>
                  </a:cubicBezTo>
                  <a:cubicBezTo>
                    <a:pt x="141225" y="33675"/>
                    <a:pt x="141069" y="31958"/>
                    <a:pt x="140913" y="30708"/>
                  </a:cubicBezTo>
                  <a:cubicBezTo>
                    <a:pt x="140444" y="25867"/>
                    <a:pt x="137165" y="23525"/>
                    <a:pt x="133105" y="21651"/>
                  </a:cubicBezTo>
                  <a:close/>
                  <a:moveTo>
                    <a:pt x="177766" y="26961"/>
                  </a:moveTo>
                  <a:cubicBezTo>
                    <a:pt x="171363" y="27429"/>
                    <a:pt x="164180" y="33988"/>
                    <a:pt x="163243" y="40390"/>
                  </a:cubicBezTo>
                  <a:cubicBezTo>
                    <a:pt x="163087" y="41795"/>
                    <a:pt x="162306" y="44294"/>
                    <a:pt x="164023" y="43825"/>
                  </a:cubicBezTo>
                  <a:cubicBezTo>
                    <a:pt x="169645" y="42108"/>
                    <a:pt x="168084" y="46480"/>
                    <a:pt x="168083" y="50696"/>
                  </a:cubicBezTo>
                  <a:cubicBezTo>
                    <a:pt x="171519" y="46636"/>
                    <a:pt x="173705" y="42888"/>
                    <a:pt x="178234" y="46324"/>
                  </a:cubicBezTo>
                  <a:cubicBezTo>
                    <a:pt x="179015" y="46948"/>
                    <a:pt x="180576" y="45543"/>
                    <a:pt x="180733" y="44450"/>
                  </a:cubicBezTo>
                  <a:cubicBezTo>
                    <a:pt x="181045" y="40546"/>
                    <a:pt x="187915" y="37111"/>
                    <a:pt x="181669" y="32582"/>
                  </a:cubicBezTo>
                  <a:cubicBezTo>
                    <a:pt x="181044" y="31957"/>
                    <a:pt x="181201" y="30240"/>
                    <a:pt x="180888" y="29147"/>
                  </a:cubicBezTo>
                  <a:cubicBezTo>
                    <a:pt x="180420" y="27585"/>
                    <a:pt x="179483" y="26804"/>
                    <a:pt x="177766" y="26961"/>
                  </a:cubicBezTo>
                  <a:close/>
                  <a:moveTo>
                    <a:pt x="1647081" y="231435"/>
                  </a:moveTo>
                  <a:cubicBezTo>
                    <a:pt x="1643215" y="231084"/>
                    <a:pt x="1639429" y="231357"/>
                    <a:pt x="1638804" y="232606"/>
                  </a:cubicBezTo>
                  <a:cubicBezTo>
                    <a:pt x="1636774" y="236667"/>
                    <a:pt x="1634744" y="237760"/>
                    <a:pt x="1631465" y="234168"/>
                  </a:cubicBezTo>
                  <a:cubicBezTo>
                    <a:pt x="1630684" y="233231"/>
                    <a:pt x="1629591" y="232450"/>
                    <a:pt x="1628499" y="233856"/>
                  </a:cubicBezTo>
                  <a:cubicBezTo>
                    <a:pt x="1628030" y="234480"/>
                    <a:pt x="1627874" y="235261"/>
                    <a:pt x="1627874" y="235886"/>
                  </a:cubicBezTo>
                  <a:cubicBezTo>
                    <a:pt x="1627717" y="237603"/>
                    <a:pt x="1629123" y="237135"/>
                    <a:pt x="1630216" y="237447"/>
                  </a:cubicBezTo>
                  <a:cubicBezTo>
                    <a:pt x="1634120" y="238853"/>
                    <a:pt x="1638960" y="239165"/>
                    <a:pt x="1639585" y="244943"/>
                  </a:cubicBezTo>
                  <a:cubicBezTo>
                    <a:pt x="1639897" y="246817"/>
                    <a:pt x="1642240" y="248378"/>
                    <a:pt x="1643177" y="247441"/>
                  </a:cubicBezTo>
                  <a:cubicBezTo>
                    <a:pt x="1646769" y="243537"/>
                    <a:pt x="1648018" y="237135"/>
                    <a:pt x="1655201" y="237760"/>
                  </a:cubicBezTo>
                  <a:cubicBezTo>
                    <a:pt x="1655513" y="237916"/>
                    <a:pt x="1655982" y="236823"/>
                    <a:pt x="1656606" y="236042"/>
                  </a:cubicBezTo>
                  <a:cubicBezTo>
                    <a:pt x="1656294" y="235261"/>
                    <a:pt x="1656138" y="234480"/>
                    <a:pt x="1655825" y="234012"/>
                  </a:cubicBezTo>
                  <a:cubicBezTo>
                    <a:pt x="1654888" y="232763"/>
                    <a:pt x="1650946" y="231787"/>
                    <a:pt x="1647081" y="231435"/>
                  </a:cubicBezTo>
                  <a:close/>
                  <a:moveTo>
                    <a:pt x="1150289" y="159298"/>
                  </a:moveTo>
                  <a:cubicBezTo>
                    <a:pt x="1143377" y="162101"/>
                    <a:pt x="1136278" y="165090"/>
                    <a:pt x="1127498" y="168826"/>
                  </a:cubicBezTo>
                  <a:cubicBezTo>
                    <a:pt x="1129366" y="171068"/>
                    <a:pt x="1130674" y="174057"/>
                    <a:pt x="1133102" y="175738"/>
                  </a:cubicBezTo>
                  <a:cubicBezTo>
                    <a:pt x="1139081" y="179848"/>
                    <a:pt x="1144124" y="176859"/>
                    <a:pt x="1147674" y="171815"/>
                  </a:cubicBezTo>
                  <a:cubicBezTo>
                    <a:pt x="1150102" y="168266"/>
                    <a:pt x="1151410" y="163969"/>
                    <a:pt x="1153465" y="160046"/>
                  </a:cubicBezTo>
                  <a:cubicBezTo>
                    <a:pt x="1152344" y="159859"/>
                    <a:pt x="1151410" y="159485"/>
                    <a:pt x="1150289" y="159298"/>
                  </a:cubicBezTo>
                  <a:close/>
                  <a:moveTo>
                    <a:pt x="92036" y="5879"/>
                  </a:moveTo>
                  <a:cubicBezTo>
                    <a:pt x="89693" y="6816"/>
                    <a:pt x="85789" y="5723"/>
                    <a:pt x="84541" y="8846"/>
                  </a:cubicBezTo>
                  <a:cubicBezTo>
                    <a:pt x="83759" y="10408"/>
                    <a:pt x="87039" y="12594"/>
                    <a:pt x="88287" y="11657"/>
                  </a:cubicBezTo>
                  <a:cubicBezTo>
                    <a:pt x="90786" y="9627"/>
                    <a:pt x="95471" y="12906"/>
                    <a:pt x="96408" y="8534"/>
                  </a:cubicBezTo>
                  <a:cubicBezTo>
                    <a:pt x="97032" y="6035"/>
                    <a:pt x="94378" y="5879"/>
                    <a:pt x="92036" y="5879"/>
                  </a:cubicBezTo>
                  <a:close/>
                  <a:moveTo>
                    <a:pt x="408410" y="49354"/>
                  </a:moveTo>
                  <a:cubicBezTo>
                    <a:pt x="396844" y="48252"/>
                    <a:pt x="392071" y="50455"/>
                    <a:pt x="388767" y="60001"/>
                  </a:cubicBezTo>
                  <a:cubicBezTo>
                    <a:pt x="388216" y="105712"/>
                    <a:pt x="387482" y="151422"/>
                    <a:pt x="389134" y="197132"/>
                  </a:cubicBezTo>
                  <a:cubicBezTo>
                    <a:pt x="392623" y="206311"/>
                    <a:pt x="397395" y="208881"/>
                    <a:pt x="408042" y="207780"/>
                  </a:cubicBezTo>
                  <a:cubicBezTo>
                    <a:pt x="416854" y="206862"/>
                    <a:pt x="419791" y="200804"/>
                    <a:pt x="419975" y="193278"/>
                  </a:cubicBezTo>
                  <a:cubicBezTo>
                    <a:pt x="420342" y="172900"/>
                    <a:pt x="420342" y="152523"/>
                    <a:pt x="420341" y="131963"/>
                  </a:cubicBezTo>
                  <a:cubicBezTo>
                    <a:pt x="420341" y="109383"/>
                    <a:pt x="420158" y="86620"/>
                    <a:pt x="419791" y="64040"/>
                  </a:cubicBezTo>
                  <a:cubicBezTo>
                    <a:pt x="419607" y="56697"/>
                    <a:pt x="417772" y="50272"/>
                    <a:pt x="408410" y="49354"/>
                  </a:cubicBezTo>
                  <a:close/>
                  <a:moveTo>
                    <a:pt x="594761" y="74783"/>
                  </a:moveTo>
                  <a:cubicBezTo>
                    <a:pt x="594136" y="79311"/>
                    <a:pt x="586798" y="73690"/>
                    <a:pt x="586953" y="79780"/>
                  </a:cubicBezTo>
                  <a:cubicBezTo>
                    <a:pt x="586954" y="83372"/>
                    <a:pt x="589452" y="87275"/>
                    <a:pt x="593200" y="86963"/>
                  </a:cubicBezTo>
                  <a:cubicBezTo>
                    <a:pt x="597104" y="86651"/>
                    <a:pt x="600695" y="83371"/>
                    <a:pt x="601320" y="79311"/>
                  </a:cubicBezTo>
                  <a:cubicBezTo>
                    <a:pt x="601789" y="76032"/>
                    <a:pt x="598041" y="75095"/>
                    <a:pt x="594761" y="74783"/>
                  </a:cubicBezTo>
                  <a:close/>
                  <a:moveTo>
                    <a:pt x="181201" y="14624"/>
                  </a:moveTo>
                  <a:cubicBezTo>
                    <a:pt x="179015" y="14780"/>
                    <a:pt x="176828" y="15873"/>
                    <a:pt x="176516" y="18060"/>
                  </a:cubicBezTo>
                  <a:cubicBezTo>
                    <a:pt x="176204" y="21183"/>
                    <a:pt x="179171" y="19777"/>
                    <a:pt x="180576" y="20402"/>
                  </a:cubicBezTo>
                  <a:cubicBezTo>
                    <a:pt x="182450" y="21026"/>
                    <a:pt x="183856" y="20714"/>
                    <a:pt x="183699" y="17903"/>
                  </a:cubicBezTo>
                  <a:cubicBezTo>
                    <a:pt x="183231" y="16654"/>
                    <a:pt x="183543" y="14468"/>
                    <a:pt x="181201" y="14624"/>
                  </a:cubicBezTo>
                  <a:close/>
                  <a:moveTo>
                    <a:pt x="141733" y="3459"/>
                  </a:moveTo>
                  <a:cubicBezTo>
                    <a:pt x="155396" y="4474"/>
                    <a:pt x="168943" y="6660"/>
                    <a:pt x="182294" y="10564"/>
                  </a:cubicBezTo>
                  <a:cubicBezTo>
                    <a:pt x="188384" y="12438"/>
                    <a:pt x="194318" y="14937"/>
                    <a:pt x="200252" y="17123"/>
                  </a:cubicBezTo>
                  <a:cubicBezTo>
                    <a:pt x="217429" y="25087"/>
                    <a:pt x="231015" y="36174"/>
                    <a:pt x="234450" y="56006"/>
                  </a:cubicBezTo>
                  <a:cubicBezTo>
                    <a:pt x="235700" y="63970"/>
                    <a:pt x="236949" y="72090"/>
                    <a:pt x="237417" y="80054"/>
                  </a:cubicBezTo>
                  <a:cubicBezTo>
                    <a:pt x="238042" y="89579"/>
                    <a:pt x="237573" y="99105"/>
                    <a:pt x="237886" y="108630"/>
                  </a:cubicBezTo>
                  <a:cubicBezTo>
                    <a:pt x="237885" y="112378"/>
                    <a:pt x="236480" y="113315"/>
                    <a:pt x="232889" y="113315"/>
                  </a:cubicBezTo>
                  <a:cubicBezTo>
                    <a:pt x="202907" y="113159"/>
                    <a:pt x="172925" y="113159"/>
                    <a:pt x="142943" y="113315"/>
                  </a:cubicBezTo>
                  <a:cubicBezTo>
                    <a:pt x="138726" y="113315"/>
                    <a:pt x="137789" y="111910"/>
                    <a:pt x="137790" y="108006"/>
                  </a:cubicBezTo>
                  <a:cubicBezTo>
                    <a:pt x="137477" y="90360"/>
                    <a:pt x="139039" y="72714"/>
                    <a:pt x="136853" y="55225"/>
                  </a:cubicBezTo>
                  <a:cubicBezTo>
                    <a:pt x="136072" y="49291"/>
                    <a:pt x="133729" y="44762"/>
                    <a:pt x="126703" y="44762"/>
                  </a:cubicBezTo>
                  <a:cubicBezTo>
                    <a:pt x="119206" y="42420"/>
                    <a:pt x="112024" y="42420"/>
                    <a:pt x="106246" y="48666"/>
                  </a:cubicBezTo>
                  <a:cubicBezTo>
                    <a:pt x="102810" y="51946"/>
                    <a:pt x="102810" y="56474"/>
                    <a:pt x="102654" y="60534"/>
                  </a:cubicBezTo>
                  <a:cubicBezTo>
                    <a:pt x="101874" y="92234"/>
                    <a:pt x="101873" y="124090"/>
                    <a:pt x="102654" y="155946"/>
                  </a:cubicBezTo>
                  <a:cubicBezTo>
                    <a:pt x="102030" y="171093"/>
                    <a:pt x="100936" y="186240"/>
                    <a:pt x="103435" y="201231"/>
                  </a:cubicBezTo>
                  <a:cubicBezTo>
                    <a:pt x="104997" y="211069"/>
                    <a:pt x="109056" y="213412"/>
                    <a:pt x="121705" y="213099"/>
                  </a:cubicBezTo>
                  <a:cubicBezTo>
                    <a:pt x="131387" y="212787"/>
                    <a:pt x="135291" y="209664"/>
                    <a:pt x="136696" y="200450"/>
                  </a:cubicBezTo>
                  <a:cubicBezTo>
                    <a:pt x="138726" y="187490"/>
                    <a:pt x="137946" y="174372"/>
                    <a:pt x="137634" y="161411"/>
                  </a:cubicBezTo>
                  <a:cubicBezTo>
                    <a:pt x="138101" y="152042"/>
                    <a:pt x="138101" y="152042"/>
                    <a:pt x="147940" y="152042"/>
                  </a:cubicBezTo>
                  <a:cubicBezTo>
                    <a:pt x="175736" y="152042"/>
                    <a:pt x="203687" y="152198"/>
                    <a:pt x="231483" y="151886"/>
                  </a:cubicBezTo>
                  <a:cubicBezTo>
                    <a:pt x="236324" y="151730"/>
                    <a:pt x="238198" y="153135"/>
                    <a:pt x="237729" y="158132"/>
                  </a:cubicBezTo>
                  <a:cubicBezTo>
                    <a:pt x="237261" y="162973"/>
                    <a:pt x="237730" y="167970"/>
                    <a:pt x="237886" y="173435"/>
                  </a:cubicBezTo>
                  <a:cubicBezTo>
                    <a:pt x="239291" y="187490"/>
                    <a:pt x="238510" y="200919"/>
                    <a:pt x="230858" y="213255"/>
                  </a:cubicBezTo>
                  <a:cubicBezTo>
                    <a:pt x="220552" y="230432"/>
                    <a:pt x="203844" y="238396"/>
                    <a:pt x="186198" y="245111"/>
                  </a:cubicBezTo>
                  <a:cubicBezTo>
                    <a:pt x="158246" y="254324"/>
                    <a:pt x="129513" y="255730"/>
                    <a:pt x="100468" y="253856"/>
                  </a:cubicBezTo>
                  <a:cubicBezTo>
                    <a:pt x="81886" y="252763"/>
                    <a:pt x="63772" y="249640"/>
                    <a:pt x="46126" y="243550"/>
                  </a:cubicBezTo>
                  <a:cubicBezTo>
                    <a:pt x="19266" y="234180"/>
                    <a:pt x="5838" y="215285"/>
                    <a:pt x="3495" y="187333"/>
                  </a:cubicBezTo>
                  <a:cubicBezTo>
                    <a:pt x="1934" y="169375"/>
                    <a:pt x="3027" y="151261"/>
                    <a:pt x="1933" y="133303"/>
                  </a:cubicBezTo>
                  <a:cubicBezTo>
                    <a:pt x="-97" y="130805"/>
                    <a:pt x="60" y="127682"/>
                    <a:pt x="59" y="124558"/>
                  </a:cubicBezTo>
                  <a:cubicBezTo>
                    <a:pt x="372" y="104258"/>
                    <a:pt x="-878" y="83958"/>
                    <a:pt x="1464" y="63657"/>
                  </a:cubicBezTo>
                  <a:cubicBezTo>
                    <a:pt x="1933" y="60378"/>
                    <a:pt x="2089" y="57099"/>
                    <a:pt x="4744" y="54600"/>
                  </a:cubicBezTo>
                  <a:cubicBezTo>
                    <a:pt x="10990" y="34143"/>
                    <a:pt x="26449" y="23056"/>
                    <a:pt x="45033" y="15249"/>
                  </a:cubicBezTo>
                  <a:cubicBezTo>
                    <a:pt x="62835" y="7753"/>
                    <a:pt x="81417" y="4474"/>
                    <a:pt x="100468" y="3381"/>
                  </a:cubicBezTo>
                  <a:cubicBezTo>
                    <a:pt x="114288" y="2600"/>
                    <a:pt x="128069" y="2444"/>
                    <a:pt x="141733" y="3459"/>
                  </a:cubicBezTo>
                  <a:close/>
                  <a:moveTo>
                    <a:pt x="1682587" y="221402"/>
                  </a:moveTo>
                  <a:cubicBezTo>
                    <a:pt x="1680654" y="221246"/>
                    <a:pt x="1678546" y="222925"/>
                    <a:pt x="1675033" y="226360"/>
                  </a:cubicBezTo>
                  <a:cubicBezTo>
                    <a:pt x="1663945" y="226360"/>
                    <a:pt x="1658480" y="231045"/>
                    <a:pt x="1660823" y="238853"/>
                  </a:cubicBezTo>
                  <a:cubicBezTo>
                    <a:pt x="1664414" y="241039"/>
                    <a:pt x="1668006" y="241195"/>
                    <a:pt x="1672377" y="240727"/>
                  </a:cubicBezTo>
                  <a:cubicBezTo>
                    <a:pt x="1677999" y="240258"/>
                    <a:pt x="1684871" y="236511"/>
                    <a:pt x="1690024" y="243694"/>
                  </a:cubicBezTo>
                  <a:cubicBezTo>
                    <a:pt x="1691898" y="246348"/>
                    <a:pt x="1698144" y="247129"/>
                    <a:pt x="1700798" y="244630"/>
                  </a:cubicBezTo>
                  <a:cubicBezTo>
                    <a:pt x="1703453" y="242288"/>
                    <a:pt x="1696738" y="243381"/>
                    <a:pt x="1697363" y="240258"/>
                  </a:cubicBezTo>
                  <a:cubicBezTo>
                    <a:pt x="1697363" y="239634"/>
                    <a:pt x="1696426" y="238540"/>
                    <a:pt x="1696738" y="238228"/>
                  </a:cubicBezTo>
                  <a:cubicBezTo>
                    <a:pt x="1701267" y="230889"/>
                    <a:pt x="1696739" y="229327"/>
                    <a:pt x="1690649" y="228703"/>
                  </a:cubicBezTo>
                  <a:cubicBezTo>
                    <a:pt x="1690023" y="228702"/>
                    <a:pt x="1689399" y="227922"/>
                    <a:pt x="1689087" y="227453"/>
                  </a:cubicBezTo>
                  <a:cubicBezTo>
                    <a:pt x="1686276" y="223549"/>
                    <a:pt x="1684519" y="221558"/>
                    <a:pt x="1682587" y="221402"/>
                  </a:cubicBezTo>
                  <a:close/>
                  <a:moveTo>
                    <a:pt x="1707357" y="222300"/>
                  </a:moveTo>
                  <a:cubicBezTo>
                    <a:pt x="1702516" y="219958"/>
                    <a:pt x="1700642" y="222925"/>
                    <a:pt x="1699861" y="227453"/>
                  </a:cubicBezTo>
                  <a:cubicBezTo>
                    <a:pt x="1699080" y="231045"/>
                    <a:pt x="1701735" y="232138"/>
                    <a:pt x="1704390" y="233075"/>
                  </a:cubicBezTo>
                  <a:cubicBezTo>
                    <a:pt x="1705952" y="233700"/>
                    <a:pt x="1707513" y="232763"/>
                    <a:pt x="1708607" y="231357"/>
                  </a:cubicBezTo>
                  <a:cubicBezTo>
                    <a:pt x="1709387" y="230264"/>
                    <a:pt x="1709387" y="228390"/>
                    <a:pt x="1708450" y="228234"/>
                  </a:cubicBezTo>
                  <a:cubicBezTo>
                    <a:pt x="1700174" y="227297"/>
                    <a:pt x="1709543" y="224174"/>
                    <a:pt x="1707357" y="222300"/>
                  </a:cubicBezTo>
                  <a:close/>
                  <a:moveTo>
                    <a:pt x="462748" y="42745"/>
                  </a:moveTo>
                  <a:cubicBezTo>
                    <a:pt x="462197" y="41460"/>
                    <a:pt x="459627" y="41460"/>
                    <a:pt x="459076" y="42745"/>
                  </a:cubicBezTo>
                  <a:cubicBezTo>
                    <a:pt x="457424" y="45866"/>
                    <a:pt x="453018" y="47885"/>
                    <a:pt x="454854" y="52658"/>
                  </a:cubicBezTo>
                  <a:cubicBezTo>
                    <a:pt x="456322" y="56513"/>
                    <a:pt x="453569" y="57798"/>
                    <a:pt x="450448" y="57798"/>
                  </a:cubicBezTo>
                  <a:cubicBezTo>
                    <a:pt x="443655" y="57798"/>
                    <a:pt x="437781" y="61653"/>
                    <a:pt x="432641" y="64224"/>
                  </a:cubicBezTo>
                  <a:cubicBezTo>
                    <a:pt x="426767" y="67344"/>
                    <a:pt x="422728" y="76156"/>
                    <a:pt x="428052" y="83866"/>
                  </a:cubicBezTo>
                  <a:cubicBezTo>
                    <a:pt x="431540" y="88823"/>
                    <a:pt x="435211" y="94697"/>
                    <a:pt x="444023" y="94146"/>
                  </a:cubicBezTo>
                  <a:cubicBezTo>
                    <a:pt x="447144" y="95615"/>
                    <a:pt x="448796" y="94513"/>
                    <a:pt x="449162" y="89741"/>
                  </a:cubicBezTo>
                  <a:cubicBezTo>
                    <a:pt x="449897" y="82214"/>
                    <a:pt x="458341" y="78175"/>
                    <a:pt x="458893" y="70282"/>
                  </a:cubicBezTo>
                  <a:cubicBezTo>
                    <a:pt x="458892" y="69731"/>
                    <a:pt x="460178" y="68813"/>
                    <a:pt x="460728" y="68813"/>
                  </a:cubicBezTo>
                  <a:cubicBezTo>
                    <a:pt x="471376" y="70098"/>
                    <a:pt x="466970" y="64774"/>
                    <a:pt x="464584" y="60552"/>
                  </a:cubicBezTo>
                  <a:cubicBezTo>
                    <a:pt x="463665" y="58349"/>
                    <a:pt x="464767" y="56514"/>
                    <a:pt x="465685" y="54310"/>
                  </a:cubicBezTo>
                  <a:cubicBezTo>
                    <a:pt x="467337" y="50088"/>
                    <a:pt x="464583" y="46417"/>
                    <a:pt x="462748" y="42745"/>
                  </a:cubicBezTo>
                  <a:close/>
                  <a:moveTo>
                    <a:pt x="1775441" y="228078"/>
                  </a:moveTo>
                  <a:cubicBezTo>
                    <a:pt x="1770756" y="226516"/>
                    <a:pt x="1769663" y="230577"/>
                    <a:pt x="1767790" y="233075"/>
                  </a:cubicBezTo>
                  <a:cubicBezTo>
                    <a:pt x="1767008" y="234168"/>
                    <a:pt x="1767009" y="235730"/>
                    <a:pt x="1768258" y="236042"/>
                  </a:cubicBezTo>
                  <a:cubicBezTo>
                    <a:pt x="1772474" y="237135"/>
                    <a:pt x="1769820" y="231826"/>
                    <a:pt x="1772786" y="231201"/>
                  </a:cubicBezTo>
                  <a:cubicBezTo>
                    <a:pt x="1773880" y="231045"/>
                    <a:pt x="1775441" y="230264"/>
                    <a:pt x="1775441" y="228078"/>
                  </a:cubicBezTo>
                  <a:close/>
                  <a:moveTo>
                    <a:pt x="787614" y="82591"/>
                  </a:moveTo>
                  <a:cubicBezTo>
                    <a:pt x="784335" y="85245"/>
                    <a:pt x="781368" y="86026"/>
                    <a:pt x="779338" y="89774"/>
                  </a:cubicBezTo>
                  <a:cubicBezTo>
                    <a:pt x="783242" y="88525"/>
                    <a:pt x="786677" y="88681"/>
                    <a:pt x="787614" y="82591"/>
                  </a:cubicBezTo>
                  <a:close/>
                  <a:moveTo>
                    <a:pt x="1507225" y="176944"/>
                  </a:moveTo>
                  <a:cubicBezTo>
                    <a:pt x="1505507" y="177413"/>
                    <a:pt x="1504259" y="178350"/>
                    <a:pt x="1504414" y="180224"/>
                  </a:cubicBezTo>
                  <a:cubicBezTo>
                    <a:pt x="1504414" y="181160"/>
                    <a:pt x="1504883" y="181941"/>
                    <a:pt x="1506132" y="181941"/>
                  </a:cubicBezTo>
                  <a:cubicBezTo>
                    <a:pt x="1507849" y="181473"/>
                    <a:pt x="1508786" y="180224"/>
                    <a:pt x="1508943" y="178506"/>
                  </a:cubicBezTo>
                  <a:cubicBezTo>
                    <a:pt x="1508943" y="177725"/>
                    <a:pt x="1508474" y="176632"/>
                    <a:pt x="1507225" y="176944"/>
                  </a:cubicBezTo>
                  <a:close/>
                  <a:moveTo>
                    <a:pt x="1777841" y="215234"/>
                  </a:moveTo>
                  <a:cubicBezTo>
                    <a:pt x="1774661" y="214766"/>
                    <a:pt x="1771225" y="216444"/>
                    <a:pt x="1766853" y="220270"/>
                  </a:cubicBezTo>
                  <a:cubicBezTo>
                    <a:pt x="1774192" y="217772"/>
                    <a:pt x="1778876" y="223393"/>
                    <a:pt x="1784498" y="225892"/>
                  </a:cubicBezTo>
                  <a:cubicBezTo>
                    <a:pt x="1785747" y="226360"/>
                    <a:pt x="1786371" y="226516"/>
                    <a:pt x="1787309" y="225736"/>
                  </a:cubicBezTo>
                  <a:cubicBezTo>
                    <a:pt x="1788245" y="224799"/>
                    <a:pt x="1788090" y="224174"/>
                    <a:pt x="1787309" y="223081"/>
                  </a:cubicBezTo>
                  <a:cubicBezTo>
                    <a:pt x="1783951" y="218318"/>
                    <a:pt x="1781023" y="215702"/>
                    <a:pt x="1777841" y="215234"/>
                  </a:cubicBezTo>
                  <a:close/>
                  <a:moveTo>
                    <a:pt x="1630996" y="193411"/>
                  </a:moveTo>
                  <a:cubicBezTo>
                    <a:pt x="1630372" y="193411"/>
                    <a:pt x="1629904" y="193567"/>
                    <a:pt x="1629435" y="193724"/>
                  </a:cubicBezTo>
                  <a:cubicBezTo>
                    <a:pt x="1628186" y="194192"/>
                    <a:pt x="1628186" y="194816"/>
                    <a:pt x="1628342" y="197471"/>
                  </a:cubicBezTo>
                  <a:cubicBezTo>
                    <a:pt x="1628342" y="199657"/>
                    <a:pt x="1626780" y="200594"/>
                    <a:pt x="1625063" y="199033"/>
                  </a:cubicBezTo>
                  <a:cubicBezTo>
                    <a:pt x="1622408" y="196690"/>
                    <a:pt x="1620222" y="198096"/>
                    <a:pt x="1619285" y="200126"/>
                  </a:cubicBezTo>
                  <a:cubicBezTo>
                    <a:pt x="1616787" y="205123"/>
                    <a:pt x="1611790" y="205591"/>
                    <a:pt x="1607574" y="207465"/>
                  </a:cubicBezTo>
                  <a:cubicBezTo>
                    <a:pt x="1607574" y="207465"/>
                    <a:pt x="1607417" y="207465"/>
                    <a:pt x="1607417" y="207465"/>
                  </a:cubicBezTo>
                  <a:cubicBezTo>
                    <a:pt x="1606792" y="203561"/>
                    <a:pt x="1603982" y="200750"/>
                    <a:pt x="1601795" y="197627"/>
                  </a:cubicBezTo>
                  <a:cubicBezTo>
                    <a:pt x="1597423" y="200126"/>
                    <a:pt x="1594924" y="206684"/>
                    <a:pt x="1597110" y="211057"/>
                  </a:cubicBezTo>
                  <a:cubicBezTo>
                    <a:pt x="1597423" y="211682"/>
                    <a:pt x="1599297" y="211525"/>
                    <a:pt x="1600390" y="211681"/>
                  </a:cubicBezTo>
                  <a:cubicBezTo>
                    <a:pt x="1602576" y="209964"/>
                    <a:pt x="1604606" y="207778"/>
                    <a:pt x="1607574" y="207465"/>
                  </a:cubicBezTo>
                  <a:cubicBezTo>
                    <a:pt x="1607574" y="207621"/>
                    <a:pt x="1607574" y="207621"/>
                    <a:pt x="1607574" y="207621"/>
                  </a:cubicBezTo>
                  <a:cubicBezTo>
                    <a:pt x="1607574" y="207621"/>
                    <a:pt x="1607729" y="207621"/>
                    <a:pt x="1607729" y="207621"/>
                  </a:cubicBezTo>
                  <a:cubicBezTo>
                    <a:pt x="1609447" y="209495"/>
                    <a:pt x="1611321" y="211213"/>
                    <a:pt x="1613039" y="213087"/>
                  </a:cubicBezTo>
                  <a:cubicBezTo>
                    <a:pt x="1616318" y="218709"/>
                    <a:pt x="1622877" y="216991"/>
                    <a:pt x="1625375" y="215117"/>
                  </a:cubicBezTo>
                  <a:cubicBezTo>
                    <a:pt x="1629123" y="212774"/>
                    <a:pt x="1634120" y="208402"/>
                    <a:pt x="1631778" y="201844"/>
                  </a:cubicBezTo>
                  <a:cubicBezTo>
                    <a:pt x="1631309" y="198877"/>
                    <a:pt x="1632714" y="196378"/>
                    <a:pt x="1633963" y="194192"/>
                  </a:cubicBezTo>
                  <a:cubicBezTo>
                    <a:pt x="1632714" y="192786"/>
                    <a:pt x="1631934" y="193255"/>
                    <a:pt x="1630996" y="193411"/>
                  </a:cubicBezTo>
                  <a:close/>
                  <a:moveTo>
                    <a:pt x="461462" y="24938"/>
                  </a:moveTo>
                  <a:cubicBezTo>
                    <a:pt x="457975" y="25122"/>
                    <a:pt x="457240" y="27692"/>
                    <a:pt x="457057" y="30813"/>
                  </a:cubicBezTo>
                  <a:cubicBezTo>
                    <a:pt x="456873" y="33383"/>
                    <a:pt x="457607" y="34668"/>
                    <a:pt x="460177" y="34301"/>
                  </a:cubicBezTo>
                  <a:cubicBezTo>
                    <a:pt x="463482" y="34117"/>
                    <a:pt x="464400" y="32465"/>
                    <a:pt x="463666" y="29711"/>
                  </a:cubicBezTo>
                  <a:cubicBezTo>
                    <a:pt x="463665" y="27508"/>
                    <a:pt x="464584" y="24938"/>
                    <a:pt x="461462" y="24938"/>
                  </a:cubicBezTo>
                  <a:close/>
                  <a:moveTo>
                    <a:pt x="1258445" y="137867"/>
                  </a:moveTo>
                  <a:cubicBezTo>
                    <a:pt x="1256103" y="137555"/>
                    <a:pt x="1254542" y="139273"/>
                    <a:pt x="1254854" y="141147"/>
                  </a:cubicBezTo>
                  <a:cubicBezTo>
                    <a:pt x="1255323" y="143957"/>
                    <a:pt x="1257353" y="146144"/>
                    <a:pt x="1260476" y="146768"/>
                  </a:cubicBezTo>
                  <a:cubicBezTo>
                    <a:pt x="1261881" y="146925"/>
                    <a:pt x="1262662" y="145987"/>
                    <a:pt x="1262193" y="143957"/>
                  </a:cubicBezTo>
                  <a:cubicBezTo>
                    <a:pt x="1260788" y="142552"/>
                    <a:pt x="1262662" y="138336"/>
                    <a:pt x="1258445" y="137867"/>
                  </a:cubicBezTo>
                  <a:close/>
                  <a:moveTo>
                    <a:pt x="386748" y="11904"/>
                  </a:moveTo>
                  <a:cubicBezTo>
                    <a:pt x="383627" y="13189"/>
                    <a:pt x="379589" y="16310"/>
                    <a:pt x="380139" y="19247"/>
                  </a:cubicBezTo>
                  <a:cubicBezTo>
                    <a:pt x="381241" y="23286"/>
                    <a:pt x="387481" y="21634"/>
                    <a:pt x="390787" y="24571"/>
                  </a:cubicBezTo>
                  <a:cubicBezTo>
                    <a:pt x="392438" y="26040"/>
                    <a:pt x="393172" y="23286"/>
                    <a:pt x="393172" y="21634"/>
                  </a:cubicBezTo>
                  <a:cubicBezTo>
                    <a:pt x="393172" y="16677"/>
                    <a:pt x="389317" y="10803"/>
                    <a:pt x="386748" y="11904"/>
                  </a:cubicBezTo>
                  <a:close/>
                  <a:moveTo>
                    <a:pt x="714689" y="58855"/>
                  </a:moveTo>
                  <a:cubicBezTo>
                    <a:pt x="715626" y="61978"/>
                    <a:pt x="713909" y="66975"/>
                    <a:pt x="715158" y="66507"/>
                  </a:cubicBezTo>
                  <a:cubicBezTo>
                    <a:pt x="719998" y="64477"/>
                    <a:pt x="719842" y="68380"/>
                    <a:pt x="721092" y="70254"/>
                  </a:cubicBezTo>
                  <a:cubicBezTo>
                    <a:pt x="722810" y="72597"/>
                    <a:pt x="724058" y="71816"/>
                    <a:pt x="725776" y="70567"/>
                  </a:cubicBezTo>
                  <a:cubicBezTo>
                    <a:pt x="728275" y="68537"/>
                    <a:pt x="727807" y="66194"/>
                    <a:pt x="726869" y="63539"/>
                  </a:cubicBezTo>
                  <a:cubicBezTo>
                    <a:pt x="725933" y="60885"/>
                    <a:pt x="724214" y="59323"/>
                    <a:pt x="721560" y="61041"/>
                  </a:cubicBezTo>
                  <a:cubicBezTo>
                    <a:pt x="718750" y="62915"/>
                    <a:pt x="717500" y="60260"/>
                    <a:pt x="714689" y="58855"/>
                  </a:cubicBezTo>
                  <a:close/>
                  <a:moveTo>
                    <a:pt x="480371" y="23286"/>
                  </a:moveTo>
                  <a:cubicBezTo>
                    <a:pt x="482206" y="27692"/>
                    <a:pt x="482941" y="30813"/>
                    <a:pt x="487530" y="29895"/>
                  </a:cubicBezTo>
                  <a:cubicBezTo>
                    <a:pt x="488632" y="29528"/>
                    <a:pt x="490284" y="28977"/>
                    <a:pt x="489734" y="27876"/>
                  </a:cubicBezTo>
                  <a:cubicBezTo>
                    <a:pt x="488081" y="24571"/>
                    <a:pt x="484777" y="24388"/>
                    <a:pt x="480371" y="23286"/>
                  </a:cubicBezTo>
                  <a:close/>
                  <a:moveTo>
                    <a:pt x="808071" y="70254"/>
                  </a:moveTo>
                  <a:cubicBezTo>
                    <a:pt x="806040" y="69317"/>
                    <a:pt x="805885" y="71035"/>
                    <a:pt x="804947" y="71972"/>
                  </a:cubicBezTo>
                  <a:cubicBezTo>
                    <a:pt x="802605" y="74471"/>
                    <a:pt x="799325" y="76032"/>
                    <a:pt x="797140" y="78999"/>
                  </a:cubicBezTo>
                  <a:cubicBezTo>
                    <a:pt x="792611" y="85089"/>
                    <a:pt x="792767" y="85245"/>
                    <a:pt x="799794" y="88056"/>
                  </a:cubicBezTo>
                  <a:cubicBezTo>
                    <a:pt x="804479" y="89930"/>
                    <a:pt x="805885" y="87588"/>
                    <a:pt x="806821" y="84152"/>
                  </a:cubicBezTo>
                  <a:cubicBezTo>
                    <a:pt x="807759" y="80717"/>
                    <a:pt x="808226" y="77125"/>
                    <a:pt x="808852" y="73690"/>
                  </a:cubicBezTo>
                  <a:cubicBezTo>
                    <a:pt x="809008" y="72441"/>
                    <a:pt x="810100" y="71035"/>
                    <a:pt x="808071" y="70254"/>
                  </a:cubicBezTo>
                  <a:close/>
                  <a:moveTo>
                    <a:pt x="1222373" y="129435"/>
                  </a:moveTo>
                  <a:cubicBezTo>
                    <a:pt x="1218313" y="128654"/>
                    <a:pt x="1219094" y="131777"/>
                    <a:pt x="1219094" y="133807"/>
                  </a:cubicBezTo>
                  <a:cubicBezTo>
                    <a:pt x="1219095" y="136774"/>
                    <a:pt x="1218470" y="139741"/>
                    <a:pt x="1220656" y="144426"/>
                  </a:cubicBezTo>
                  <a:cubicBezTo>
                    <a:pt x="1221593" y="139585"/>
                    <a:pt x="1225965" y="139429"/>
                    <a:pt x="1226589" y="135369"/>
                  </a:cubicBezTo>
                  <a:cubicBezTo>
                    <a:pt x="1227215" y="131777"/>
                    <a:pt x="1225965" y="130216"/>
                    <a:pt x="1222373" y="129435"/>
                  </a:cubicBezTo>
                  <a:close/>
                  <a:moveTo>
                    <a:pt x="1769819" y="205435"/>
                  </a:moveTo>
                  <a:cubicBezTo>
                    <a:pt x="1768258" y="205748"/>
                    <a:pt x="1766071" y="206060"/>
                    <a:pt x="1766384" y="208246"/>
                  </a:cubicBezTo>
                  <a:cubicBezTo>
                    <a:pt x="1766696" y="209808"/>
                    <a:pt x="1768570" y="210744"/>
                    <a:pt x="1770288" y="210276"/>
                  </a:cubicBezTo>
                  <a:cubicBezTo>
                    <a:pt x="1771537" y="209964"/>
                    <a:pt x="1772942" y="209339"/>
                    <a:pt x="1772942" y="207465"/>
                  </a:cubicBezTo>
                  <a:cubicBezTo>
                    <a:pt x="1772474" y="206060"/>
                    <a:pt x="1771381" y="205123"/>
                    <a:pt x="1769819" y="205435"/>
                  </a:cubicBezTo>
                  <a:close/>
                  <a:moveTo>
                    <a:pt x="1714852" y="196847"/>
                  </a:moveTo>
                  <a:cubicBezTo>
                    <a:pt x="1713135" y="200750"/>
                    <a:pt x="1714228" y="204655"/>
                    <a:pt x="1712979" y="207778"/>
                  </a:cubicBezTo>
                  <a:cubicBezTo>
                    <a:pt x="1709700" y="216366"/>
                    <a:pt x="1711886" y="220895"/>
                    <a:pt x="1720943" y="223237"/>
                  </a:cubicBezTo>
                  <a:cubicBezTo>
                    <a:pt x="1725627" y="224486"/>
                    <a:pt x="1728594" y="222456"/>
                    <a:pt x="1729531" y="219489"/>
                  </a:cubicBezTo>
                  <a:cubicBezTo>
                    <a:pt x="1730468" y="216678"/>
                    <a:pt x="1732186" y="211682"/>
                    <a:pt x="1726408" y="210432"/>
                  </a:cubicBezTo>
                  <a:cubicBezTo>
                    <a:pt x="1724534" y="210120"/>
                    <a:pt x="1722192" y="209339"/>
                    <a:pt x="1722504" y="207153"/>
                  </a:cubicBezTo>
                  <a:cubicBezTo>
                    <a:pt x="1722816" y="204810"/>
                    <a:pt x="1725003" y="205904"/>
                    <a:pt x="1726565" y="206060"/>
                  </a:cubicBezTo>
                  <a:cubicBezTo>
                    <a:pt x="1727813" y="206216"/>
                    <a:pt x="1729063" y="206216"/>
                    <a:pt x="1729063" y="204498"/>
                  </a:cubicBezTo>
                  <a:cubicBezTo>
                    <a:pt x="1729062" y="203093"/>
                    <a:pt x="1727813" y="201687"/>
                    <a:pt x="1727033" y="202156"/>
                  </a:cubicBezTo>
                  <a:cubicBezTo>
                    <a:pt x="1720943" y="205279"/>
                    <a:pt x="1719225" y="198408"/>
                    <a:pt x="1714852" y="196847"/>
                  </a:cubicBezTo>
                  <a:close/>
                  <a:moveTo>
                    <a:pt x="441820" y="10436"/>
                  </a:moveTo>
                  <a:cubicBezTo>
                    <a:pt x="459994" y="12639"/>
                    <a:pt x="477617" y="16861"/>
                    <a:pt x="493772" y="25306"/>
                  </a:cubicBezTo>
                  <a:cubicBezTo>
                    <a:pt x="513781" y="35769"/>
                    <a:pt x="530119" y="49538"/>
                    <a:pt x="531221" y="74504"/>
                  </a:cubicBezTo>
                  <a:cubicBezTo>
                    <a:pt x="533424" y="78175"/>
                    <a:pt x="532689" y="82214"/>
                    <a:pt x="532322" y="85885"/>
                  </a:cubicBezTo>
                  <a:cubicBezTo>
                    <a:pt x="532322" y="112688"/>
                    <a:pt x="532323" y="139490"/>
                    <a:pt x="532139" y="166292"/>
                  </a:cubicBezTo>
                  <a:cubicBezTo>
                    <a:pt x="532139" y="170147"/>
                    <a:pt x="532323" y="174185"/>
                    <a:pt x="530670" y="177857"/>
                  </a:cubicBezTo>
                  <a:cubicBezTo>
                    <a:pt x="531038" y="178224"/>
                    <a:pt x="531038" y="178591"/>
                    <a:pt x="530670" y="178958"/>
                  </a:cubicBezTo>
                  <a:cubicBezTo>
                    <a:pt x="530854" y="184833"/>
                    <a:pt x="530120" y="190707"/>
                    <a:pt x="527366" y="196031"/>
                  </a:cubicBezTo>
                  <a:cubicBezTo>
                    <a:pt x="525347" y="206311"/>
                    <a:pt x="518738" y="213471"/>
                    <a:pt x="511579" y="220079"/>
                  </a:cubicBezTo>
                  <a:cubicBezTo>
                    <a:pt x="496158" y="234398"/>
                    <a:pt x="477067" y="241374"/>
                    <a:pt x="456690" y="244862"/>
                  </a:cubicBezTo>
                  <a:cubicBezTo>
                    <a:pt x="416303" y="252021"/>
                    <a:pt x="375917" y="251104"/>
                    <a:pt x="335898" y="242843"/>
                  </a:cubicBezTo>
                  <a:cubicBezTo>
                    <a:pt x="316438" y="238804"/>
                    <a:pt x="299549" y="230176"/>
                    <a:pt x="286883" y="214389"/>
                  </a:cubicBezTo>
                  <a:cubicBezTo>
                    <a:pt x="284496" y="212736"/>
                    <a:pt x="282293" y="211084"/>
                    <a:pt x="281192" y="208331"/>
                  </a:cubicBezTo>
                  <a:cubicBezTo>
                    <a:pt x="274583" y="192727"/>
                    <a:pt x="270912" y="176572"/>
                    <a:pt x="274400" y="159499"/>
                  </a:cubicBezTo>
                  <a:cubicBezTo>
                    <a:pt x="274767" y="159132"/>
                    <a:pt x="275134" y="158949"/>
                    <a:pt x="275684" y="158581"/>
                  </a:cubicBezTo>
                  <a:cubicBezTo>
                    <a:pt x="275684" y="157664"/>
                    <a:pt x="275501" y="156746"/>
                    <a:pt x="275318" y="155828"/>
                  </a:cubicBezTo>
                  <a:cubicBezTo>
                    <a:pt x="275318" y="135267"/>
                    <a:pt x="275134" y="114523"/>
                    <a:pt x="275501" y="93963"/>
                  </a:cubicBezTo>
                  <a:cubicBezTo>
                    <a:pt x="275868" y="76523"/>
                    <a:pt x="277887" y="59451"/>
                    <a:pt x="289086" y="44948"/>
                  </a:cubicBezTo>
                  <a:cubicBezTo>
                    <a:pt x="298999" y="30629"/>
                    <a:pt x="313685" y="23286"/>
                    <a:pt x="329289" y="17963"/>
                  </a:cubicBezTo>
                  <a:cubicBezTo>
                    <a:pt x="366187" y="5663"/>
                    <a:pt x="403820" y="6030"/>
                    <a:pt x="441820" y="10436"/>
                  </a:cubicBezTo>
                  <a:close/>
                  <a:moveTo>
                    <a:pt x="1149916" y="106804"/>
                  </a:moveTo>
                  <a:cubicBezTo>
                    <a:pt x="1143190" y="109792"/>
                    <a:pt x="1136652" y="112781"/>
                    <a:pt x="1128432" y="116517"/>
                  </a:cubicBezTo>
                  <a:cubicBezTo>
                    <a:pt x="1128805" y="111661"/>
                    <a:pt x="1129180" y="108671"/>
                    <a:pt x="1129366" y="105869"/>
                  </a:cubicBezTo>
                  <a:cubicBezTo>
                    <a:pt x="1120772" y="100638"/>
                    <a:pt x="1120586" y="108111"/>
                    <a:pt x="1118905" y="112034"/>
                  </a:cubicBezTo>
                  <a:cubicBezTo>
                    <a:pt x="1122827" y="118386"/>
                    <a:pt x="1126377" y="124177"/>
                    <a:pt x="1130860" y="131650"/>
                  </a:cubicBezTo>
                  <a:cubicBezTo>
                    <a:pt x="1132729" y="126045"/>
                    <a:pt x="1133849" y="122870"/>
                    <a:pt x="1134783" y="119880"/>
                  </a:cubicBezTo>
                  <a:cubicBezTo>
                    <a:pt x="1148422" y="123056"/>
                    <a:pt x="1150850" y="120814"/>
                    <a:pt x="1149916" y="106804"/>
                  </a:cubicBezTo>
                  <a:close/>
                  <a:moveTo>
                    <a:pt x="1725939" y="185037"/>
                  </a:moveTo>
                  <a:cubicBezTo>
                    <a:pt x="1724534" y="185486"/>
                    <a:pt x="1723206" y="186462"/>
                    <a:pt x="1721723" y="187165"/>
                  </a:cubicBezTo>
                  <a:cubicBezTo>
                    <a:pt x="1719225" y="188414"/>
                    <a:pt x="1716414" y="189663"/>
                    <a:pt x="1717039" y="192474"/>
                  </a:cubicBezTo>
                  <a:cubicBezTo>
                    <a:pt x="1717664" y="195441"/>
                    <a:pt x="1721411" y="194348"/>
                    <a:pt x="1723754" y="195129"/>
                  </a:cubicBezTo>
                  <a:cubicBezTo>
                    <a:pt x="1727189" y="196222"/>
                    <a:pt x="1727658" y="194036"/>
                    <a:pt x="1728282" y="191693"/>
                  </a:cubicBezTo>
                  <a:cubicBezTo>
                    <a:pt x="1728906" y="189663"/>
                    <a:pt x="1729999" y="187789"/>
                    <a:pt x="1730624" y="186072"/>
                  </a:cubicBezTo>
                  <a:cubicBezTo>
                    <a:pt x="1728828" y="184666"/>
                    <a:pt x="1727345" y="184588"/>
                    <a:pt x="1725939" y="185037"/>
                  </a:cubicBezTo>
                  <a:close/>
                  <a:moveTo>
                    <a:pt x="794095" y="46382"/>
                  </a:moveTo>
                  <a:cubicBezTo>
                    <a:pt x="792455" y="45269"/>
                    <a:pt x="790113" y="45191"/>
                    <a:pt x="787146" y="45581"/>
                  </a:cubicBezTo>
                  <a:cubicBezTo>
                    <a:pt x="780743" y="46362"/>
                    <a:pt x="778869" y="49642"/>
                    <a:pt x="777932" y="54639"/>
                  </a:cubicBezTo>
                  <a:cubicBezTo>
                    <a:pt x="777620" y="56044"/>
                    <a:pt x="777464" y="57293"/>
                    <a:pt x="775903" y="58074"/>
                  </a:cubicBezTo>
                  <a:cubicBezTo>
                    <a:pt x="774497" y="58855"/>
                    <a:pt x="771687" y="59167"/>
                    <a:pt x="773560" y="61666"/>
                  </a:cubicBezTo>
                  <a:cubicBezTo>
                    <a:pt x="775122" y="63852"/>
                    <a:pt x="777464" y="64164"/>
                    <a:pt x="779806" y="62446"/>
                  </a:cubicBezTo>
                  <a:cubicBezTo>
                    <a:pt x="783398" y="60104"/>
                    <a:pt x="786990" y="58386"/>
                    <a:pt x="791362" y="57606"/>
                  </a:cubicBezTo>
                  <a:cubicBezTo>
                    <a:pt x="793704" y="57137"/>
                    <a:pt x="796671" y="55732"/>
                    <a:pt x="796827" y="53389"/>
                  </a:cubicBezTo>
                  <a:cubicBezTo>
                    <a:pt x="796672" y="49642"/>
                    <a:pt x="795734" y="47495"/>
                    <a:pt x="794095" y="46382"/>
                  </a:cubicBezTo>
                  <a:close/>
                  <a:moveTo>
                    <a:pt x="1463814" y="138217"/>
                  </a:moveTo>
                  <a:cubicBezTo>
                    <a:pt x="1461784" y="138530"/>
                    <a:pt x="1460847" y="140404"/>
                    <a:pt x="1462877" y="142277"/>
                  </a:cubicBezTo>
                  <a:cubicBezTo>
                    <a:pt x="1459753" y="145244"/>
                    <a:pt x="1457567" y="152272"/>
                    <a:pt x="1452102" y="144620"/>
                  </a:cubicBezTo>
                  <a:cubicBezTo>
                    <a:pt x="1451477" y="143839"/>
                    <a:pt x="1450540" y="143527"/>
                    <a:pt x="1449760" y="144464"/>
                  </a:cubicBezTo>
                  <a:cubicBezTo>
                    <a:pt x="1449447" y="144932"/>
                    <a:pt x="1448979" y="145869"/>
                    <a:pt x="1449135" y="146181"/>
                  </a:cubicBezTo>
                  <a:cubicBezTo>
                    <a:pt x="1453819" y="152896"/>
                    <a:pt x="1452570" y="159455"/>
                    <a:pt x="1448823" y="166170"/>
                  </a:cubicBezTo>
                  <a:cubicBezTo>
                    <a:pt x="1447105" y="169136"/>
                    <a:pt x="1449760" y="171635"/>
                    <a:pt x="1451946" y="173197"/>
                  </a:cubicBezTo>
                  <a:cubicBezTo>
                    <a:pt x="1453508" y="174446"/>
                    <a:pt x="1455849" y="176164"/>
                    <a:pt x="1457724" y="174758"/>
                  </a:cubicBezTo>
                  <a:cubicBezTo>
                    <a:pt x="1459910" y="173040"/>
                    <a:pt x="1458348" y="170386"/>
                    <a:pt x="1457880" y="168200"/>
                  </a:cubicBezTo>
                  <a:cubicBezTo>
                    <a:pt x="1457567" y="167106"/>
                    <a:pt x="1457255" y="165857"/>
                    <a:pt x="1457411" y="164764"/>
                  </a:cubicBezTo>
                  <a:cubicBezTo>
                    <a:pt x="1457568" y="163046"/>
                    <a:pt x="1455694" y="160548"/>
                    <a:pt x="1458036" y="159767"/>
                  </a:cubicBezTo>
                  <a:cubicBezTo>
                    <a:pt x="1460690" y="158986"/>
                    <a:pt x="1460534" y="161797"/>
                    <a:pt x="1460691" y="163515"/>
                  </a:cubicBezTo>
                  <a:cubicBezTo>
                    <a:pt x="1460847" y="164608"/>
                    <a:pt x="1462096" y="165701"/>
                    <a:pt x="1462252" y="165389"/>
                  </a:cubicBezTo>
                  <a:cubicBezTo>
                    <a:pt x="1465063" y="160236"/>
                    <a:pt x="1468187" y="164764"/>
                    <a:pt x="1471153" y="164608"/>
                  </a:cubicBezTo>
                  <a:cubicBezTo>
                    <a:pt x="1473651" y="164608"/>
                    <a:pt x="1474901" y="162578"/>
                    <a:pt x="1473651" y="159142"/>
                  </a:cubicBezTo>
                  <a:cubicBezTo>
                    <a:pt x="1472402" y="156175"/>
                    <a:pt x="1469904" y="152428"/>
                    <a:pt x="1471778" y="149929"/>
                  </a:cubicBezTo>
                  <a:cubicBezTo>
                    <a:pt x="1474588" y="146494"/>
                    <a:pt x="1472715" y="144464"/>
                    <a:pt x="1471309" y="141965"/>
                  </a:cubicBezTo>
                  <a:cubicBezTo>
                    <a:pt x="1470216" y="138061"/>
                    <a:pt x="1466937" y="137749"/>
                    <a:pt x="1463814" y="138217"/>
                  </a:cubicBezTo>
                  <a:close/>
                  <a:moveTo>
                    <a:pt x="721873" y="24969"/>
                  </a:moveTo>
                  <a:cubicBezTo>
                    <a:pt x="717343" y="27155"/>
                    <a:pt x="719842" y="33714"/>
                    <a:pt x="718280" y="38086"/>
                  </a:cubicBezTo>
                  <a:cubicBezTo>
                    <a:pt x="716563" y="44645"/>
                    <a:pt x="722341" y="42458"/>
                    <a:pt x="724371" y="42771"/>
                  </a:cubicBezTo>
                  <a:cubicBezTo>
                    <a:pt x="729524" y="43864"/>
                    <a:pt x="735146" y="39179"/>
                    <a:pt x="735302" y="34963"/>
                  </a:cubicBezTo>
                  <a:cubicBezTo>
                    <a:pt x="735458" y="30903"/>
                    <a:pt x="726089" y="22939"/>
                    <a:pt x="721873" y="24969"/>
                  </a:cubicBezTo>
                  <a:close/>
                  <a:moveTo>
                    <a:pt x="634581" y="10915"/>
                  </a:moveTo>
                  <a:cubicBezTo>
                    <a:pt x="625212" y="10915"/>
                    <a:pt x="616780" y="10915"/>
                    <a:pt x="608659" y="10915"/>
                  </a:cubicBezTo>
                  <a:cubicBezTo>
                    <a:pt x="609596" y="20284"/>
                    <a:pt x="611002" y="28404"/>
                    <a:pt x="622870" y="28717"/>
                  </a:cubicBezTo>
                  <a:cubicBezTo>
                    <a:pt x="626149" y="28873"/>
                    <a:pt x="628335" y="28404"/>
                    <a:pt x="628647" y="25750"/>
                  </a:cubicBezTo>
                  <a:cubicBezTo>
                    <a:pt x="629584" y="20596"/>
                    <a:pt x="631614" y="15912"/>
                    <a:pt x="634581" y="10915"/>
                  </a:cubicBezTo>
                  <a:close/>
                  <a:moveTo>
                    <a:pt x="1335587" y="107573"/>
                  </a:moveTo>
                  <a:cubicBezTo>
                    <a:pt x="1340428" y="107573"/>
                    <a:pt x="1342458" y="108510"/>
                    <a:pt x="1342146" y="113663"/>
                  </a:cubicBezTo>
                  <a:cubicBezTo>
                    <a:pt x="1341834" y="123969"/>
                    <a:pt x="1341990" y="134120"/>
                    <a:pt x="1342145" y="144426"/>
                  </a:cubicBezTo>
                  <a:cubicBezTo>
                    <a:pt x="1342145" y="148018"/>
                    <a:pt x="1341053" y="149423"/>
                    <a:pt x="1337305" y="149423"/>
                  </a:cubicBezTo>
                  <a:cubicBezTo>
                    <a:pt x="1313569" y="149423"/>
                    <a:pt x="1289677" y="149579"/>
                    <a:pt x="1265941" y="149579"/>
                  </a:cubicBezTo>
                  <a:cubicBezTo>
                    <a:pt x="1251419" y="149579"/>
                    <a:pt x="1236896" y="149423"/>
                    <a:pt x="1222373" y="149735"/>
                  </a:cubicBezTo>
                  <a:cubicBezTo>
                    <a:pt x="1217845" y="149891"/>
                    <a:pt x="1216127" y="148642"/>
                    <a:pt x="1216283" y="143801"/>
                  </a:cubicBezTo>
                  <a:cubicBezTo>
                    <a:pt x="1216752" y="133807"/>
                    <a:pt x="1216752" y="123813"/>
                    <a:pt x="1216284" y="113819"/>
                  </a:cubicBezTo>
                  <a:cubicBezTo>
                    <a:pt x="1216127" y="108510"/>
                    <a:pt x="1218001" y="107573"/>
                    <a:pt x="1222842" y="107573"/>
                  </a:cubicBezTo>
                  <a:cubicBezTo>
                    <a:pt x="1241581" y="107885"/>
                    <a:pt x="1260476" y="107729"/>
                    <a:pt x="1279215" y="107729"/>
                  </a:cubicBezTo>
                  <a:cubicBezTo>
                    <a:pt x="1297954" y="107729"/>
                    <a:pt x="1316849" y="107885"/>
                    <a:pt x="1335587" y="107573"/>
                  </a:cubicBezTo>
                  <a:close/>
                  <a:moveTo>
                    <a:pt x="916210" y="46781"/>
                  </a:moveTo>
                  <a:cubicBezTo>
                    <a:pt x="915630" y="54707"/>
                    <a:pt x="915243" y="60894"/>
                    <a:pt x="914857" y="65921"/>
                  </a:cubicBezTo>
                  <a:cubicBezTo>
                    <a:pt x="905770" y="66307"/>
                    <a:pt x="898423" y="66501"/>
                    <a:pt x="891270" y="66694"/>
                  </a:cubicBezTo>
                  <a:cubicBezTo>
                    <a:pt x="887596" y="66887"/>
                    <a:pt x="882570" y="65727"/>
                    <a:pt x="880637" y="67661"/>
                  </a:cubicBezTo>
                  <a:cubicBezTo>
                    <a:pt x="875223" y="72881"/>
                    <a:pt x="870776" y="79647"/>
                    <a:pt x="865556" y="86221"/>
                  </a:cubicBezTo>
                  <a:cubicBezTo>
                    <a:pt x="879476" y="100914"/>
                    <a:pt x="895137" y="100141"/>
                    <a:pt x="910217" y="90667"/>
                  </a:cubicBezTo>
                  <a:cubicBezTo>
                    <a:pt x="912150" y="95888"/>
                    <a:pt x="913697" y="99754"/>
                    <a:pt x="914470" y="101881"/>
                  </a:cubicBezTo>
                  <a:cubicBezTo>
                    <a:pt x="924136" y="99368"/>
                    <a:pt x="932450" y="97241"/>
                    <a:pt x="941731" y="94728"/>
                  </a:cubicBezTo>
                  <a:cubicBezTo>
                    <a:pt x="936123" y="89508"/>
                    <a:pt x="925876" y="87961"/>
                    <a:pt x="925877" y="76748"/>
                  </a:cubicBezTo>
                  <a:cubicBezTo>
                    <a:pt x="928390" y="78681"/>
                    <a:pt x="930323" y="80034"/>
                    <a:pt x="934189" y="82934"/>
                  </a:cubicBezTo>
                  <a:cubicBezTo>
                    <a:pt x="932257" y="73461"/>
                    <a:pt x="929357" y="66307"/>
                    <a:pt x="929743" y="59347"/>
                  </a:cubicBezTo>
                  <a:cubicBezTo>
                    <a:pt x="930517" y="47167"/>
                    <a:pt x="920270" y="51808"/>
                    <a:pt x="916210" y="46781"/>
                  </a:cubicBezTo>
                  <a:close/>
                  <a:moveTo>
                    <a:pt x="1147674" y="65330"/>
                  </a:moveTo>
                  <a:cubicBezTo>
                    <a:pt x="1146740" y="65517"/>
                    <a:pt x="1145992" y="65890"/>
                    <a:pt x="1145058" y="66077"/>
                  </a:cubicBezTo>
                  <a:cubicBezTo>
                    <a:pt x="1146179" y="70374"/>
                    <a:pt x="1147113" y="74484"/>
                    <a:pt x="1148047" y="78594"/>
                  </a:cubicBezTo>
                  <a:cubicBezTo>
                    <a:pt x="1145246" y="80649"/>
                    <a:pt x="1142069" y="83078"/>
                    <a:pt x="1138893" y="85319"/>
                  </a:cubicBezTo>
                  <a:cubicBezTo>
                    <a:pt x="1139267" y="86440"/>
                    <a:pt x="1139828" y="87561"/>
                    <a:pt x="1140202" y="88682"/>
                  </a:cubicBezTo>
                  <a:cubicBezTo>
                    <a:pt x="1147861" y="84759"/>
                    <a:pt x="1155147" y="98210"/>
                    <a:pt x="1163927" y="86441"/>
                  </a:cubicBezTo>
                  <a:cubicBezTo>
                    <a:pt x="1158696" y="79715"/>
                    <a:pt x="1153092" y="72429"/>
                    <a:pt x="1147674" y="65330"/>
                  </a:cubicBezTo>
                  <a:close/>
                  <a:moveTo>
                    <a:pt x="821500" y="10758"/>
                  </a:moveTo>
                  <a:cubicBezTo>
                    <a:pt x="816191" y="12008"/>
                    <a:pt x="810725" y="7948"/>
                    <a:pt x="806353" y="13257"/>
                  </a:cubicBezTo>
                  <a:cubicBezTo>
                    <a:pt x="802293" y="9197"/>
                    <a:pt x="799950" y="12945"/>
                    <a:pt x="797140" y="15131"/>
                  </a:cubicBezTo>
                  <a:cubicBezTo>
                    <a:pt x="797608" y="16068"/>
                    <a:pt x="797921" y="17317"/>
                    <a:pt x="798545" y="18254"/>
                  </a:cubicBezTo>
                  <a:cubicBezTo>
                    <a:pt x="803230" y="24500"/>
                    <a:pt x="807290" y="30903"/>
                    <a:pt x="806977" y="39179"/>
                  </a:cubicBezTo>
                  <a:cubicBezTo>
                    <a:pt x="806822" y="43551"/>
                    <a:pt x="808070" y="47924"/>
                    <a:pt x="814005" y="47768"/>
                  </a:cubicBezTo>
                  <a:cubicBezTo>
                    <a:pt x="816347" y="35744"/>
                    <a:pt x="818846" y="23563"/>
                    <a:pt x="821500" y="10758"/>
                  </a:cubicBezTo>
                  <a:close/>
                  <a:moveTo>
                    <a:pt x="904416" y="21647"/>
                  </a:moveTo>
                  <a:cubicBezTo>
                    <a:pt x="903257" y="22807"/>
                    <a:pt x="902097" y="23774"/>
                    <a:pt x="900936" y="24934"/>
                  </a:cubicBezTo>
                  <a:cubicBezTo>
                    <a:pt x="904224" y="29961"/>
                    <a:pt x="907703" y="35181"/>
                    <a:pt x="910990" y="40208"/>
                  </a:cubicBezTo>
                  <a:cubicBezTo>
                    <a:pt x="911957" y="40014"/>
                    <a:pt x="913116" y="39821"/>
                    <a:pt x="914276" y="39628"/>
                  </a:cubicBezTo>
                  <a:cubicBezTo>
                    <a:pt x="914084" y="35761"/>
                    <a:pt x="915050" y="31314"/>
                    <a:pt x="913310" y="28221"/>
                  </a:cubicBezTo>
                  <a:cubicBezTo>
                    <a:pt x="911763" y="25321"/>
                    <a:pt x="907510" y="23774"/>
                    <a:pt x="904416" y="21647"/>
                  </a:cubicBezTo>
                  <a:close/>
                  <a:moveTo>
                    <a:pt x="821187" y="7792"/>
                  </a:moveTo>
                  <a:cubicBezTo>
                    <a:pt x="823687" y="7792"/>
                    <a:pt x="825560" y="7635"/>
                    <a:pt x="824780" y="11539"/>
                  </a:cubicBezTo>
                  <a:cubicBezTo>
                    <a:pt x="821344" y="26687"/>
                    <a:pt x="818065" y="41990"/>
                    <a:pt x="814785" y="57137"/>
                  </a:cubicBezTo>
                  <a:cubicBezTo>
                    <a:pt x="814629" y="57606"/>
                    <a:pt x="814629" y="58074"/>
                    <a:pt x="814473" y="58543"/>
                  </a:cubicBezTo>
                  <a:cubicBezTo>
                    <a:pt x="810101" y="80092"/>
                    <a:pt x="805884" y="101798"/>
                    <a:pt x="801356" y="123348"/>
                  </a:cubicBezTo>
                  <a:cubicBezTo>
                    <a:pt x="793236" y="162075"/>
                    <a:pt x="785116" y="200958"/>
                    <a:pt x="776995" y="239684"/>
                  </a:cubicBezTo>
                  <a:cubicBezTo>
                    <a:pt x="776839" y="240622"/>
                    <a:pt x="776371" y="241402"/>
                    <a:pt x="776059" y="242339"/>
                  </a:cubicBezTo>
                  <a:cubicBezTo>
                    <a:pt x="776683" y="248273"/>
                    <a:pt x="773716" y="249679"/>
                    <a:pt x="768094" y="249679"/>
                  </a:cubicBezTo>
                  <a:cubicBezTo>
                    <a:pt x="722184" y="249366"/>
                    <a:pt x="676431" y="249366"/>
                    <a:pt x="630521" y="249678"/>
                  </a:cubicBezTo>
                  <a:cubicBezTo>
                    <a:pt x="624275" y="249835"/>
                    <a:pt x="621933" y="247961"/>
                    <a:pt x="622557" y="242027"/>
                  </a:cubicBezTo>
                  <a:cubicBezTo>
                    <a:pt x="615218" y="211733"/>
                    <a:pt x="607723" y="181594"/>
                    <a:pt x="600540" y="151456"/>
                  </a:cubicBezTo>
                  <a:cubicBezTo>
                    <a:pt x="589608" y="105702"/>
                    <a:pt x="578989" y="59948"/>
                    <a:pt x="567902" y="14350"/>
                  </a:cubicBezTo>
                  <a:cubicBezTo>
                    <a:pt x="566653" y="9197"/>
                    <a:pt x="567122" y="7635"/>
                    <a:pt x="573056" y="7635"/>
                  </a:cubicBezTo>
                  <a:cubicBezTo>
                    <a:pt x="603662" y="7948"/>
                    <a:pt x="634425" y="7948"/>
                    <a:pt x="665032" y="7635"/>
                  </a:cubicBezTo>
                  <a:cubicBezTo>
                    <a:pt x="670340" y="7635"/>
                    <a:pt x="672059" y="9353"/>
                    <a:pt x="672995" y="14506"/>
                  </a:cubicBezTo>
                  <a:cubicBezTo>
                    <a:pt x="681585" y="65570"/>
                    <a:pt x="690641" y="116477"/>
                    <a:pt x="696263" y="168009"/>
                  </a:cubicBezTo>
                  <a:cubicBezTo>
                    <a:pt x="696263" y="168945"/>
                    <a:pt x="696732" y="169726"/>
                    <a:pt x="697669" y="172069"/>
                  </a:cubicBezTo>
                  <a:cubicBezTo>
                    <a:pt x="700010" y="153017"/>
                    <a:pt x="702041" y="135684"/>
                    <a:pt x="704383" y="118194"/>
                  </a:cubicBezTo>
                  <a:cubicBezTo>
                    <a:pt x="707350" y="96332"/>
                    <a:pt x="710786" y="74471"/>
                    <a:pt x="713753" y="52609"/>
                  </a:cubicBezTo>
                  <a:cubicBezTo>
                    <a:pt x="715470" y="39491"/>
                    <a:pt x="717031" y="26374"/>
                    <a:pt x="718593" y="13257"/>
                  </a:cubicBezTo>
                  <a:cubicBezTo>
                    <a:pt x="718905" y="9822"/>
                    <a:pt x="720155" y="7792"/>
                    <a:pt x="724214" y="7792"/>
                  </a:cubicBezTo>
                  <a:cubicBezTo>
                    <a:pt x="747170" y="8104"/>
                    <a:pt x="769969" y="8104"/>
                    <a:pt x="792767" y="8104"/>
                  </a:cubicBezTo>
                  <a:cubicBezTo>
                    <a:pt x="802293" y="7948"/>
                    <a:pt x="811662" y="7948"/>
                    <a:pt x="821187" y="7792"/>
                  </a:cubicBezTo>
                  <a:close/>
                  <a:moveTo>
                    <a:pt x="1490048" y="101677"/>
                  </a:moveTo>
                  <a:cubicBezTo>
                    <a:pt x="1487862" y="102145"/>
                    <a:pt x="1487862" y="104644"/>
                    <a:pt x="1487705" y="106361"/>
                  </a:cubicBezTo>
                  <a:cubicBezTo>
                    <a:pt x="1487393" y="107923"/>
                    <a:pt x="1488331" y="109172"/>
                    <a:pt x="1490204" y="108391"/>
                  </a:cubicBezTo>
                  <a:cubicBezTo>
                    <a:pt x="1491453" y="107767"/>
                    <a:pt x="1493484" y="107454"/>
                    <a:pt x="1493640" y="105424"/>
                  </a:cubicBezTo>
                  <a:cubicBezTo>
                    <a:pt x="1492078" y="104487"/>
                    <a:pt x="1492390" y="101208"/>
                    <a:pt x="1490048" y="101677"/>
                  </a:cubicBezTo>
                  <a:close/>
                  <a:moveTo>
                    <a:pt x="1008870" y="23670"/>
                  </a:moveTo>
                  <a:cubicBezTo>
                    <a:pt x="1004013" y="26098"/>
                    <a:pt x="1000089" y="28154"/>
                    <a:pt x="993364" y="31516"/>
                  </a:cubicBezTo>
                  <a:cubicBezTo>
                    <a:pt x="1000089" y="34132"/>
                    <a:pt x="1000650" y="43286"/>
                    <a:pt x="1009056" y="37121"/>
                  </a:cubicBezTo>
                  <a:cubicBezTo>
                    <a:pt x="1016529" y="31703"/>
                    <a:pt x="1008870" y="28527"/>
                    <a:pt x="1008870" y="23670"/>
                  </a:cubicBezTo>
                  <a:close/>
                  <a:moveTo>
                    <a:pt x="1139454" y="35066"/>
                  </a:moveTo>
                  <a:cubicBezTo>
                    <a:pt x="1136839" y="36748"/>
                    <a:pt x="1133850" y="38802"/>
                    <a:pt x="1130487" y="41231"/>
                  </a:cubicBezTo>
                  <a:cubicBezTo>
                    <a:pt x="1130113" y="51879"/>
                    <a:pt x="1129740" y="63275"/>
                    <a:pt x="1129739" y="74671"/>
                  </a:cubicBezTo>
                  <a:cubicBezTo>
                    <a:pt x="1130673" y="74857"/>
                    <a:pt x="1131421" y="74857"/>
                    <a:pt x="1132356" y="74857"/>
                  </a:cubicBezTo>
                  <a:cubicBezTo>
                    <a:pt x="1135531" y="68132"/>
                    <a:pt x="1137772" y="60660"/>
                    <a:pt x="1142256" y="55055"/>
                  </a:cubicBezTo>
                  <a:cubicBezTo>
                    <a:pt x="1146366" y="50011"/>
                    <a:pt x="1147674" y="48890"/>
                    <a:pt x="1144311" y="43846"/>
                  </a:cubicBezTo>
                  <a:cubicBezTo>
                    <a:pt x="1142256" y="40857"/>
                    <a:pt x="1140762" y="37308"/>
                    <a:pt x="1139454" y="35066"/>
                  </a:cubicBezTo>
                  <a:close/>
                  <a:moveTo>
                    <a:pt x="1082102" y="24231"/>
                  </a:moveTo>
                  <a:cubicBezTo>
                    <a:pt x="1072948" y="26659"/>
                    <a:pt x="1064541" y="29088"/>
                    <a:pt x="1056134" y="31516"/>
                  </a:cubicBezTo>
                  <a:cubicBezTo>
                    <a:pt x="1063046" y="34318"/>
                    <a:pt x="1069772" y="36373"/>
                    <a:pt x="1076497" y="36373"/>
                  </a:cubicBezTo>
                  <a:cubicBezTo>
                    <a:pt x="1083036" y="36561"/>
                    <a:pt x="1085278" y="32264"/>
                    <a:pt x="1082102" y="24231"/>
                  </a:cubicBezTo>
                  <a:close/>
                  <a:moveTo>
                    <a:pt x="948304" y="1154"/>
                  </a:moveTo>
                  <a:cubicBezTo>
                    <a:pt x="948110" y="86801"/>
                    <a:pt x="947917" y="171288"/>
                    <a:pt x="947724" y="257321"/>
                  </a:cubicBezTo>
                  <a:cubicBezTo>
                    <a:pt x="922590" y="256548"/>
                    <a:pt x="898617" y="255774"/>
                    <a:pt x="874063" y="255001"/>
                  </a:cubicBezTo>
                  <a:cubicBezTo>
                    <a:pt x="873483" y="249395"/>
                    <a:pt x="872904" y="245528"/>
                    <a:pt x="872516" y="241854"/>
                  </a:cubicBezTo>
                  <a:cubicBezTo>
                    <a:pt x="864784" y="240308"/>
                    <a:pt x="859370" y="237215"/>
                    <a:pt x="859563" y="227354"/>
                  </a:cubicBezTo>
                  <a:cubicBezTo>
                    <a:pt x="860143" y="166648"/>
                    <a:pt x="860142" y="105747"/>
                    <a:pt x="860337" y="45041"/>
                  </a:cubicBezTo>
                  <a:cubicBezTo>
                    <a:pt x="860337" y="32474"/>
                    <a:pt x="860529" y="20101"/>
                    <a:pt x="860337" y="7534"/>
                  </a:cubicBezTo>
                  <a:cubicBezTo>
                    <a:pt x="860143" y="2700"/>
                    <a:pt x="861689" y="574"/>
                    <a:pt x="866910" y="767"/>
                  </a:cubicBezTo>
                  <a:cubicBezTo>
                    <a:pt x="878703" y="1154"/>
                    <a:pt x="891463" y="-1746"/>
                    <a:pt x="902290" y="1734"/>
                  </a:cubicBezTo>
                  <a:cubicBezTo>
                    <a:pt x="912150" y="4828"/>
                    <a:pt x="920077" y="961"/>
                    <a:pt x="928776" y="961"/>
                  </a:cubicBezTo>
                  <a:cubicBezTo>
                    <a:pt x="934770" y="961"/>
                    <a:pt x="940957" y="961"/>
                    <a:pt x="948304" y="1154"/>
                  </a:cubicBezTo>
                  <a:close/>
                  <a:moveTo>
                    <a:pt x="1439044" y="69118"/>
                  </a:moveTo>
                  <a:cubicBezTo>
                    <a:pt x="1438243" y="69079"/>
                    <a:pt x="1437424" y="69587"/>
                    <a:pt x="1436174" y="69821"/>
                  </a:cubicBezTo>
                  <a:cubicBezTo>
                    <a:pt x="1433051" y="70445"/>
                    <a:pt x="1432270" y="73256"/>
                    <a:pt x="1429459" y="74818"/>
                  </a:cubicBezTo>
                  <a:cubicBezTo>
                    <a:pt x="1436799" y="77941"/>
                    <a:pt x="1442420" y="82938"/>
                    <a:pt x="1449916" y="83562"/>
                  </a:cubicBezTo>
                  <a:cubicBezTo>
                    <a:pt x="1452102" y="83719"/>
                    <a:pt x="1454288" y="84812"/>
                    <a:pt x="1455226" y="86842"/>
                  </a:cubicBezTo>
                  <a:cubicBezTo>
                    <a:pt x="1457255" y="91370"/>
                    <a:pt x="1458973" y="95118"/>
                    <a:pt x="1465063" y="91370"/>
                  </a:cubicBezTo>
                  <a:cubicBezTo>
                    <a:pt x="1467249" y="90121"/>
                    <a:pt x="1469279" y="93088"/>
                    <a:pt x="1469748" y="94806"/>
                  </a:cubicBezTo>
                  <a:cubicBezTo>
                    <a:pt x="1471310" y="100896"/>
                    <a:pt x="1475837" y="102770"/>
                    <a:pt x="1481303" y="104019"/>
                  </a:cubicBezTo>
                  <a:cubicBezTo>
                    <a:pt x="1480678" y="98710"/>
                    <a:pt x="1481615" y="92776"/>
                    <a:pt x="1473808" y="92151"/>
                  </a:cubicBezTo>
                  <a:cubicBezTo>
                    <a:pt x="1472090" y="91995"/>
                    <a:pt x="1469903" y="90277"/>
                    <a:pt x="1470997" y="89028"/>
                  </a:cubicBezTo>
                  <a:cubicBezTo>
                    <a:pt x="1476774" y="82469"/>
                    <a:pt x="1469123" y="84187"/>
                    <a:pt x="1467093" y="82782"/>
                  </a:cubicBezTo>
                  <a:cubicBezTo>
                    <a:pt x="1464751" y="81064"/>
                    <a:pt x="1462096" y="81689"/>
                    <a:pt x="1459441" y="81845"/>
                  </a:cubicBezTo>
                  <a:cubicBezTo>
                    <a:pt x="1451477" y="82157"/>
                    <a:pt x="1445231" y="77316"/>
                    <a:pt x="1441796" y="71694"/>
                  </a:cubicBezTo>
                  <a:cubicBezTo>
                    <a:pt x="1440624" y="69743"/>
                    <a:pt x="1439843" y="69157"/>
                    <a:pt x="1439044" y="69118"/>
                  </a:cubicBezTo>
                  <a:close/>
                  <a:moveTo>
                    <a:pt x="1145805" y="24978"/>
                  </a:moveTo>
                  <a:cubicBezTo>
                    <a:pt x="1145058" y="26285"/>
                    <a:pt x="1144124" y="27406"/>
                    <a:pt x="1143565" y="28527"/>
                  </a:cubicBezTo>
                  <a:cubicBezTo>
                    <a:pt x="1146926" y="33572"/>
                    <a:pt x="1150476" y="38802"/>
                    <a:pt x="1153839" y="43846"/>
                  </a:cubicBezTo>
                  <a:cubicBezTo>
                    <a:pt x="1155333" y="43472"/>
                    <a:pt x="1156828" y="43099"/>
                    <a:pt x="1158323" y="42725"/>
                  </a:cubicBezTo>
                  <a:cubicBezTo>
                    <a:pt x="1159256" y="38242"/>
                    <a:pt x="1162432" y="31143"/>
                    <a:pt x="1160751" y="29835"/>
                  </a:cubicBezTo>
                  <a:cubicBezTo>
                    <a:pt x="1157014" y="26659"/>
                    <a:pt x="1150850" y="26473"/>
                    <a:pt x="1145805" y="24978"/>
                  </a:cubicBezTo>
                  <a:close/>
                  <a:moveTo>
                    <a:pt x="1138893" y="10780"/>
                  </a:moveTo>
                  <a:cubicBezTo>
                    <a:pt x="1137773" y="15637"/>
                    <a:pt x="1137025" y="19373"/>
                    <a:pt x="1135532" y="25912"/>
                  </a:cubicBezTo>
                  <a:cubicBezTo>
                    <a:pt x="1142629" y="22176"/>
                    <a:pt x="1147301" y="19747"/>
                    <a:pt x="1152904" y="16945"/>
                  </a:cubicBezTo>
                  <a:cubicBezTo>
                    <a:pt x="1171400" y="24043"/>
                    <a:pt x="1181488" y="38428"/>
                    <a:pt x="1181674" y="58791"/>
                  </a:cubicBezTo>
                  <a:cubicBezTo>
                    <a:pt x="1181488" y="110540"/>
                    <a:pt x="1181114" y="162101"/>
                    <a:pt x="1180180" y="213662"/>
                  </a:cubicBezTo>
                  <a:cubicBezTo>
                    <a:pt x="1179806" y="226552"/>
                    <a:pt x="1172707" y="236640"/>
                    <a:pt x="1160937" y="242431"/>
                  </a:cubicBezTo>
                  <a:cubicBezTo>
                    <a:pt x="1158322" y="243739"/>
                    <a:pt x="1154773" y="242992"/>
                    <a:pt x="1151784" y="243366"/>
                  </a:cubicBezTo>
                  <a:cubicBezTo>
                    <a:pt x="1149168" y="243740"/>
                    <a:pt x="1145805" y="243365"/>
                    <a:pt x="1144125" y="244860"/>
                  </a:cubicBezTo>
                  <a:cubicBezTo>
                    <a:pt x="1136092" y="252520"/>
                    <a:pt x="1126004" y="251772"/>
                    <a:pt x="1116289" y="251585"/>
                  </a:cubicBezTo>
                  <a:cubicBezTo>
                    <a:pt x="1105641" y="251586"/>
                    <a:pt x="1094991" y="249904"/>
                    <a:pt x="1084530" y="248597"/>
                  </a:cubicBezTo>
                  <a:cubicBezTo>
                    <a:pt x="1082102" y="248223"/>
                    <a:pt x="1079672" y="245981"/>
                    <a:pt x="1076684" y="244299"/>
                  </a:cubicBezTo>
                  <a:cubicBezTo>
                    <a:pt x="1074442" y="252333"/>
                    <a:pt x="1068277" y="252520"/>
                    <a:pt x="1059310" y="250465"/>
                  </a:cubicBezTo>
                  <a:cubicBezTo>
                    <a:pt x="1067716" y="244673"/>
                    <a:pt x="1075003" y="239443"/>
                    <a:pt x="1074442" y="229354"/>
                  </a:cubicBezTo>
                  <a:cubicBezTo>
                    <a:pt x="1074255" y="227673"/>
                    <a:pt x="1074815" y="225618"/>
                    <a:pt x="1074069" y="224124"/>
                  </a:cubicBezTo>
                  <a:cubicBezTo>
                    <a:pt x="1068837" y="213475"/>
                    <a:pt x="1070146" y="211420"/>
                    <a:pt x="1080421" y="211047"/>
                  </a:cubicBezTo>
                  <a:cubicBezTo>
                    <a:pt x="1083036" y="216090"/>
                    <a:pt x="1085464" y="220574"/>
                    <a:pt x="1087706" y="225057"/>
                  </a:cubicBezTo>
                  <a:cubicBezTo>
                    <a:pt x="1100596" y="223003"/>
                    <a:pt x="1106200" y="209926"/>
                    <a:pt x="1099289" y="199464"/>
                  </a:cubicBezTo>
                  <a:cubicBezTo>
                    <a:pt x="1097794" y="197222"/>
                    <a:pt x="1096486" y="194420"/>
                    <a:pt x="1096487" y="191805"/>
                  </a:cubicBezTo>
                  <a:cubicBezTo>
                    <a:pt x="1096486" y="149210"/>
                    <a:pt x="1097047" y="106616"/>
                    <a:pt x="1096860" y="64023"/>
                  </a:cubicBezTo>
                  <a:cubicBezTo>
                    <a:pt x="1096673" y="51132"/>
                    <a:pt x="1083596" y="42539"/>
                    <a:pt x="1071826" y="47022"/>
                  </a:cubicBezTo>
                  <a:cubicBezTo>
                    <a:pt x="1070146" y="47582"/>
                    <a:pt x="1068651" y="51693"/>
                    <a:pt x="1068651" y="54308"/>
                  </a:cubicBezTo>
                  <a:cubicBezTo>
                    <a:pt x="1068277" y="75792"/>
                    <a:pt x="1068464" y="97275"/>
                    <a:pt x="1068276" y="118759"/>
                  </a:cubicBezTo>
                  <a:cubicBezTo>
                    <a:pt x="1068277" y="122122"/>
                    <a:pt x="1067716" y="125485"/>
                    <a:pt x="1067343" y="128847"/>
                  </a:cubicBezTo>
                  <a:cubicBezTo>
                    <a:pt x="1067343" y="128847"/>
                    <a:pt x="1067156" y="128847"/>
                    <a:pt x="1067156" y="128847"/>
                  </a:cubicBezTo>
                  <a:cubicBezTo>
                    <a:pt x="1056134" y="124924"/>
                    <a:pt x="1059123" y="134265"/>
                    <a:pt x="1056134" y="139496"/>
                  </a:cubicBezTo>
                  <a:cubicBezTo>
                    <a:pt x="1067530" y="142112"/>
                    <a:pt x="1066222" y="134452"/>
                    <a:pt x="1067156" y="128847"/>
                  </a:cubicBezTo>
                  <a:cubicBezTo>
                    <a:pt x="1067343" y="149584"/>
                    <a:pt x="1068091" y="170134"/>
                    <a:pt x="1067904" y="190870"/>
                  </a:cubicBezTo>
                  <a:cubicBezTo>
                    <a:pt x="1067716" y="200211"/>
                    <a:pt x="1070706" y="210112"/>
                    <a:pt x="1063793" y="218706"/>
                  </a:cubicBezTo>
                  <a:cubicBezTo>
                    <a:pt x="1063233" y="219266"/>
                    <a:pt x="1065475" y="221882"/>
                    <a:pt x="1065101" y="223002"/>
                  </a:cubicBezTo>
                  <a:cubicBezTo>
                    <a:pt x="1064354" y="225618"/>
                    <a:pt x="1063233" y="228794"/>
                    <a:pt x="1061178" y="230102"/>
                  </a:cubicBezTo>
                  <a:cubicBezTo>
                    <a:pt x="1054826" y="234211"/>
                    <a:pt x="1048101" y="237761"/>
                    <a:pt x="1041562" y="242805"/>
                  </a:cubicBezTo>
                  <a:cubicBezTo>
                    <a:pt x="1049034" y="242244"/>
                    <a:pt x="1054639" y="242619"/>
                    <a:pt x="1054826" y="252333"/>
                  </a:cubicBezTo>
                  <a:cubicBezTo>
                    <a:pt x="1031474" y="252146"/>
                    <a:pt x="1007935" y="252146"/>
                    <a:pt x="982902" y="252146"/>
                  </a:cubicBezTo>
                  <a:cubicBezTo>
                    <a:pt x="983090" y="189189"/>
                    <a:pt x="983275" y="126979"/>
                    <a:pt x="983463" y="63836"/>
                  </a:cubicBezTo>
                  <a:cubicBezTo>
                    <a:pt x="987012" y="63275"/>
                    <a:pt x="990562" y="63462"/>
                    <a:pt x="993364" y="62154"/>
                  </a:cubicBezTo>
                  <a:cubicBezTo>
                    <a:pt x="995793" y="61033"/>
                    <a:pt x="997847" y="58231"/>
                    <a:pt x="999156" y="55803"/>
                  </a:cubicBezTo>
                  <a:cubicBezTo>
                    <a:pt x="999716" y="54868"/>
                    <a:pt x="997848" y="52814"/>
                    <a:pt x="997100" y="51132"/>
                  </a:cubicBezTo>
                  <a:cubicBezTo>
                    <a:pt x="995045" y="53000"/>
                    <a:pt x="992990" y="54868"/>
                    <a:pt x="990935" y="56550"/>
                  </a:cubicBezTo>
                  <a:cubicBezTo>
                    <a:pt x="989814" y="57484"/>
                    <a:pt x="988507" y="58418"/>
                    <a:pt x="985144" y="61033"/>
                  </a:cubicBezTo>
                  <a:cubicBezTo>
                    <a:pt x="981968" y="41605"/>
                    <a:pt x="984210" y="24044"/>
                    <a:pt x="983276" y="4989"/>
                  </a:cubicBezTo>
                  <a:cubicBezTo>
                    <a:pt x="1035958" y="6483"/>
                    <a:pt x="1087706" y="2747"/>
                    <a:pt x="1138893" y="10780"/>
                  </a:cubicBezTo>
                  <a:close/>
                  <a:moveTo>
                    <a:pt x="1419309" y="43899"/>
                  </a:moveTo>
                  <a:cubicBezTo>
                    <a:pt x="1414625" y="43430"/>
                    <a:pt x="1407754" y="49052"/>
                    <a:pt x="1407285" y="53424"/>
                  </a:cubicBezTo>
                  <a:cubicBezTo>
                    <a:pt x="1406504" y="54830"/>
                    <a:pt x="1405879" y="56235"/>
                    <a:pt x="1404943" y="57484"/>
                  </a:cubicBezTo>
                  <a:cubicBezTo>
                    <a:pt x="1403694" y="59046"/>
                    <a:pt x="1399321" y="58889"/>
                    <a:pt x="1402288" y="62325"/>
                  </a:cubicBezTo>
                  <a:cubicBezTo>
                    <a:pt x="1404474" y="64824"/>
                    <a:pt x="1406817" y="63418"/>
                    <a:pt x="1409159" y="61857"/>
                  </a:cubicBezTo>
                  <a:cubicBezTo>
                    <a:pt x="1411970" y="59983"/>
                    <a:pt x="1414937" y="57953"/>
                    <a:pt x="1418685" y="57796"/>
                  </a:cubicBezTo>
                  <a:cubicBezTo>
                    <a:pt x="1421964" y="56703"/>
                    <a:pt x="1425712" y="56235"/>
                    <a:pt x="1424618" y="51082"/>
                  </a:cubicBezTo>
                  <a:cubicBezTo>
                    <a:pt x="1423994" y="47802"/>
                    <a:pt x="1423369" y="44367"/>
                    <a:pt x="1419309" y="43899"/>
                  </a:cubicBezTo>
                  <a:close/>
                  <a:moveTo>
                    <a:pt x="1447886" y="32031"/>
                  </a:moveTo>
                  <a:cubicBezTo>
                    <a:pt x="1443669" y="32812"/>
                    <a:pt x="1436018" y="31718"/>
                    <a:pt x="1435549" y="39526"/>
                  </a:cubicBezTo>
                  <a:cubicBezTo>
                    <a:pt x="1435237" y="44367"/>
                    <a:pt x="1437111" y="47959"/>
                    <a:pt x="1443358" y="48115"/>
                  </a:cubicBezTo>
                  <a:cubicBezTo>
                    <a:pt x="1446480" y="45772"/>
                    <a:pt x="1454132" y="48740"/>
                    <a:pt x="1453663" y="41868"/>
                  </a:cubicBezTo>
                  <a:cubicBezTo>
                    <a:pt x="1453507" y="38745"/>
                    <a:pt x="1453820" y="30781"/>
                    <a:pt x="1447886" y="32031"/>
                  </a:cubicBezTo>
                  <a:close/>
                  <a:moveTo>
                    <a:pt x="1657543" y="59272"/>
                  </a:moveTo>
                  <a:cubicBezTo>
                    <a:pt x="1655513" y="59428"/>
                    <a:pt x="1654577" y="60678"/>
                    <a:pt x="1654577" y="62552"/>
                  </a:cubicBezTo>
                  <a:cubicBezTo>
                    <a:pt x="1654576" y="64894"/>
                    <a:pt x="1661760" y="71921"/>
                    <a:pt x="1663790" y="71609"/>
                  </a:cubicBezTo>
                  <a:cubicBezTo>
                    <a:pt x="1665820" y="71296"/>
                    <a:pt x="1666288" y="69579"/>
                    <a:pt x="1666132" y="67861"/>
                  </a:cubicBezTo>
                  <a:cubicBezTo>
                    <a:pt x="1665351" y="63020"/>
                    <a:pt x="1661603" y="60834"/>
                    <a:pt x="1657543" y="59272"/>
                  </a:cubicBezTo>
                  <a:close/>
                  <a:moveTo>
                    <a:pt x="1759045" y="65050"/>
                  </a:moveTo>
                  <a:cubicBezTo>
                    <a:pt x="1758263" y="64582"/>
                    <a:pt x="1757327" y="65206"/>
                    <a:pt x="1757327" y="66456"/>
                  </a:cubicBezTo>
                  <a:cubicBezTo>
                    <a:pt x="1757483" y="68173"/>
                    <a:pt x="1758264" y="69579"/>
                    <a:pt x="1759982" y="70047"/>
                  </a:cubicBezTo>
                  <a:cubicBezTo>
                    <a:pt x="1761386" y="70360"/>
                    <a:pt x="1762480" y="69422"/>
                    <a:pt x="1762636" y="68329"/>
                  </a:cubicBezTo>
                  <a:cubicBezTo>
                    <a:pt x="1763104" y="65519"/>
                    <a:pt x="1760450" y="65987"/>
                    <a:pt x="1759045" y="65050"/>
                  </a:cubicBezTo>
                  <a:close/>
                  <a:moveTo>
                    <a:pt x="1778720" y="67236"/>
                  </a:moveTo>
                  <a:cubicBezTo>
                    <a:pt x="1775910" y="70516"/>
                    <a:pt x="1773411" y="69735"/>
                    <a:pt x="1770913" y="68954"/>
                  </a:cubicBezTo>
                  <a:cubicBezTo>
                    <a:pt x="1766228" y="67549"/>
                    <a:pt x="1767321" y="72390"/>
                    <a:pt x="1765291" y="73795"/>
                  </a:cubicBezTo>
                  <a:cubicBezTo>
                    <a:pt x="1763105" y="75357"/>
                    <a:pt x="1765760" y="77387"/>
                    <a:pt x="1767164" y="78011"/>
                  </a:cubicBezTo>
                  <a:cubicBezTo>
                    <a:pt x="1773255" y="80666"/>
                    <a:pt x="1773411" y="87225"/>
                    <a:pt x="1777003" y="91441"/>
                  </a:cubicBezTo>
                  <a:cubicBezTo>
                    <a:pt x="1778564" y="93315"/>
                    <a:pt x="1776690" y="93627"/>
                    <a:pt x="1775909" y="94564"/>
                  </a:cubicBezTo>
                  <a:cubicBezTo>
                    <a:pt x="1770756" y="100810"/>
                    <a:pt x="1765291" y="99092"/>
                    <a:pt x="1759357" y="95813"/>
                  </a:cubicBezTo>
                  <a:cubicBezTo>
                    <a:pt x="1755141" y="93471"/>
                    <a:pt x="1750144" y="91128"/>
                    <a:pt x="1746240" y="95813"/>
                  </a:cubicBezTo>
                  <a:cubicBezTo>
                    <a:pt x="1744366" y="97999"/>
                    <a:pt x="1742335" y="99873"/>
                    <a:pt x="1739994" y="98936"/>
                  </a:cubicBezTo>
                  <a:cubicBezTo>
                    <a:pt x="1737495" y="97999"/>
                    <a:pt x="1735309" y="95657"/>
                    <a:pt x="1735933" y="92221"/>
                  </a:cubicBezTo>
                  <a:cubicBezTo>
                    <a:pt x="1736402" y="89098"/>
                    <a:pt x="1734840" y="87224"/>
                    <a:pt x="1732186" y="87381"/>
                  </a:cubicBezTo>
                  <a:cubicBezTo>
                    <a:pt x="1729218" y="87693"/>
                    <a:pt x="1728594" y="90660"/>
                    <a:pt x="1727345" y="93002"/>
                  </a:cubicBezTo>
                  <a:cubicBezTo>
                    <a:pt x="1725940" y="95969"/>
                    <a:pt x="1725940" y="98624"/>
                    <a:pt x="1727970" y="100810"/>
                  </a:cubicBezTo>
                  <a:cubicBezTo>
                    <a:pt x="1729843" y="102840"/>
                    <a:pt x="1731717" y="101279"/>
                    <a:pt x="1733592" y="100029"/>
                  </a:cubicBezTo>
                  <a:cubicBezTo>
                    <a:pt x="1735622" y="98780"/>
                    <a:pt x="1737183" y="98468"/>
                    <a:pt x="1736558" y="102059"/>
                  </a:cubicBezTo>
                  <a:cubicBezTo>
                    <a:pt x="1735309" y="109086"/>
                    <a:pt x="1738119" y="112366"/>
                    <a:pt x="1745146" y="113459"/>
                  </a:cubicBezTo>
                  <a:cubicBezTo>
                    <a:pt x="1752330" y="114552"/>
                    <a:pt x="1755922" y="109086"/>
                    <a:pt x="1760137" y="105495"/>
                  </a:cubicBezTo>
                  <a:cubicBezTo>
                    <a:pt x="1764354" y="102059"/>
                    <a:pt x="1766071" y="103933"/>
                    <a:pt x="1767321" y="107525"/>
                  </a:cubicBezTo>
                  <a:cubicBezTo>
                    <a:pt x="1767946" y="109555"/>
                    <a:pt x="1768101" y="111429"/>
                    <a:pt x="1769507" y="113303"/>
                  </a:cubicBezTo>
                  <a:cubicBezTo>
                    <a:pt x="1771693" y="116270"/>
                    <a:pt x="1769820" y="117675"/>
                    <a:pt x="1766853" y="117675"/>
                  </a:cubicBezTo>
                  <a:cubicBezTo>
                    <a:pt x="1764822" y="117675"/>
                    <a:pt x="1762949" y="116894"/>
                    <a:pt x="1760762" y="116426"/>
                  </a:cubicBezTo>
                  <a:cubicBezTo>
                    <a:pt x="1761543" y="121891"/>
                    <a:pt x="1765604" y="124077"/>
                    <a:pt x="1769195" y="122360"/>
                  </a:cubicBezTo>
                  <a:cubicBezTo>
                    <a:pt x="1772942" y="121111"/>
                    <a:pt x="1777784" y="118300"/>
                    <a:pt x="1774660" y="112366"/>
                  </a:cubicBezTo>
                  <a:cubicBezTo>
                    <a:pt x="1773255" y="109711"/>
                    <a:pt x="1774504" y="108149"/>
                    <a:pt x="1776847" y="107525"/>
                  </a:cubicBezTo>
                  <a:cubicBezTo>
                    <a:pt x="1779189" y="106900"/>
                    <a:pt x="1781062" y="105651"/>
                    <a:pt x="1782936" y="104089"/>
                  </a:cubicBezTo>
                  <a:cubicBezTo>
                    <a:pt x="1786840" y="100966"/>
                    <a:pt x="1790589" y="99873"/>
                    <a:pt x="1792775" y="106119"/>
                  </a:cubicBezTo>
                  <a:cubicBezTo>
                    <a:pt x="1793399" y="107993"/>
                    <a:pt x="1794648" y="109867"/>
                    <a:pt x="1796990" y="108930"/>
                  </a:cubicBezTo>
                  <a:cubicBezTo>
                    <a:pt x="1798864" y="108306"/>
                    <a:pt x="1800114" y="106900"/>
                    <a:pt x="1800426" y="104714"/>
                  </a:cubicBezTo>
                  <a:cubicBezTo>
                    <a:pt x="1800738" y="102215"/>
                    <a:pt x="1800739" y="99717"/>
                    <a:pt x="1799958" y="97062"/>
                  </a:cubicBezTo>
                  <a:cubicBezTo>
                    <a:pt x="1799177" y="94564"/>
                    <a:pt x="1797459" y="92690"/>
                    <a:pt x="1795429" y="92065"/>
                  </a:cubicBezTo>
                  <a:cubicBezTo>
                    <a:pt x="1793243" y="91441"/>
                    <a:pt x="1792306" y="94095"/>
                    <a:pt x="1791056" y="95657"/>
                  </a:cubicBezTo>
                  <a:cubicBezTo>
                    <a:pt x="1789651" y="97375"/>
                    <a:pt x="1788090" y="98780"/>
                    <a:pt x="1786372" y="100029"/>
                  </a:cubicBezTo>
                  <a:cubicBezTo>
                    <a:pt x="1785123" y="100966"/>
                    <a:pt x="1783717" y="100654"/>
                    <a:pt x="1782780" y="99249"/>
                  </a:cubicBezTo>
                  <a:cubicBezTo>
                    <a:pt x="1781843" y="97843"/>
                    <a:pt x="1780907" y="95189"/>
                    <a:pt x="1781844" y="94876"/>
                  </a:cubicBezTo>
                  <a:cubicBezTo>
                    <a:pt x="1786684" y="93627"/>
                    <a:pt x="1785435" y="89098"/>
                    <a:pt x="1787153" y="86600"/>
                  </a:cubicBezTo>
                  <a:cubicBezTo>
                    <a:pt x="1791369" y="80510"/>
                    <a:pt x="1787309" y="75356"/>
                    <a:pt x="1786997" y="69891"/>
                  </a:cubicBezTo>
                  <a:cubicBezTo>
                    <a:pt x="1786841" y="67549"/>
                    <a:pt x="1780750" y="64894"/>
                    <a:pt x="1778720" y="67236"/>
                  </a:cubicBezTo>
                  <a:close/>
                  <a:moveTo>
                    <a:pt x="1598985" y="33038"/>
                  </a:moveTo>
                  <a:cubicBezTo>
                    <a:pt x="1596331" y="34287"/>
                    <a:pt x="1592270" y="33819"/>
                    <a:pt x="1591958" y="37879"/>
                  </a:cubicBezTo>
                  <a:cubicBezTo>
                    <a:pt x="1591801" y="40690"/>
                    <a:pt x="1594144" y="40690"/>
                    <a:pt x="1596017" y="40534"/>
                  </a:cubicBezTo>
                  <a:cubicBezTo>
                    <a:pt x="1599141" y="40065"/>
                    <a:pt x="1601171" y="38347"/>
                    <a:pt x="1601796" y="35536"/>
                  </a:cubicBezTo>
                  <a:cubicBezTo>
                    <a:pt x="1601639" y="33351"/>
                    <a:pt x="1600390" y="32257"/>
                    <a:pt x="1598985" y="33038"/>
                  </a:cubicBezTo>
                  <a:close/>
                  <a:moveTo>
                    <a:pt x="1746239" y="50684"/>
                  </a:moveTo>
                  <a:cubicBezTo>
                    <a:pt x="1745147" y="50371"/>
                    <a:pt x="1743585" y="50059"/>
                    <a:pt x="1743585" y="51777"/>
                  </a:cubicBezTo>
                  <a:cubicBezTo>
                    <a:pt x="1743585" y="53807"/>
                    <a:pt x="1744678" y="55368"/>
                    <a:pt x="1747021" y="55525"/>
                  </a:cubicBezTo>
                  <a:cubicBezTo>
                    <a:pt x="1748113" y="55056"/>
                    <a:pt x="1750143" y="55837"/>
                    <a:pt x="1749832" y="53495"/>
                  </a:cubicBezTo>
                  <a:cubicBezTo>
                    <a:pt x="1749519" y="51464"/>
                    <a:pt x="1747958" y="50996"/>
                    <a:pt x="1746239" y="50684"/>
                  </a:cubicBezTo>
                  <a:close/>
                  <a:moveTo>
                    <a:pt x="1757951" y="49903"/>
                  </a:moveTo>
                  <a:cubicBezTo>
                    <a:pt x="1756234" y="52558"/>
                    <a:pt x="1753891" y="53963"/>
                    <a:pt x="1754984" y="56618"/>
                  </a:cubicBezTo>
                  <a:cubicBezTo>
                    <a:pt x="1755453" y="57711"/>
                    <a:pt x="1757326" y="58023"/>
                    <a:pt x="1758107" y="57242"/>
                  </a:cubicBezTo>
                  <a:cubicBezTo>
                    <a:pt x="1759981" y="55369"/>
                    <a:pt x="1759045" y="53026"/>
                    <a:pt x="1757951" y="49903"/>
                  </a:cubicBezTo>
                  <a:close/>
                  <a:moveTo>
                    <a:pt x="1698613" y="41002"/>
                  </a:moveTo>
                  <a:cubicBezTo>
                    <a:pt x="1684246" y="37723"/>
                    <a:pt x="1673940" y="45218"/>
                    <a:pt x="1673315" y="59897"/>
                  </a:cubicBezTo>
                  <a:cubicBezTo>
                    <a:pt x="1673003" y="68954"/>
                    <a:pt x="1673315" y="78011"/>
                    <a:pt x="1673315" y="90191"/>
                  </a:cubicBezTo>
                  <a:cubicBezTo>
                    <a:pt x="1674096" y="97999"/>
                    <a:pt x="1671910" y="109243"/>
                    <a:pt x="1674408" y="120330"/>
                  </a:cubicBezTo>
                  <a:cubicBezTo>
                    <a:pt x="1676438" y="129075"/>
                    <a:pt x="1684402" y="133135"/>
                    <a:pt x="1695802" y="132198"/>
                  </a:cubicBezTo>
                  <a:cubicBezTo>
                    <a:pt x="1704858" y="131417"/>
                    <a:pt x="1709855" y="126888"/>
                    <a:pt x="1710324" y="117831"/>
                  </a:cubicBezTo>
                  <a:cubicBezTo>
                    <a:pt x="1711417" y="96906"/>
                    <a:pt x="1711417" y="75981"/>
                    <a:pt x="1710324" y="55212"/>
                  </a:cubicBezTo>
                  <a:cubicBezTo>
                    <a:pt x="1709856" y="47248"/>
                    <a:pt x="1705639" y="42564"/>
                    <a:pt x="1698613" y="41002"/>
                  </a:cubicBezTo>
                  <a:close/>
                  <a:moveTo>
                    <a:pt x="1732673" y="37332"/>
                  </a:moveTo>
                  <a:cubicBezTo>
                    <a:pt x="1731678" y="37489"/>
                    <a:pt x="1731014" y="39284"/>
                    <a:pt x="1729688" y="42876"/>
                  </a:cubicBezTo>
                  <a:cubicBezTo>
                    <a:pt x="1729375" y="43969"/>
                    <a:pt x="1728282" y="44750"/>
                    <a:pt x="1727345" y="45531"/>
                  </a:cubicBezTo>
                  <a:cubicBezTo>
                    <a:pt x="1724378" y="48341"/>
                    <a:pt x="1724847" y="50684"/>
                    <a:pt x="1727969" y="53182"/>
                  </a:cubicBezTo>
                  <a:cubicBezTo>
                    <a:pt x="1731093" y="55837"/>
                    <a:pt x="1732498" y="55056"/>
                    <a:pt x="1734060" y="51465"/>
                  </a:cubicBezTo>
                  <a:cubicBezTo>
                    <a:pt x="1735152" y="48654"/>
                    <a:pt x="1738432" y="48185"/>
                    <a:pt x="1741711" y="46780"/>
                  </a:cubicBezTo>
                  <a:cubicBezTo>
                    <a:pt x="1739993" y="44594"/>
                    <a:pt x="1738900" y="43032"/>
                    <a:pt x="1737651" y="41627"/>
                  </a:cubicBezTo>
                  <a:cubicBezTo>
                    <a:pt x="1734996" y="38660"/>
                    <a:pt x="1733669" y="37176"/>
                    <a:pt x="1732673" y="37332"/>
                  </a:cubicBezTo>
                  <a:close/>
                  <a:moveTo>
                    <a:pt x="1529711" y="7826"/>
                  </a:moveTo>
                  <a:cubicBezTo>
                    <a:pt x="1536426" y="7202"/>
                    <a:pt x="1540018" y="8763"/>
                    <a:pt x="1538769" y="16259"/>
                  </a:cubicBezTo>
                  <a:cubicBezTo>
                    <a:pt x="1542359" y="22817"/>
                    <a:pt x="1540330" y="29688"/>
                    <a:pt x="1540799" y="36872"/>
                  </a:cubicBezTo>
                  <a:cubicBezTo>
                    <a:pt x="1540955" y="45929"/>
                    <a:pt x="1541111" y="54986"/>
                    <a:pt x="1540798" y="64043"/>
                  </a:cubicBezTo>
                  <a:cubicBezTo>
                    <a:pt x="1541111" y="76848"/>
                    <a:pt x="1541111" y="89653"/>
                    <a:pt x="1540798" y="102457"/>
                  </a:cubicBezTo>
                  <a:cubicBezTo>
                    <a:pt x="1541111" y="114481"/>
                    <a:pt x="1541111" y="126349"/>
                    <a:pt x="1540798" y="138217"/>
                  </a:cubicBezTo>
                  <a:cubicBezTo>
                    <a:pt x="1541111" y="148836"/>
                    <a:pt x="1541111" y="159299"/>
                    <a:pt x="1540799" y="169917"/>
                  </a:cubicBezTo>
                  <a:cubicBezTo>
                    <a:pt x="1541267" y="189749"/>
                    <a:pt x="1540955" y="209581"/>
                    <a:pt x="1540955" y="229413"/>
                  </a:cubicBezTo>
                  <a:cubicBezTo>
                    <a:pt x="1540955" y="232068"/>
                    <a:pt x="1540799" y="234566"/>
                    <a:pt x="1538925" y="236752"/>
                  </a:cubicBezTo>
                  <a:cubicBezTo>
                    <a:pt x="1538768" y="237689"/>
                    <a:pt x="1538613" y="238626"/>
                    <a:pt x="1538456" y="239563"/>
                  </a:cubicBezTo>
                  <a:cubicBezTo>
                    <a:pt x="1538456" y="242218"/>
                    <a:pt x="1538300" y="244873"/>
                    <a:pt x="1538456" y="247527"/>
                  </a:cubicBezTo>
                  <a:cubicBezTo>
                    <a:pt x="1538612" y="250338"/>
                    <a:pt x="1536739" y="249870"/>
                    <a:pt x="1535177" y="249870"/>
                  </a:cubicBezTo>
                  <a:cubicBezTo>
                    <a:pt x="1505664" y="249870"/>
                    <a:pt x="1476150" y="249713"/>
                    <a:pt x="1446636" y="249869"/>
                  </a:cubicBezTo>
                  <a:cubicBezTo>
                    <a:pt x="1443357" y="249869"/>
                    <a:pt x="1442733" y="248620"/>
                    <a:pt x="1442733" y="245653"/>
                  </a:cubicBezTo>
                  <a:cubicBezTo>
                    <a:pt x="1442732" y="241593"/>
                    <a:pt x="1442576" y="237533"/>
                    <a:pt x="1442420" y="233473"/>
                  </a:cubicBezTo>
                  <a:cubicBezTo>
                    <a:pt x="1442420" y="231911"/>
                    <a:pt x="1442576" y="230506"/>
                    <a:pt x="1442576" y="228945"/>
                  </a:cubicBezTo>
                  <a:cubicBezTo>
                    <a:pt x="1441952" y="223791"/>
                    <a:pt x="1442421" y="218482"/>
                    <a:pt x="1442421" y="213329"/>
                  </a:cubicBezTo>
                  <a:cubicBezTo>
                    <a:pt x="1442420" y="206770"/>
                    <a:pt x="1442421" y="200212"/>
                    <a:pt x="1442420" y="193653"/>
                  </a:cubicBezTo>
                  <a:cubicBezTo>
                    <a:pt x="1441015" y="191467"/>
                    <a:pt x="1440703" y="188969"/>
                    <a:pt x="1440703" y="186470"/>
                  </a:cubicBezTo>
                  <a:cubicBezTo>
                    <a:pt x="1440546" y="175070"/>
                    <a:pt x="1440546" y="163827"/>
                    <a:pt x="1440703" y="152428"/>
                  </a:cubicBezTo>
                  <a:cubicBezTo>
                    <a:pt x="1440703" y="149929"/>
                    <a:pt x="1440858" y="147431"/>
                    <a:pt x="1442421" y="145245"/>
                  </a:cubicBezTo>
                  <a:cubicBezTo>
                    <a:pt x="1442421" y="138374"/>
                    <a:pt x="1442421" y="131346"/>
                    <a:pt x="1442421" y="124319"/>
                  </a:cubicBezTo>
                  <a:cubicBezTo>
                    <a:pt x="1442420" y="121196"/>
                    <a:pt x="1442420" y="117917"/>
                    <a:pt x="1442576" y="114794"/>
                  </a:cubicBezTo>
                  <a:cubicBezTo>
                    <a:pt x="1442577" y="112451"/>
                    <a:pt x="1442576" y="110265"/>
                    <a:pt x="1442576" y="108079"/>
                  </a:cubicBezTo>
                  <a:cubicBezTo>
                    <a:pt x="1444138" y="103551"/>
                    <a:pt x="1440859" y="99334"/>
                    <a:pt x="1442108" y="94806"/>
                  </a:cubicBezTo>
                  <a:cubicBezTo>
                    <a:pt x="1441015" y="83094"/>
                    <a:pt x="1438204" y="79971"/>
                    <a:pt x="1426024" y="77160"/>
                  </a:cubicBezTo>
                  <a:cubicBezTo>
                    <a:pt x="1423057" y="76535"/>
                    <a:pt x="1419934" y="76223"/>
                    <a:pt x="1416967" y="75755"/>
                  </a:cubicBezTo>
                  <a:cubicBezTo>
                    <a:pt x="1405100" y="75442"/>
                    <a:pt x="1393232" y="75130"/>
                    <a:pt x="1381363" y="75130"/>
                  </a:cubicBezTo>
                  <a:cubicBezTo>
                    <a:pt x="1377303" y="75130"/>
                    <a:pt x="1376679" y="73412"/>
                    <a:pt x="1376835" y="69977"/>
                  </a:cubicBezTo>
                  <a:cubicBezTo>
                    <a:pt x="1377147" y="64355"/>
                    <a:pt x="1377460" y="58577"/>
                    <a:pt x="1376835" y="52956"/>
                  </a:cubicBezTo>
                  <a:cubicBezTo>
                    <a:pt x="1376367" y="47178"/>
                    <a:pt x="1378709" y="45304"/>
                    <a:pt x="1384018" y="45929"/>
                  </a:cubicBezTo>
                  <a:cubicBezTo>
                    <a:pt x="1389639" y="44367"/>
                    <a:pt x="1395730" y="44367"/>
                    <a:pt x="1401195" y="42025"/>
                  </a:cubicBezTo>
                  <a:cubicBezTo>
                    <a:pt x="1404630" y="39370"/>
                    <a:pt x="1409003" y="38745"/>
                    <a:pt x="1413063" y="37809"/>
                  </a:cubicBezTo>
                  <a:cubicBezTo>
                    <a:pt x="1425556" y="34841"/>
                    <a:pt x="1437580" y="30782"/>
                    <a:pt x="1449135" y="25472"/>
                  </a:cubicBezTo>
                  <a:cubicBezTo>
                    <a:pt x="1452259" y="24067"/>
                    <a:pt x="1455382" y="22974"/>
                    <a:pt x="1458661" y="22818"/>
                  </a:cubicBezTo>
                  <a:cubicBezTo>
                    <a:pt x="1461940" y="21100"/>
                    <a:pt x="1465844" y="20007"/>
                    <a:pt x="1468499" y="17508"/>
                  </a:cubicBezTo>
                  <a:cubicBezTo>
                    <a:pt x="1478180" y="8451"/>
                    <a:pt x="1489579" y="6421"/>
                    <a:pt x="1502228" y="7826"/>
                  </a:cubicBezTo>
                  <a:cubicBezTo>
                    <a:pt x="1504414" y="7983"/>
                    <a:pt x="1506444" y="7670"/>
                    <a:pt x="1508630" y="7670"/>
                  </a:cubicBezTo>
                  <a:cubicBezTo>
                    <a:pt x="1515657" y="7826"/>
                    <a:pt x="1522685" y="8295"/>
                    <a:pt x="1529711" y="7826"/>
                  </a:cubicBezTo>
                  <a:close/>
                  <a:moveTo>
                    <a:pt x="1772162" y="40534"/>
                  </a:moveTo>
                  <a:cubicBezTo>
                    <a:pt x="1768570" y="41002"/>
                    <a:pt x="1769351" y="43813"/>
                    <a:pt x="1769039" y="45999"/>
                  </a:cubicBezTo>
                  <a:cubicBezTo>
                    <a:pt x="1768726" y="48029"/>
                    <a:pt x="1769039" y="50528"/>
                    <a:pt x="1771381" y="50059"/>
                  </a:cubicBezTo>
                  <a:cubicBezTo>
                    <a:pt x="1773410" y="49434"/>
                    <a:pt x="1776221" y="47248"/>
                    <a:pt x="1776690" y="45218"/>
                  </a:cubicBezTo>
                  <a:cubicBezTo>
                    <a:pt x="1777314" y="42876"/>
                    <a:pt x="1774348" y="41471"/>
                    <a:pt x="1772162" y="40534"/>
                  </a:cubicBezTo>
                  <a:close/>
                  <a:moveTo>
                    <a:pt x="1670816" y="13675"/>
                  </a:moveTo>
                  <a:cubicBezTo>
                    <a:pt x="1667849" y="14455"/>
                    <a:pt x="1663633" y="14924"/>
                    <a:pt x="1665508" y="19765"/>
                  </a:cubicBezTo>
                  <a:cubicBezTo>
                    <a:pt x="1668162" y="26636"/>
                    <a:pt x="1673159" y="32101"/>
                    <a:pt x="1677687" y="37723"/>
                  </a:cubicBezTo>
                  <a:cubicBezTo>
                    <a:pt x="1678936" y="39128"/>
                    <a:pt x="1680967" y="39441"/>
                    <a:pt x="1682840" y="38035"/>
                  </a:cubicBezTo>
                  <a:cubicBezTo>
                    <a:pt x="1684714" y="36630"/>
                    <a:pt x="1683777" y="35693"/>
                    <a:pt x="1682529" y="34131"/>
                  </a:cubicBezTo>
                  <a:cubicBezTo>
                    <a:pt x="1680810" y="32101"/>
                    <a:pt x="1681279" y="29759"/>
                    <a:pt x="1682685" y="27572"/>
                  </a:cubicBezTo>
                  <a:cubicBezTo>
                    <a:pt x="1684402" y="24762"/>
                    <a:pt x="1684558" y="21951"/>
                    <a:pt x="1682684" y="19296"/>
                  </a:cubicBezTo>
                  <a:cubicBezTo>
                    <a:pt x="1679561" y="18516"/>
                    <a:pt x="1679874" y="24449"/>
                    <a:pt x="1676282" y="22263"/>
                  </a:cubicBezTo>
                  <a:cubicBezTo>
                    <a:pt x="1674565" y="21326"/>
                    <a:pt x="1673315" y="19765"/>
                    <a:pt x="1673627" y="17735"/>
                  </a:cubicBezTo>
                  <a:cubicBezTo>
                    <a:pt x="1674096" y="15236"/>
                    <a:pt x="1674720" y="12582"/>
                    <a:pt x="1670816" y="13675"/>
                  </a:cubicBezTo>
                  <a:close/>
                  <a:moveTo>
                    <a:pt x="1714598" y="3661"/>
                  </a:moveTo>
                  <a:cubicBezTo>
                    <a:pt x="1727814" y="4618"/>
                    <a:pt x="1740930" y="6648"/>
                    <a:pt x="1753891" y="10395"/>
                  </a:cubicBezTo>
                  <a:cubicBezTo>
                    <a:pt x="1756546" y="11176"/>
                    <a:pt x="1759201" y="12269"/>
                    <a:pt x="1761856" y="13206"/>
                  </a:cubicBezTo>
                  <a:cubicBezTo>
                    <a:pt x="1765291" y="15236"/>
                    <a:pt x="1769039" y="17110"/>
                    <a:pt x="1771537" y="20389"/>
                  </a:cubicBezTo>
                  <a:cubicBezTo>
                    <a:pt x="1772317" y="20545"/>
                    <a:pt x="1772787" y="21014"/>
                    <a:pt x="1773410" y="21482"/>
                  </a:cubicBezTo>
                  <a:cubicBezTo>
                    <a:pt x="1772631" y="21483"/>
                    <a:pt x="1771850" y="21483"/>
                    <a:pt x="1770912" y="21639"/>
                  </a:cubicBezTo>
                  <a:cubicBezTo>
                    <a:pt x="1772786" y="24762"/>
                    <a:pt x="1776847" y="25543"/>
                    <a:pt x="1778565" y="29447"/>
                  </a:cubicBezTo>
                  <a:cubicBezTo>
                    <a:pt x="1779969" y="32570"/>
                    <a:pt x="1780595" y="28197"/>
                    <a:pt x="1781688" y="27416"/>
                  </a:cubicBezTo>
                  <a:cubicBezTo>
                    <a:pt x="1781375" y="27104"/>
                    <a:pt x="1781063" y="26948"/>
                    <a:pt x="1780907" y="26636"/>
                  </a:cubicBezTo>
                  <a:cubicBezTo>
                    <a:pt x="1781375" y="26636"/>
                    <a:pt x="1781843" y="26636"/>
                    <a:pt x="1782468" y="26480"/>
                  </a:cubicBezTo>
                  <a:cubicBezTo>
                    <a:pt x="1790120" y="29446"/>
                    <a:pt x="1794336" y="39128"/>
                    <a:pt x="1791212" y="47404"/>
                  </a:cubicBezTo>
                  <a:cubicBezTo>
                    <a:pt x="1790276" y="49747"/>
                    <a:pt x="1789027" y="51933"/>
                    <a:pt x="1790588" y="54275"/>
                  </a:cubicBezTo>
                  <a:cubicBezTo>
                    <a:pt x="1790588" y="54900"/>
                    <a:pt x="1790432" y="55368"/>
                    <a:pt x="1790276" y="55993"/>
                  </a:cubicBezTo>
                  <a:cubicBezTo>
                    <a:pt x="1793086" y="60209"/>
                    <a:pt x="1792618" y="68642"/>
                    <a:pt x="1801676" y="64426"/>
                  </a:cubicBezTo>
                  <a:cubicBezTo>
                    <a:pt x="1801675" y="64113"/>
                    <a:pt x="1801675" y="63957"/>
                    <a:pt x="1801675" y="63801"/>
                  </a:cubicBezTo>
                  <a:cubicBezTo>
                    <a:pt x="1802612" y="63957"/>
                    <a:pt x="1803549" y="64113"/>
                    <a:pt x="1804486" y="64113"/>
                  </a:cubicBezTo>
                  <a:cubicBezTo>
                    <a:pt x="1806360" y="77699"/>
                    <a:pt x="1806204" y="91441"/>
                    <a:pt x="1806204" y="105026"/>
                  </a:cubicBezTo>
                  <a:cubicBezTo>
                    <a:pt x="1806203" y="108306"/>
                    <a:pt x="1806829" y="111741"/>
                    <a:pt x="1804642" y="114708"/>
                  </a:cubicBezTo>
                  <a:cubicBezTo>
                    <a:pt x="1804173" y="115489"/>
                    <a:pt x="1803706" y="116426"/>
                    <a:pt x="1803237" y="117207"/>
                  </a:cubicBezTo>
                  <a:cubicBezTo>
                    <a:pt x="1802924" y="116738"/>
                    <a:pt x="1802456" y="116426"/>
                    <a:pt x="1801988" y="116113"/>
                  </a:cubicBezTo>
                  <a:cubicBezTo>
                    <a:pt x="1799801" y="117831"/>
                    <a:pt x="1800270" y="125951"/>
                    <a:pt x="1794648" y="118768"/>
                  </a:cubicBezTo>
                  <a:cubicBezTo>
                    <a:pt x="1793399" y="117207"/>
                    <a:pt x="1790900" y="118456"/>
                    <a:pt x="1789495" y="119549"/>
                  </a:cubicBezTo>
                  <a:cubicBezTo>
                    <a:pt x="1788089" y="120642"/>
                    <a:pt x="1787934" y="122516"/>
                    <a:pt x="1788870" y="124078"/>
                  </a:cubicBezTo>
                  <a:cubicBezTo>
                    <a:pt x="1789807" y="125639"/>
                    <a:pt x="1790901" y="127045"/>
                    <a:pt x="1791994" y="128606"/>
                  </a:cubicBezTo>
                  <a:cubicBezTo>
                    <a:pt x="1792931" y="128450"/>
                    <a:pt x="1794024" y="128294"/>
                    <a:pt x="1794961" y="127981"/>
                  </a:cubicBezTo>
                  <a:cubicBezTo>
                    <a:pt x="1795273" y="128138"/>
                    <a:pt x="1795429" y="128294"/>
                    <a:pt x="1795586" y="128294"/>
                  </a:cubicBezTo>
                  <a:cubicBezTo>
                    <a:pt x="1806048" y="129231"/>
                    <a:pt x="1805891" y="129231"/>
                    <a:pt x="1806672" y="139849"/>
                  </a:cubicBezTo>
                  <a:cubicBezTo>
                    <a:pt x="1806828" y="159213"/>
                    <a:pt x="1806204" y="178576"/>
                    <a:pt x="1805423" y="197940"/>
                  </a:cubicBezTo>
                  <a:cubicBezTo>
                    <a:pt x="1805267" y="212462"/>
                    <a:pt x="1796835" y="222144"/>
                    <a:pt x="1786372" y="230576"/>
                  </a:cubicBezTo>
                  <a:cubicBezTo>
                    <a:pt x="1769820" y="243850"/>
                    <a:pt x="1750144" y="248847"/>
                    <a:pt x="1729688" y="251814"/>
                  </a:cubicBezTo>
                  <a:cubicBezTo>
                    <a:pt x="1700642" y="256030"/>
                    <a:pt x="1671441" y="254624"/>
                    <a:pt x="1642396" y="250565"/>
                  </a:cubicBezTo>
                  <a:cubicBezTo>
                    <a:pt x="1633339" y="247910"/>
                    <a:pt x="1624125" y="245880"/>
                    <a:pt x="1615538" y="242132"/>
                  </a:cubicBezTo>
                  <a:cubicBezTo>
                    <a:pt x="1605231" y="237603"/>
                    <a:pt x="1596174" y="231513"/>
                    <a:pt x="1588991" y="222768"/>
                  </a:cubicBezTo>
                  <a:cubicBezTo>
                    <a:pt x="1587585" y="221988"/>
                    <a:pt x="1586960" y="220895"/>
                    <a:pt x="1586805" y="219333"/>
                  </a:cubicBezTo>
                  <a:cubicBezTo>
                    <a:pt x="1586805" y="219333"/>
                    <a:pt x="1586805" y="219177"/>
                    <a:pt x="1586805" y="219021"/>
                  </a:cubicBezTo>
                  <a:cubicBezTo>
                    <a:pt x="1580559" y="210120"/>
                    <a:pt x="1578684" y="199970"/>
                    <a:pt x="1577904" y="189351"/>
                  </a:cubicBezTo>
                  <a:cubicBezTo>
                    <a:pt x="1577591" y="185916"/>
                    <a:pt x="1578841" y="184666"/>
                    <a:pt x="1582276" y="184667"/>
                  </a:cubicBezTo>
                  <a:cubicBezTo>
                    <a:pt x="1584775" y="184666"/>
                    <a:pt x="1587116" y="184666"/>
                    <a:pt x="1589616" y="184666"/>
                  </a:cubicBezTo>
                  <a:cubicBezTo>
                    <a:pt x="1589772" y="184510"/>
                    <a:pt x="1589927" y="184510"/>
                    <a:pt x="1590084" y="184510"/>
                  </a:cubicBezTo>
                  <a:cubicBezTo>
                    <a:pt x="1592426" y="183886"/>
                    <a:pt x="1594769" y="184042"/>
                    <a:pt x="1597111" y="184042"/>
                  </a:cubicBezTo>
                  <a:cubicBezTo>
                    <a:pt x="1618348" y="184042"/>
                    <a:pt x="1639741" y="184198"/>
                    <a:pt x="1660978" y="183886"/>
                  </a:cubicBezTo>
                  <a:cubicBezTo>
                    <a:pt x="1663321" y="183886"/>
                    <a:pt x="1665351" y="184042"/>
                    <a:pt x="1667225" y="184510"/>
                  </a:cubicBezTo>
                  <a:cubicBezTo>
                    <a:pt x="1667849" y="184510"/>
                    <a:pt x="1668630" y="184510"/>
                    <a:pt x="1669254" y="184510"/>
                  </a:cubicBezTo>
                  <a:cubicBezTo>
                    <a:pt x="1674876" y="184510"/>
                    <a:pt x="1674096" y="187477"/>
                    <a:pt x="1673627" y="190444"/>
                  </a:cubicBezTo>
                  <a:cubicBezTo>
                    <a:pt x="1673784" y="191069"/>
                    <a:pt x="1674096" y="191693"/>
                    <a:pt x="1674252" y="192318"/>
                  </a:cubicBezTo>
                  <a:cubicBezTo>
                    <a:pt x="1675501" y="194816"/>
                    <a:pt x="1675501" y="197627"/>
                    <a:pt x="1675501" y="200438"/>
                  </a:cubicBezTo>
                  <a:cubicBezTo>
                    <a:pt x="1675969" y="209808"/>
                    <a:pt x="1678624" y="212618"/>
                    <a:pt x="1688774" y="214024"/>
                  </a:cubicBezTo>
                  <a:cubicBezTo>
                    <a:pt x="1707357" y="213868"/>
                    <a:pt x="1710324" y="210432"/>
                    <a:pt x="1708919" y="191381"/>
                  </a:cubicBezTo>
                  <a:cubicBezTo>
                    <a:pt x="1708138" y="180138"/>
                    <a:pt x="1708606" y="168738"/>
                    <a:pt x="1708919" y="157964"/>
                  </a:cubicBezTo>
                  <a:cubicBezTo>
                    <a:pt x="1673159" y="177015"/>
                    <a:pt x="1637243" y="175453"/>
                    <a:pt x="1601015" y="159057"/>
                  </a:cubicBezTo>
                  <a:cubicBezTo>
                    <a:pt x="1592114" y="153435"/>
                    <a:pt x="1583681" y="147345"/>
                    <a:pt x="1580089" y="136570"/>
                  </a:cubicBezTo>
                  <a:cubicBezTo>
                    <a:pt x="1576342" y="124077"/>
                    <a:pt x="1575249" y="111429"/>
                    <a:pt x="1575873" y="98468"/>
                  </a:cubicBezTo>
                  <a:cubicBezTo>
                    <a:pt x="1575718" y="88161"/>
                    <a:pt x="1575405" y="77855"/>
                    <a:pt x="1576030" y="67549"/>
                  </a:cubicBezTo>
                  <a:cubicBezTo>
                    <a:pt x="1578060" y="58023"/>
                    <a:pt x="1577279" y="47873"/>
                    <a:pt x="1582901" y="39284"/>
                  </a:cubicBezTo>
                  <a:cubicBezTo>
                    <a:pt x="1585711" y="34756"/>
                    <a:pt x="1588366" y="29915"/>
                    <a:pt x="1593675" y="27729"/>
                  </a:cubicBezTo>
                  <a:cubicBezTo>
                    <a:pt x="1617568" y="9146"/>
                    <a:pt x="1645676" y="4618"/>
                    <a:pt x="1674721" y="3368"/>
                  </a:cubicBezTo>
                  <a:cubicBezTo>
                    <a:pt x="1688072" y="2822"/>
                    <a:pt x="1701384" y="2705"/>
                    <a:pt x="1714598" y="3661"/>
                  </a:cubicBezTo>
                  <a:close/>
                </a:path>
              </a:pathLst>
            </a:custGeom>
            <a:solidFill>
              <a:schemeClr val="accent1"/>
            </a:solidFill>
            <a:ln w="31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72A070-39C7-4DD4-AE63-EFD74F6FACA8}"/>
                </a:ext>
              </a:extLst>
            </p:cNvPr>
            <p:cNvGrpSpPr/>
            <p:nvPr/>
          </p:nvGrpSpPr>
          <p:grpSpPr>
            <a:xfrm>
              <a:off x="2594237" y="1896386"/>
              <a:ext cx="5025399" cy="984360"/>
              <a:chOff x="2594237" y="1896386"/>
              <a:chExt cx="5025399" cy="984360"/>
            </a:xfrm>
            <a:solidFill>
              <a:schemeClr val="accent3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33EAFAD-363A-4B93-884F-1EF967D516D2}"/>
                  </a:ext>
                </a:extLst>
              </p:cNvPr>
              <p:cNvSpPr/>
              <p:nvPr/>
            </p:nvSpPr>
            <p:spPr>
              <a:xfrm>
                <a:off x="2669302" y="1953352"/>
                <a:ext cx="1488049" cy="869775"/>
              </a:xfrm>
              <a:custGeom>
                <a:avLst/>
                <a:gdLst>
                  <a:gd name="connsiteX0" fmla="*/ 927808 w 1207061"/>
                  <a:gd name="connsiteY0" fmla="*/ 678633 h 705535"/>
                  <a:gd name="connsiteX1" fmla="*/ 922200 w 1207061"/>
                  <a:gd name="connsiteY1" fmla="*/ 680697 h 705535"/>
                  <a:gd name="connsiteX2" fmla="*/ 934035 w 1207061"/>
                  <a:gd name="connsiteY2" fmla="*/ 679871 h 705535"/>
                  <a:gd name="connsiteX3" fmla="*/ 927808 w 1207061"/>
                  <a:gd name="connsiteY3" fmla="*/ 678633 h 705535"/>
                  <a:gd name="connsiteX4" fmla="*/ 1085686 w 1207061"/>
                  <a:gd name="connsiteY4" fmla="*/ 668311 h 705535"/>
                  <a:gd name="connsiteX5" fmla="*/ 1084859 w 1207061"/>
                  <a:gd name="connsiteY5" fmla="*/ 679871 h 705535"/>
                  <a:gd name="connsiteX6" fmla="*/ 1086236 w 1207061"/>
                  <a:gd name="connsiteY6" fmla="*/ 691431 h 705535"/>
                  <a:gd name="connsiteX7" fmla="*/ 1093667 w 1207061"/>
                  <a:gd name="connsiteY7" fmla="*/ 689504 h 705535"/>
                  <a:gd name="connsiteX8" fmla="*/ 1099447 w 1207061"/>
                  <a:gd name="connsiteY8" fmla="*/ 674642 h 705535"/>
                  <a:gd name="connsiteX9" fmla="*/ 1085686 w 1207061"/>
                  <a:gd name="connsiteY9" fmla="*/ 668311 h 705535"/>
                  <a:gd name="connsiteX10" fmla="*/ 10096 w 1207061"/>
                  <a:gd name="connsiteY10" fmla="*/ 574184 h 705535"/>
                  <a:gd name="connsiteX11" fmla="*/ 8720 w 1207061"/>
                  <a:gd name="connsiteY11" fmla="*/ 593725 h 705535"/>
                  <a:gd name="connsiteX12" fmla="*/ 17802 w 1207061"/>
                  <a:gd name="connsiteY12" fmla="*/ 582991 h 705535"/>
                  <a:gd name="connsiteX13" fmla="*/ 10096 w 1207061"/>
                  <a:gd name="connsiteY13" fmla="*/ 574184 h 705535"/>
                  <a:gd name="connsiteX14" fmla="*/ 85783 w 1207061"/>
                  <a:gd name="connsiteY14" fmla="*/ 13546 h 705535"/>
                  <a:gd name="connsiteX15" fmla="*/ 79178 w 1207061"/>
                  <a:gd name="connsiteY15" fmla="*/ 28408 h 705535"/>
                  <a:gd name="connsiteX16" fmla="*/ 86334 w 1207061"/>
                  <a:gd name="connsiteY16" fmla="*/ 34739 h 705535"/>
                  <a:gd name="connsiteX17" fmla="*/ 95417 w 1207061"/>
                  <a:gd name="connsiteY17" fmla="*/ 23454 h 705535"/>
                  <a:gd name="connsiteX18" fmla="*/ 85783 w 1207061"/>
                  <a:gd name="connsiteY18" fmla="*/ 13546 h 705535"/>
                  <a:gd name="connsiteX19" fmla="*/ 449910 w 1207061"/>
                  <a:gd name="connsiteY19" fmla="*/ 5289 h 705535"/>
                  <a:gd name="connsiteX20" fmla="*/ 441378 w 1207061"/>
                  <a:gd name="connsiteY20" fmla="*/ 7491 h 705535"/>
                  <a:gd name="connsiteX21" fmla="*/ 436423 w 1207061"/>
                  <a:gd name="connsiteY21" fmla="*/ 12170 h 705535"/>
                  <a:gd name="connsiteX22" fmla="*/ 446607 w 1207061"/>
                  <a:gd name="connsiteY22" fmla="*/ 24280 h 705535"/>
                  <a:gd name="connsiteX23" fmla="*/ 464221 w 1207061"/>
                  <a:gd name="connsiteY23" fmla="*/ 17674 h 705535"/>
                  <a:gd name="connsiteX24" fmla="*/ 449910 w 1207061"/>
                  <a:gd name="connsiteY24" fmla="*/ 5289 h 705535"/>
                  <a:gd name="connsiteX25" fmla="*/ 257250 w 1207061"/>
                  <a:gd name="connsiteY25" fmla="*/ 1436 h 705535"/>
                  <a:gd name="connsiteX26" fmla="*/ 460368 w 1207061"/>
                  <a:gd name="connsiteY26" fmla="*/ 1436 h 705535"/>
                  <a:gd name="connsiteX27" fmla="*/ 474955 w 1207061"/>
                  <a:gd name="connsiteY27" fmla="*/ 3913 h 705535"/>
                  <a:gd name="connsiteX28" fmla="*/ 466973 w 1207061"/>
                  <a:gd name="connsiteY28" fmla="*/ 5014 h 705535"/>
                  <a:gd name="connsiteX29" fmla="*/ 477708 w 1207061"/>
                  <a:gd name="connsiteY29" fmla="*/ 18500 h 705535"/>
                  <a:gd name="connsiteX30" fmla="*/ 487065 w 1207061"/>
                  <a:gd name="connsiteY30" fmla="*/ 43821 h 705535"/>
                  <a:gd name="connsiteX31" fmla="*/ 408901 w 1207061"/>
                  <a:gd name="connsiteY31" fmla="*/ 44372 h 705535"/>
                  <a:gd name="connsiteX32" fmla="*/ 397066 w 1207061"/>
                  <a:gd name="connsiteY32" fmla="*/ 39968 h 705535"/>
                  <a:gd name="connsiteX33" fmla="*/ 392937 w 1207061"/>
                  <a:gd name="connsiteY33" fmla="*/ 43546 h 705535"/>
                  <a:gd name="connsiteX34" fmla="*/ 110003 w 1207061"/>
                  <a:gd name="connsiteY34" fmla="*/ 43821 h 705535"/>
                  <a:gd name="connsiteX35" fmla="*/ 101747 w 1207061"/>
                  <a:gd name="connsiteY35" fmla="*/ 39968 h 705535"/>
                  <a:gd name="connsiteX36" fmla="*/ 43123 w 1207061"/>
                  <a:gd name="connsiteY36" fmla="*/ 96114 h 705535"/>
                  <a:gd name="connsiteX37" fmla="*/ 43674 w 1207061"/>
                  <a:gd name="connsiteY37" fmla="*/ 335011 h 705535"/>
                  <a:gd name="connsiteX38" fmla="*/ 43674 w 1207061"/>
                  <a:gd name="connsiteY38" fmla="*/ 605009 h 705535"/>
                  <a:gd name="connsiteX39" fmla="*/ 101747 w 1207061"/>
                  <a:gd name="connsiteY39" fmla="*/ 662256 h 705535"/>
                  <a:gd name="connsiteX40" fmla="*/ 260553 w 1207061"/>
                  <a:gd name="connsiteY40" fmla="*/ 661431 h 705535"/>
                  <a:gd name="connsiteX41" fmla="*/ 291654 w 1207061"/>
                  <a:gd name="connsiteY41" fmla="*/ 673265 h 705535"/>
                  <a:gd name="connsiteX42" fmla="*/ 293856 w 1207061"/>
                  <a:gd name="connsiteY42" fmla="*/ 662807 h 705535"/>
                  <a:gd name="connsiteX43" fmla="*/ 315874 w 1207061"/>
                  <a:gd name="connsiteY43" fmla="*/ 662532 h 705535"/>
                  <a:gd name="connsiteX44" fmla="*/ 327433 w 1207061"/>
                  <a:gd name="connsiteY44" fmla="*/ 668862 h 705535"/>
                  <a:gd name="connsiteX45" fmla="*/ 337066 w 1207061"/>
                  <a:gd name="connsiteY45" fmla="*/ 690054 h 705535"/>
                  <a:gd name="connsiteX46" fmla="*/ 344222 w 1207061"/>
                  <a:gd name="connsiteY46" fmla="*/ 694183 h 705535"/>
                  <a:gd name="connsiteX47" fmla="*/ 346424 w 1207061"/>
                  <a:gd name="connsiteY47" fmla="*/ 687577 h 705535"/>
                  <a:gd name="connsiteX48" fmla="*/ 351653 w 1207061"/>
                  <a:gd name="connsiteY48" fmla="*/ 681247 h 705535"/>
                  <a:gd name="connsiteX49" fmla="*/ 370919 w 1207061"/>
                  <a:gd name="connsiteY49" fmla="*/ 668036 h 705535"/>
                  <a:gd name="connsiteX50" fmla="*/ 384956 w 1207061"/>
                  <a:gd name="connsiteY50" fmla="*/ 661706 h 705535"/>
                  <a:gd name="connsiteX51" fmla="*/ 671743 w 1207061"/>
                  <a:gd name="connsiteY51" fmla="*/ 661981 h 705535"/>
                  <a:gd name="connsiteX52" fmla="*/ 683853 w 1207061"/>
                  <a:gd name="connsiteY52" fmla="*/ 669963 h 705535"/>
                  <a:gd name="connsiteX53" fmla="*/ 693211 w 1207061"/>
                  <a:gd name="connsiteY53" fmla="*/ 668311 h 705535"/>
                  <a:gd name="connsiteX54" fmla="*/ 705321 w 1207061"/>
                  <a:gd name="connsiteY54" fmla="*/ 661981 h 705535"/>
                  <a:gd name="connsiteX55" fmla="*/ 811559 w 1207061"/>
                  <a:gd name="connsiteY55" fmla="*/ 662256 h 705535"/>
                  <a:gd name="connsiteX56" fmla="*/ 815962 w 1207061"/>
                  <a:gd name="connsiteY56" fmla="*/ 670788 h 705535"/>
                  <a:gd name="connsiteX57" fmla="*/ 824494 w 1207061"/>
                  <a:gd name="connsiteY57" fmla="*/ 663357 h 705535"/>
                  <a:gd name="connsiteX58" fmla="*/ 833301 w 1207061"/>
                  <a:gd name="connsiteY58" fmla="*/ 673541 h 705535"/>
                  <a:gd name="connsiteX59" fmla="*/ 847613 w 1207061"/>
                  <a:gd name="connsiteY59" fmla="*/ 661981 h 705535"/>
                  <a:gd name="connsiteX60" fmla="*/ 901834 w 1207061"/>
                  <a:gd name="connsiteY60" fmla="*/ 662256 h 705535"/>
                  <a:gd name="connsiteX61" fmla="*/ 910916 w 1207061"/>
                  <a:gd name="connsiteY61" fmla="*/ 669412 h 705535"/>
                  <a:gd name="connsiteX62" fmla="*/ 919448 w 1207061"/>
                  <a:gd name="connsiteY62" fmla="*/ 679596 h 705535"/>
                  <a:gd name="connsiteX63" fmla="*/ 918622 w 1207061"/>
                  <a:gd name="connsiteY63" fmla="*/ 662256 h 705535"/>
                  <a:gd name="connsiteX64" fmla="*/ 962934 w 1207061"/>
                  <a:gd name="connsiteY64" fmla="*/ 666385 h 705535"/>
                  <a:gd name="connsiteX65" fmla="*/ 975870 w 1207061"/>
                  <a:gd name="connsiteY65" fmla="*/ 665284 h 705535"/>
                  <a:gd name="connsiteX66" fmla="*/ 987154 w 1207061"/>
                  <a:gd name="connsiteY66" fmla="*/ 661981 h 705535"/>
                  <a:gd name="connsiteX67" fmla="*/ 1196602 w 1207061"/>
                  <a:gd name="connsiteY67" fmla="*/ 661706 h 705535"/>
                  <a:gd name="connsiteX68" fmla="*/ 1205685 w 1207061"/>
                  <a:gd name="connsiteY68" fmla="*/ 671339 h 705535"/>
                  <a:gd name="connsiteX69" fmla="*/ 1172932 w 1207061"/>
                  <a:gd name="connsiteY69" fmla="*/ 704366 h 705535"/>
                  <a:gd name="connsiteX70" fmla="*/ 1022108 w 1207061"/>
                  <a:gd name="connsiteY70" fmla="*/ 704366 h 705535"/>
                  <a:gd name="connsiteX71" fmla="*/ 1001466 w 1207061"/>
                  <a:gd name="connsiteY71" fmla="*/ 682073 h 705535"/>
                  <a:gd name="connsiteX72" fmla="*/ 1000089 w 1207061"/>
                  <a:gd name="connsiteY72" fmla="*/ 676843 h 705535"/>
                  <a:gd name="connsiteX73" fmla="*/ 998163 w 1207061"/>
                  <a:gd name="connsiteY73" fmla="*/ 681247 h 705535"/>
                  <a:gd name="connsiteX74" fmla="*/ 996512 w 1207061"/>
                  <a:gd name="connsiteY74" fmla="*/ 688678 h 705535"/>
                  <a:gd name="connsiteX75" fmla="*/ 991833 w 1207061"/>
                  <a:gd name="connsiteY75" fmla="*/ 684550 h 705535"/>
                  <a:gd name="connsiteX76" fmla="*/ 983026 w 1207061"/>
                  <a:gd name="connsiteY76" fmla="*/ 689779 h 705535"/>
                  <a:gd name="connsiteX77" fmla="*/ 980824 w 1207061"/>
                  <a:gd name="connsiteY77" fmla="*/ 698586 h 705535"/>
                  <a:gd name="connsiteX78" fmla="*/ 978071 w 1207061"/>
                  <a:gd name="connsiteY78" fmla="*/ 701889 h 705535"/>
                  <a:gd name="connsiteX79" fmla="*/ 975044 w 1207061"/>
                  <a:gd name="connsiteY79" fmla="*/ 699963 h 705535"/>
                  <a:gd name="connsiteX80" fmla="*/ 961283 w 1207061"/>
                  <a:gd name="connsiteY80" fmla="*/ 697210 h 705535"/>
                  <a:gd name="connsiteX81" fmla="*/ 926604 w 1207061"/>
                  <a:gd name="connsiteY81" fmla="*/ 704366 h 705535"/>
                  <a:gd name="connsiteX82" fmla="*/ 851191 w 1207061"/>
                  <a:gd name="connsiteY82" fmla="*/ 704091 h 705535"/>
                  <a:gd name="connsiteX83" fmla="*/ 842934 w 1207061"/>
                  <a:gd name="connsiteY83" fmla="*/ 697485 h 705535"/>
                  <a:gd name="connsiteX84" fmla="*/ 838806 w 1207061"/>
                  <a:gd name="connsiteY84" fmla="*/ 694733 h 705535"/>
                  <a:gd name="connsiteX85" fmla="*/ 807155 w 1207061"/>
                  <a:gd name="connsiteY85" fmla="*/ 699137 h 705535"/>
                  <a:gd name="connsiteX86" fmla="*/ 664037 w 1207061"/>
                  <a:gd name="connsiteY86" fmla="*/ 704091 h 705535"/>
                  <a:gd name="connsiteX87" fmla="*/ 519542 w 1207061"/>
                  <a:gd name="connsiteY87" fmla="*/ 704366 h 705535"/>
                  <a:gd name="connsiteX88" fmla="*/ 500001 w 1207061"/>
                  <a:gd name="connsiteY88" fmla="*/ 701614 h 705535"/>
                  <a:gd name="connsiteX89" fmla="*/ 482662 w 1207061"/>
                  <a:gd name="connsiteY89" fmla="*/ 704642 h 705535"/>
                  <a:gd name="connsiteX90" fmla="*/ 395965 w 1207061"/>
                  <a:gd name="connsiteY90" fmla="*/ 704366 h 705535"/>
                  <a:gd name="connsiteX91" fmla="*/ 375873 w 1207061"/>
                  <a:gd name="connsiteY91" fmla="*/ 697210 h 705535"/>
                  <a:gd name="connsiteX92" fmla="*/ 368442 w 1207061"/>
                  <a:gd name="connsiteY92" fmla="*/ 696660 h 705535"/>
                  <a:gd name="connsiteX93" fmla="*/ 351653 w 1207061"/>
                  <a:gd name="connsiteY93" fmla="*/ 704091 h 705535"/>
                  <a:gd name="connsiteX94" fmla="*/ 96518 w 1207061"/>
                  <a:gd name="connsiteY94" fmla="*/ 704366 h 705535"/>
                  <a:gd name="connsiteX95" fmla="*/ 2114 w 1207061"/>
                  <a:gd name="connsiteY95" fmla="*/ 632257 h 705535"/>
                  <a:gd name="connsiteX96" fmla="*/ 1564 w 1207061"/>
                  <a:gd name="connsiteY96" fmla="*/ 620972 h 705535"/>
                  <a:gd name="connsiteX97" fmla="*/ 1564 w 1207061"/>
                  <a:gd name="connsiteY97" fmla="*/ 158316 h 705535"/>
                  <a:gd name="connsiteX98" fmla="*/ 2665 w 1207061"/>
                  <a:gd name="connsiteY98" fmla="*/ 145930 h 705535"/>
                  <a:gd name="connsiteX99" fmla="*/ 738 w 1207061"/>
                  <a:gd name="connsiteY99" fmla="*/ 88408 h 705535"/>
                  <a:gd name="connsiteX100" fmla="*/ 15601 w 1207061"/>
                  <a:gd name="connsiteY100" fmla="*/ 81252 h 705535"/>
                  <a:gd name="connsiteX101" fmla="*/ 9546 w 1207061"/>
                  <a:gd name="connsiteY101" fmla="*/ 70793 h 705535"/>
                  <a:gd name="connsiteX102" fmla="*/ 5417 w 1207061"/>
                  <a:gd name="connsiteY102" fmla="*/ 68041 h 705535"/>
                  <a:gd name="connsiteX103" fmla="*/ 27986 w 1207061"/>
                  <a:gd name="connsiteY103" fmla="*/ 30060 h 705535"/>
                  <a:gd name="connsiteX104" fmla="*/ 26610 w 1207061"/>
                  <a:gd name="connsiteY104" fmla="*/ 41619 h 705535"/>
                  <a:gd name="connsiteX105" fmla="*/ 31289 w 1207061"/>
                  <a:gd name="connsiteY105" fmla="*/ 25381 h 705535"/>
                  <a:gd name="connsiteX106" fmla="*/ 77251 w 1207061"/>
                  <a:gd name="connsiteY106" fmla="*/ 4464 h 705535"/>
                  <a:gd name="connsiteX107" fmla="*/ 157618 w 1207061"/>
                  <a:gd name="connsiteY107" fmla="*/ 3363 h 705535"/>
                  <a:gd name="connsiteX108" fmla="*/ 191471 w 1207061"/>
                  <a:gd name="connsiteY108" fmla="*/ 3363 h 705535"/>
                  <a:gd name="connsiteX109" fmla="*/ 194499 w 1207061"/>
                  <a:gd name="connsiteY109" fmla="*/ 10794 h 705535"/>
                  <a:gd name="connsiteX110" fmla="*/ 182939 w 1207061"/>
                  <a:gd name="connsiteY110" fmla="*/ 16298 h 705535"/>
                  <a:gd name="connsiteX111" fmla="*/ 170829 w 1207061"/>
                  <a:gd name="connsiteY111" fmla="*/ 14096 h 705535"/>
                  <a:gd name="connsiteX112" fmla="*/ 166700 w 1207061"/>
                  <a:gd name="connsiteY112" fmla="*/ 17950 h 705535"/>
                  <a:gd name="connsiteX113" fmla="*/ 171104 w 1207061"/>
                  <a:gd name="connsiteY113" fmla="*/ 21528 h 705535"/>
                  <a:gd name="connsiteX114" fmla="*/ 187893 w 1207061"/>
                  <a:gd name="connsiteY114" fmla="*/ 17399 h 705535"/>
                  <a:gd name="connsiteX115" fmla="*/ 207434 w 1207061"/>
                  <a:gd name="connsiteY115" fmla="*/ 9693 h 705535"/>
                  <a:gd name="connsiteX116" fmla="*/ 214865 w 1207061"/>
                  <a:gd name="connsiteY116" fmla="*/ 14922 h 705535"/>
                  <a:gd name="connsiteX117" fmla="*/ 222847 w 1207061"/>
                  <a:gd name="connsiteY117" fmla="*/ 13822 h 705535"/>
                  <a:gd name="connsiteX118" fmla="*/ 224498 w 1207061"/>
                  <a:gd name="connsiteY118" fmla="*/ 12721 h 705535"/>
                  <a:gd name="connsiteX119" fmla="*/ 245140 w 1207061"/>
                  <a:gd name="connsiteY119" fmla="*/ 3087 h 705535"/>
                  <a:gd name="connsiteX120" fmla="*/ 257250 w 1207061"/>
                  <a:gd name="connsiteY120" fmla="*/ 1436 h 705535"/>
                  <a:gd name="connsiteX121" fmla="*/ 863439 w 1207061"/>
                  <a:gd name="connsiteY121" fmla="*/ 954 h 705535"/>
                  <a:gd name="connsiteX122" fmla="*/ 875411 w 1207061"/>
                  <a:gd name="connsiteY122" fmla="*/ 1436 h 705535"/>
                  <a:gd name="connsiteX123" fmla="*/ 1072199 w 1207061"/>
                  <a:gd name="connsiteY123" fmla="*/ 1161 h 705535"/>
                  <a:gd name="connsiteX124" fmla="*/ 1080731 w 1207061"/>
                  <a:gd name="connsiteY124" fmla="*/ 2536 h 705535"/>
                  <a:gd name="connsiteX125" fmla="*/ 1166877 w 1207061"/>
                  <a:gd name="connsiteY125" fmla="*/ 1436 h 705535"/>
                  <a:gd name="connsiteX126" fmla="*/ 1172657 w 1207061"/>
                  <a:gd name="connsiteY126" fmla="*/ 3087 h 705535"/>
                  <a:gd name="connsiteX127" fmla="*/ 1183391 w 1207061"/>
                  <a:gd name="connsiteY127" fmla="*/ 2812 h 705535"/>
                  <a:gd name="connsiteX128" fmla="*/ 1195501 w 1207061"/>
                  <a:gd name="connsiteY128" fmla="*/ 8316 h 705535"/>
                  <a:gd name="connsiteX129" fmla="*/ 1204583 w 1207061"/>
                  <a:gd name="connsiteY129" fmla="*/ 5014 h 705535"/>
                  <a:gd name="connsiteX130" fmla="*/ 1206510 w 1207061"/>
                  <a:gd name="connsiteY130" fmla="*/ 12995 h 705535"/>
                  <a:gd name="connsiteX131" fmla="*/ 1207061 w 1207061"/>
                  <a:gd name="connsiteY131" fmla="*/ 40518 h 705535"/>
                  <a:gd name="connsiteX132" fmla="*/ 1196051 w 1207061"/>
                  <a:gd name="connsiteY132" fmla="*/ 43820 h 705535"/>
                  <a:gd name="connsiteX133" fmla="*/ 1124492 w 1207061"/>
                  <a:gd name="connsiteY133" fmla="*/ 44371 h 705535"/>
                  <a:gd name="connsiteX134" fmla="*/ 1108529 w 1207061"/>
                  <a:gd name="connsiteY134" fmla="*/ 39967 h 705535"/>
                  <a:gd name="connsiteX135" fmla="*/ 1084584 w 1207061"/>
                  <a:gd name="connsiteY135" fmla="*/ 44371 h 705535"/>
                  <a:gd name="connsiteX136" fmla="*/ 1020731 w 1207061"/>
                  <a:gd name="connsiteY136" fmla="*/ 44646 h 705535"/>
                  <a:gd name="connsiteX137" fmla="*/ 910365 w 1207061"/>
                  <a:gd name="connsiteY137" fmla="*/ 43545 h 705535"/>
                  <a:gd name="connsiteX138" fmla="*/ 885319 w 1207061"/>
                  <a:gd name="connsiteY138" fmla="*/ 42719 h 705535"/>
                  <a:gd name="connsiteX139" fmla="*/ 883117 w 1207061"/>
                  <a:gd name="connsiteY139" fmla="*/ 43270 h 705535"/>
                  <a:gd name="connsiteX140" fmla="*/ 883943 w 1207061"/>
                  <a:gd name="connsiteY140" fmla="*/ 39417 h 705535"/>
                  <a:gd name="connsiteX141" fmla="*/ 899356 w 1207061"/>
                  <a:gd name="connsiteY141" fmla="*/ 24555 h 705535"/>
                  <a:gd name="connsiteX142" fmla="*/ 879264 w 1207061"/>
                  <a:gd name="connsiteY142" fmla="*/ 9968 h 705535"/>
                  <a:gd name="connsiteX143" fmla="*/ 851466 w 1207061"/>
                  <a:gd name="connsiteY143" fmla="*/ 3362 h 705535"/>
                  <a:gd name="connsiteX144" fmla="*/ 863439 w 1207061"/>
                  <a:gd name="connsiteY144" fmla="*/ 954 h 705535"/>
                  <a:gd name="connsiteX145" fmla="*/ 489232 w 1207061"/>
                  <a:gd name="connsiteY145" fmla="*/ 25 h 705535"/>
                  <a:gd name="connsiteX146" fmla="*/ 494351 w 1207061"/>
                  <a:gd name="connsiteY146" fmla="*/ 4608 h 705535"/>
                  <a:gd name="connsiteX147" fmla="*/ 494496 w 1207061"/>
                  <a:gd name="connsiteY147" fmla="*/ 4463 h 705535"/>
                  <a:gd name="connsiteX148" fmla="*/ 507432 w 1207061"/>
                  <a:gd name="connsiteY148" fmla="*/ 1436 h 705535"/>
                  <a:gd name="connsiteX149" fmla="*/ 503854 w 1207061"/>
                  <a:gd name="connsiteY149" fmla="*/ 11894 h 705535"/>
                  <a:gd name="connsiteX150" fmla="*/ 514037 w 1207061"/>
                  <a:gd name="connsiteY150" fmla="*/ 14371 h 705535"/>
                  <a:gd name="connsiteX151" fmla="*/ 520918 w 1207061"/>
                  <a:gd name="connsiteY151" fmla="*/ 20151 h 705535"/>
                  <a:gd name="connsiteX152" fmla="*/ 530551 w 1207061"/>
                  <a:gd name="connsiteY152" fmla="*/ 2536 h 705535"/>
                  <a:gd name="connsiteX153" fmla="*/ 556698 w 1207061"/>
                  <a:gd name="connsiteY153" fmla="*/ 4188 h 705535"/>
                  <a:gd name="connsiteX154" fmla="*/ 561686 w 1207061"/>
                  <a:gd name="connsiteY154" fmla="*/ 954 h 705535"/>
                  <a:gd name="connsiteX155" fmla="*/ 567707 w 1207061"/>
                  <a:gd name="connsiteY155" fmla="*/ 1436 h 705535"/>
                  <a:gd name="connsiteX156" fmla="*/ 805779 w 1207061"/>
                  <a:gd name="connsiteY156" fmla="*/ 1436 h 705535"/>
                  <a:gd name="connsiteX157" fmla="*/ 836879 w 1207061"/>
                  <a:gd name="connsiteY157" fmla="*/ 1711 h 705535"/>
                  <a:gd name="connsiteX158" fmla="*/ 837705 w 1207061"/>
                  <a:gd name="connsiteY158" fmla="*/ 2261 h 705535"/>
                  <a:gd name="connsiteX159" fmla="*/ 836053 w 1207061"/>
                  <a:gd name="connsiteY159" fmla="*/ 5014 h 705535"/>
                  <a:gd name="connsiteX160" fmla="*/ 856696 w 1207061"/>
                  <a:gd name="connsiteY160" fmla="*/ 19876 h 705535"/>
                  <a:gd name="connsiteX161" fmla="*/ 865503 w 1207061"/>
                  <a:gd name="connsiteY161" fmla="*/ 23729 h 705535"/>
                  <a:gd name="connsiteX162" fmla="*/ 864677 w 1207061"/>
                  <a:gd name="connsiteY162" fmla="*/ 27857 h 705535"/>
                  <a:gd name="connsiteX163" fmla="*/ 855595 w 1207061"/>
                  <a:gd name="connsiteY163" fmla="*/ 27857 h 705535"/>
                  <a:gd name="connsiteX164" fmla="*/ 841008 w 1207061"/>
                  <a:gd name="connsiteY164" fmla="*/ 29784 h 705535"/>
                  <a:gd name="connsiteX165" fmla="*/ 850916 w 1207061"/>
                  <a:gd name="connsiteY165" fmla="*/ 34738 h 705535"/>
                  <a:gd name="connsiteX166" fmla="*/ 855595 w 1207061"/>
                  <a:gd name="connsiteY166" fmla="*/ 38591 h 705535"/>
                  <a:gd name="connsiteX167" fmla="*/ 850365 w 1207061"/>
                  <a:gd name="connsiteY167" fmla="*/ 43270 h 705535"/>
                  <a:gd name="connsiteX168" fmla="*/ 841558 w 1207061"/>
                  <a:gd name="connsiteY168" fmla="*/ 43545 h 705535"/>
                  <a:gd name="connsiteX169" fmla="*/ 507707 w 1207061"/>
                  <a:gd name="connsiteY169" fmla="*/ 43545 h 705535"/>
                  <a:gd name="connsiteX170" fmla="*/ 497799 w 1207061"/>
                  <a:gd name="connsiteY170" fmla="*/ 43270 h 705535"/>
                  <a:gd name="connsiteX171" fmla="*/ 491744 w 1207061"/>
                  <a:gd name="connsiteY171" fmla="*/ 40243 h 705535"/>
                  <a:gd name="connsiteX172" fmla="*/ 496423 w 1207061"/>
                  <a:gd name="connsiteY172" fmla="*/ 35013 h 705535"/>
                  <a:gd name="connsiteX173" fmla="*/ 494239 w 1207061"/>
                  <a:gd name="connsiteY173" fmla="*/ 4995 h 705535"/>
                  <a:gd name="connsiteX174" fmla="*/ 494221 w 1207061"/>
                  <a:gd name="connsiteY174" fmla="*/ 5014 h 705535"/>
                  <a:gd name="connsiteX175" fmla="*/ 491744 w 1207061"/>
                  <a:gd name="connsiteY175" fmla="*/ 5014 h 705535"/>
                  <a:gd name="connsiteX176" fmla="*/ 480460 w 1207061"/>
                  <a:gd name="connsiteY176" fmla="*/ 4738 h 705535"/>
                  <a:gd name="connsiteX177" fmla="*/ 482111 w 1207061"/>
                  <a:gd name="connsiteY177" fmla="*/ 885 h 705535"/>
                  <a:gd name="connsiteX178" fmla="*/ 489232 w 1207061"/>
                  <a:gd name="connsiteY178" fmla="*/ 25 h 70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207061" h="705535">
                    <a:moveTo>
                      <a:pt x="927808" y="678633"/>
                    </a:moveTo>
                    <a:cubicBezTo>
                      <a:pt x="925847" y="679321"/>
                      <a:pt x="923989" y="680559"/>
                      <a:pt x="922200" y="680697"/>
                    </a:cubicBezTo>
                    <a:cubicBezTo>
                      <a:pt x="925778" y="682073"/>
                      <a:pt x="929631" y="682073"/>
                      <a:pt x="934035" y="679871"/>
                    </a:cubicBezTo>
                    <a:cubicBezTo>
                      <a:pt x="931833" y="677807"/>
                      <a:pt x="929769" y="677944"/>
                      <a:pt x="927808" y="678633"/>
                    </a:cubicBezTo>
                    <a:close/>
                    <a:moveTo>
                      <a:pt x="1085686" y="668311"/>
                    </a:moveTo>
                    <a:cubicBezTo>
                      <a:pt x="1078805" y="670513"/>
                      <a:pt x="1084585" y="676018"/>
                      <a:pt x="1084859" y="679871"/>
                    </a:cubicBezTo>
                    <a:cubicBezTo>
                      <a:pt x="1085410" y="683724"/>
                      <a:pt x="1085686" y="687853"/>
                      <a:pt x="1086236" y="691431"/>
                    </a:cubicBezTo>
                    <a:cubicBezTo>
                      <a:pt x="1089539" y="692532"/>
                      <a:pt x="1091465" y="690054"/>
                      <a:pt x="1093667" y="689504"/>
                    </a:cubicBezTo>
                    <a:cubicBezTo>
                      <a:pt x="1104401" y="686476"/>
                      <a:pt x="1106328" y="682898"/>
                      <a:pt x="1099447" y="674642"/>
                    </a:cubicBezTo>
                    <a:cubicBezTo>
                      <a:pt x="1096144" y="670788"/>
                      <a:pt x="1090639" y="666660"/>
                      <a:pt x="1085686" y="668311"/>
                    </a:cubicBezTo>
                    <a:close/>
                    <a:moveTo>
                      <a:pt x="10096" y="574184"/>
                    </a:moveTo>
                    <a:cubicBezTo>
                      <a:pt x="4591" y="578312"/>
                      <a:pt x="8720" y="586294"/>
                      <a:pt x="8720" y="593725"/>
                    </a:cubicBezTo>
                    <a:cubicBezTo>
                      <a:pt x="13123" y="590147"/>
                      <a:pt x="21380" y="590697"/>
                      <a:pt x="17802" y="582991"/>
                    </a:cubicBezTo>
                    <a:cubicBezTo>
                      <a:pt x="16426" y="579688"/>
                      <a:pt x="13949" y="571432"/>
                      <a:pt x="10096" y="574184"/>
                    </a:cubicBezTo>
                    <a:close/>
                    <a:moveTo>
                      <a:pt x="85783" y="13546"/>
                    </a:moveTo>
                    <a:cubicBezTo>
                      <a:pt x="78077" y="14647"/>
                      <a:pt x="83031" y="23730"/>
                      <a:pt x="79178" y="28408"/>
                    </a:cubicBezTo>
                    <a:cubicBezTo>
                      <a:pt x="78077" y="29509"/>
                      <a:pt x="81105" y="34188"/>
                      <a:pt x="86334" y="34739"/>
                    </a:cubicBezTo>
                    <a:cubicBezTo>
                      <a:pt x="88261" y="30335"/>
                      <a:pt x="96518" y="30610"/>
                      <a:pt x="95417" y="23454"/>
                    </a:cubicBezTo>
                    <a:cubicBezTo>
                      <a:pt x="94591" y="18225"/>
                      <a:pt x="90738" y="12995"/>
                      <a:pt x="85783" y="13546"/>
                    </a:cubicBezTo>
                    <a:close/>
                    <a:moveTo>
                      <a:pt x="449910" y="5289"/>
                    </a:moveTo>
                    <a:cubicBezTo>
                      <a:pt x="447432" y="7491"/>
                      <a:pt x="444955" y="9968"/>
                      <a:pt x="441378" y="7491"/>
                    </a:cubicBezTo>
                    <a:cubicBezTo>
                      <a:pt x="440277" y="9968"/>
                      <a:pt x="435047" y="9968"/>
                      <a:pt x="436423" y="12170"/>
                    </a:cubicBezTo>
                    <a:cubicBezTo>
                      <a:pt x="439451" y="16574"/>
                      <a:pt x="440827" y="23454"/>
                      <a:pt x="446607" y="24280"/>
                    </a:cubicBezTo>
                    <a:cubicBezTo>
                      <a:pt x="452387" y="25105"/>
                      <a:pt x="460919" y="28959"/>
                      <a:pt x="464221" y="17674"/>
                    </a:cubicBezTo>
                    <a:cubicBezTo>
                      <a:pt x="455139" y="18500"/>
                      <a:pt x="452662" y="11620"/>
                      <a:pt x="449910" y="5289"/>
                    </a:cubicBezTo>
                    <a:close/>
                    <a:moveTo>
                      <a:pt x="257250" y="1436"/>
                    </a:moveTo>
                    <a:cubicBezTo>
                      <a:pt x="324956" y="1436"/>
                      <a:pt x="392662" y="1436"/>
                      <a:pt x="460368" y="1436"/>
                    </a:cubicBezTo>
                    <a:cubicBezTo>
                      <a:pt x="465322" y="1436"/>
                      <a:pt x="470276" y="1436"/>
                      <a:pt x="474955" y="3913"/>
                    </a:cubicBezTo>
                    <a:cubicBezTo>
                      <a:pt x="472753" y="8592"/>
                      <a:pt x="469175" y="2537"/>
                      <a:pt x="466973" y="5014"/>
                    </a:cubicBezTo>
                    <a:cubicBezTo>
                      <a:pt x="466699" y="12445"/>
                      <a:pt x="473304" y="15197"/>
                      <a:pt x="477708" y="18500"/>
                    </a:cubicBezTo>
                    <a:cubicBezTo>
                      <a:pt x="486515" y="25381"/>
                      <a:pt x="479634" y="35840"/>
                      <a:pt x="487065" y="43821"/>
                    </a:cubicBezTo>
                    <a:cubicBezTo>
                      <a:pt x="459542" y="43821"/>
                      <a:pt x="434221" y="43271"/>
                      <a:pt x="408901" y="44372"/>
                    </a:cubicBezTo>
                    <a:cubicBezTo>
                      <a:pt x="403121" y="44647"/>
                      <a:pt x="402570" y="36665"/>
                      <a:pt x="397066" y="39968"/>
                    </a:cubicBezTo>
                    <a:cubicBezTo>
                      <a:pt x="398167" y="44372"/>
                      <a:pt x="395414" y="43546"/>
                      <a:pt x="392937" y="43546"/>
                    </a:cubicBezTo>
                    <a:cubicBezTo>
                      <a:pt x="298534" y="43546"/>
                      <a:pt x="204407" y="43821"/>
                      <a:pt x="110003" y="43821"/>
                    </a:cubicBezTo>
                    <a:cubicBezTo>
                      <a:pt x="106701" y="43821"/>
                      <a:pt x="103123" y="44096"/>
                      <a:pt x="101747" y="39968"/>
                    </a:cubicBezTo>
                    <a:cubicBezTo>
                      <a:pt x="75050" y="42170"/>
                      <a:pt x="42298" y="67491"/>
                      <a:pt x="43123" y="96114"/>
                    </a:cubicBezTo>
                    <a:cubicBezTo>
                      <a:pt x="45050" y="175655"/>
                      <a:pt x="43674" y="255471"/>
                      <a:pt x="43674" y="335011"/>
                    </a:cubicBezTo>
                    <a:cubicBezTo>
                      <a:pt x="43674" y="425010"/>
                      <a:pt x="43674" y="515010"/>
                      <a:pt x="43674" y="605009"/>
                    </a:cubicBezTo>
                    <a:cubicBezTo>
                      <a:pt x="43949" y="640238"/>
                      <a:pt x="65967" y="662256"/>
                      <a:pt x="101747" y="662256"/>
                    </a:cubicBezTo>
                    <a:cubicBezTo>
                      <a:pt x="154590" y="662256"/>
                      <a:pt x="207709" y="662807"/>
                      <a:pt x="260553" y="661431"/>
                    </a:cubicBezTo>
                    <a:cubicBezTo>
                      <a:pt x="273764" y="661155"/>
                      <a:pt x="282296" y="666935"/>
                      <a:pt x="291654" y="673265"/>
                    </a:cubicBezTo>
                    <a:cubicBezTo>
                      <a:pt x="295232" y="669963"/>
                      <a:pt x="290553" y="666385"/>
                      <a:pt x="293856" y="662807"/>
                    </a:cubicBezTo>
                    <a:cubicBezTo>
                      <a:pt x="301837" y="679871"/>
                      <a:pt x="308167" y="665559"/>
                      <a:pt x="315874" y="662532"/>
                    </a:cubicBezTo>
                    <a:cubicBezTo>
                      <a:pt x="320277" y="660880"/>
                      <a:pt x="327158" y="662532"/>
                      <a:pt x="327433" y="668862"/>
                    </a:cubicBezTo>
                    <a:cubicBezTo>
                      <a:pt x="327709" y="677669"/>
                      <a:pt x="335415" y="682348"/>
                      <a:pt x="337066" y="690054"/>
                    </a:cubicBezTo>
                    <a:cubicBezTo>
                      <a:pt x="337892" y="694183"/>
                      <a:pt x="340094" y="695008"/>
                      <a:pt x="344222" y="694183"/>
                    </a:cubicBezTo>
                    <a:cubicBezTo>
                      <a:pt x="349451" y="693082"/>
                      <a:pt x="348075" y="691155"/>
                      <a:pt x="346424" y="687577"/>
                    </a:cubicBezTo>
                    <a:cubicBezTo>
                      <a:pt x="344497" y="683174"/>
                      <a:pt x="348075" y="682348"/>
                      <a:pt x="351653" y="681247"/>
                    </a:cubicBezTo>
                    <a:cubicBezTo>
                      <a:pt x="359360" y="679045"/>
                      <a:pt x="367892" y="678495"/>
                      <a:pt x="370919" y="668036"/>
                    </a:cubicBezTo>
                    <a:cubicBezTo>
                      <a:pt x="372295" y="662807"/>
                      <a:pt x="379176" y="661706"/>
                      <a:pt x="384956" y="661706"/>
                    </a:cubicBezTo>
                    <a:cubicBezTo>
                      <a:pt x="480460" y="661706"/>
                      <a:pt x="576239" y="661706"/>
                      <a:pt x="671743" y="661981"/>
                    </a:cubicBezTo>
                    <a:cubicBezTo>
                      <a:pt x="676147" y="662256"/>
                      <a:pt x="684128" y="658954"/>
                      <a:pt x="683853" y="669963"/>
                    </a:cubicBezTo>
                    <a:cubicBezTo>
                      <a:pt x="683578" y="673816"/>
                      <a:pt x="691284" y="672165"/>
                      <a:pt x="693211" y="668311"/>
                    </a:cubicBezTo>
                    <a:cubicBezTo>
                      <a:pt x="695963" y="662532"/>
                      <a:pt x="699816" y="661981"/>
                      <a:pt x="705321" y="661981"/>
                    </a:cubicBezTo>
                    <a:cubicBezTo>
                      <a:pt x="740825" y="662256"/>
                      <a:pt x="776054" y="662532"/>
                      <a:pt x="811559" y="662256"/>
                    </a:cubicBezTo>
                    <a:cubicBezTo>
                      <a:pt x="820641" y="662256"/>
                      <a:pt x="811008" y="669412"/>
                      <a:pt x="815962" y="670788"/>
                    </a:cubicBezTo>
                    <a:cubicBezTo>
                      <a:pt x="820091" y="670238"/>
                      <a:pt x="818164" y="663633"/>
                      <a:pt x="824494" y="663357"/>
                    </a:cubicBezTo>
                    <a:cubicBezTo>
                      <a:pt x="827522" y="665284"/>
                      <a:pt x="825044" y="674091"/>
                      <a:pt x="833301" y="673541"/>
                    </a:cubicBezTo>
                    <a:cubicBezTo>
                      <a:pt x="832201" y="662807"/>
                      <a:pt x="838531" y="661706"/>
                      <a:pt x="847613" y="661981"/>
                    </a:cubicBezTo>
                    <a:cubicBezTo>
                      <a:pt x="865779" y="662807"/>
                      <a:pt x="883668" y="662256"/>
                      <a:pt x="901834" y="662256"/>
                    </a:cubicBezTo>
                    <a:cubicBezTo>
                      <a:pt x="906788" y="662256"/>
                      <a:pt x="912017" y="660605"/>
                      <a:pt x="910916" y="669412"/>
                    </a:cubicBezTo>
                    <a:cubicBezTo>
                      <a:pt x="910641" y="672990"/>
                      <a:pt x="913668" y="678770"/>
                      <a:pt x="919448" y="679596"/>
                    </a:cubicBezTo>
                    <a:cubicBezTo>
                      <a:pt x="917246" y="674091"/>
                      <a:pt x="924677" y="668311"/>
                      <a:pt x="918622" y="662256"/>
                    </a:cubicBezTo>
                    <a:cubicBezTo>
                      <a:pt x="933209" y="669687"/>
                      <a:pt x="948897" y="655651"/>
                      <a:pt x="962934" y="666385"/>
                    </a:cubicBezTo>
                    <a:cubicBezTo>
                      <a:pt x="965686" y="668311"/>
                      <a:pt x="972567" y="669412"/>
                      <a:pt x="975870" y="665284"/>
                    </a:cubicBezTo>
                    <a:cubicBezTo>
                      <a:pt x="979172" y="661155"/>
                      <a:pt x="983301" y="661981"/>
                      <a:pt x="987154" y="661981"/>
                    </a:cubicBezTo>
                    <a:cubicBezTo>
                      <a:pt x="1057062" y="661706"/>
                      <a:pt x="1126694" y="661981"/>
                      <a:pt x="1196602" y="661706"/>
                    </a:cubicBezTo>
                    <a:cubicBezTo>
                      <a:pt x="1204033" y="661706"/>
                      <a:pt x="1206510" y="663082"/>
                      <a:pt x="1205685" y="671339"/>
                    </a:cubicBezTo>
                    <a:cubicBezTo>
                      <a:pt x="1205960" y="704366"/>
                      <a:pt x="1206235" y="704366"/>
                      <a:pt x="1172932" y="704366"/>
                    </a:cubicBezTo>
                    <a:cubicBezTo>
                      <a:pt x="1122841" y="704366"/>
                      <a:pt x="1072475" y="704366"/>
                      <a:pt x="1022108" y="704366"/>
                    </a:cubicBezTo>
                    <a:cubicBezTo>
                      <a:pt x="1007246" y="704642"/>
                      <a:pt x="1000640" y="697210"/>
                      <a:pt x="1001466" y="682073"/>
                    </a:cubicBezTo>
                    <a:cubicBezTo>
                      <a:pt x="1001466" y="680146"/>
                      <a:pt x="1005044" y="677119"/>
                      <a:pt x="1000089" y="676843"/>
                    </a:cubicBezTo>
                    <a:cubicBezTo>
                      <a:pt x="997613" y="676843"/>
                      <a:pt x="996787" y="679045"/>
                      <a:pt x="998163" y="681247"/>
                    </a:cubicBezTo>
                    <a:cubicBezTo>
                      <a:pt x="1000365" y="684550"/>
                      <a:pt x="999539" y="687302"/>
                      <a:pt x="996512" y="688678"/>
                    </a:cubicBezTo>
                    <a:cubicBezTo>
                      <a:pt x="992658" y="690605"/>
                      <a:pt x="994035" y="685375"/>
                      <a:pt x="991833" y="684550"/>
                    </a:cubicBezTo>
                    <a:cubicBezTo>
                      <a:pt x="986604" y="682623"/>
                      <a:pt x="980824" y="678220"/>
                      <a:pt x="983026" y="689779"/>
                    </a:cubicBezTo>
                    <a:cubicBezTo>
                      <a:pt x="983301" y="691706"/>
                      <a:pt x="980273" y="695284"/>
                      <a:pt x="980824" y="698586"/>
                    </a:cubicBezTo>
                    <a:cubicBezTo>
                      <a:pt x="981099" y="700513"/>
                      <a:pt x="980273" y="702164"/>
                      <a:pt x="978071" y="701889"/>
                    </a:cubicBezTo>
                    <a:cubicBezTo>
                      <a:pt x="976970" y="701614"/>
                      <a:pt x="975044" y="700788"/>
                      <a:pt x="975044" y="699963"/>
                    </a:cubicBezTo>
                    <a:cubicBezTo>
                      <a:pt x="973118" y="685926"/>
                      <a:pt x="964585" y="695008"/>
                      <a:pt x="961283" y="697210"/>
                    </a:cubicBezTo>
                    <a:cubicBezTo>
                      <a:pt x="950549" y="704642"/>
                      <a:pt x="938714" y="704366"/>
                      <a:pt x="926604" y="704366"/>
                    </a:cubicBezTo>
                    <a:cubicBezTo>
                      <a:pt x="901558" y="704091"/>
                      <a:pt x="876237" y="704366"/>
                      <a:pt x="851191" y="704091"/>
                    </a:cubicBezTo>
                    <a:cubicBezTo>
                      <a:pt x="847613" y="704091"/>
                      <a:pt x="839356" y="707944"/>
                      <a:pt x="842934" y="697485"/>
                    </a:cubicBezTo>
                    <a:cubicBezTo>
                      <a:pt x="844586" y="692806"/>
                      <a:pt x="840732" y="694183"/>
                      <a:pt x="838806" y="694733"/>
                    </a:cubicBezTo>
                    <a:cubicBezTo>
                      <a:pt x="828347" y="697210"/>
                      <a:pt x="817063" y="696660"/>
                      <a:pt x="807155" y="699137"/>
                    </a:cubicBezTo>
                    <a:cubicBezTo>
                      <a:pt x="759816" y="710972"/>
                      <a:pt x="711651" y="702440"/>
                      <a:pt x="664037" y="704091"/>
                    </a:cubicBezTo>
                    <a:cubicBezTo>
                      <a:pt x="615872" y="705742"/>
                      <a:pt x="567707" y="704366"/>
                      <a:pt x="519542" y="704366"/>
                    </a:cubicBezTo>
                    <a:cubicBezTo>
                      <a:pt x="512937" y="704366"/>
                      <a:pt x="505781" y="705192"/>
                      <a:pt x="500001" y="701614"/>
                    </a:cubicBezTo>
                    <a:cubicBezTo>
                      <a:pt x="492845" y="697210"/>
                      <a:pt x="488992" y="704916"/>
                      <a:pt x="482662" y="704642"/>
                    </a:cubicBezTo>
                    <a:cubicBezTo>
                      <a:pt x="453763" y="703816"/>
                      <a:pt x="424864" y="704366"/>
                      <a:pt x="395965" y="704366"/>
                    </a:cubicBezTo>
                    <a:cubicBezTo>
                      <a:pt x="388259" y="704366"/>
                      <a:pt x="382479" y="699963"/>
                      <a:pt x="375873" y="697210"/>
                    </a:cubicBezTo>
                    <a:cubicBezTo>
                      <a:pt x="373396" y="696109"/>
                      <a:pt x="368717" y="693632"/>
                      <a:pt x="368442" y="696660"/>
                    </a:cubicBezTo>
                    <a:cubicBezTo>
                      <a:pt x="367066" y="709595"/>
                      <a:pt x="357433" y="704091"/>
                      <a:pt x="351653" y="704091"/>
                    </a:cubicBezTo>
                    <a:cubicBezTo>
                      <a:pt x="266608" y="704642"/>
                      <a:pt x="181563" y="704642"/>
                      <a:pt x="96518" y="704366"/>
                    </a:cubicBezTo>
                    <a:cubicBezTo>
                      <a:pt x="51655" y="704091"/>
                      <a:pt x="10922" y="672715"/>
                      <a:pt x="2114" y="632257"/>
                    </a:cubicBezTo>
                    <a:cubicBezTo>
                      <a:pt x="1289" y="628403"/>
                      <a:pt x="1564" y="624825"/>
                      <a:pt x="1564" y="620972"/>
                    </a:cubicBezTo>
                    <a:cubicBezTo>
                      <a:pt x="1564" y="466845"/>
                      <a:pt x="1564" y="312443"/>
                      <a:pt x="1564" y="158316"/>
                    </a:cubicBezTo>
                    <a:cubicBezTo>
                      <a:pt x="1564" y="154187"/>
                      <a:pt x="738" y="150059"/>
                      <a:pt x="2665" y="145930"/>
                    </a:cubicBezTo>
                    <a:cubicBezTo>
                      <a:pt x="-2289" y="126940"/>
                      <a:pt x="1289" y="107674"/>
                      <a:pt x="738" y="88408"/>
                    </a:cubicBezTo>
                    <a:cubicBezTo>
                      <a:pt x="8995" y="93637"/>
                      <a:pt x="11197" y="83729"/>
                      <a:pt x="15601" y="81252"/>
                    </a:cubicBezTo>
                    <a:cubicBezTo>
                      <a:pt x="18903" y="79325"/>
                      <a:pt x="13399" y="73545"/>
                      <a:pt x="9546" y="70793"/>
                    </a:cubicBezTo>
                    <a:cubicBezTo>
                      <a:pt x="8169" y="69693"/>
                      <a:pt x="6793" y="68867"/>
                      <a:pt x="5417" y="68041"/>
                    </a:cubicBezTo>
                    <a:cubicBezTo>
                      <a:pt x="6243" y="51252"/>
                      <a:pt x="17252" y="40794"/>
                      <a:pt x="27986" y="30060"/>
                    </a:cubicBezTo>
                    <a:cubicBezTo>
                      <a:pt x="29637" y="33913"/>
                      <a:pt x="23582" y="36941"/>
                      <a:pt x="26610" y="41619"/>
                    </a:cubicBezTo>
                    <a:cubicBezTo>
                      <a:pt x="32114" y="36941"/>
                      <a:pt x="36518" y="32537"/>
                      <a:pt x="31289" y="25381"/>
                    </a:cubicBezTo>
                    <a:cubicBezTo>
                      <a:pt x="46426" y="17674"/>
                      <a:pt x="58811" y="4739"/>
                      <a:pt x="77251" y="4464"/>
                    </a:cubicBezTo>
                    <a:cubicBezTo>
                      <a:pt x="103949" y="1986"/>
                      <a:pt x="130921" y="3913"/>
                      <a:pt x="157618" y="3363"/>
                    </a:cubicBezTo>
                    <a:cubicBezTo>
                      <a:pt x="168902" y="3087"/>
                      <a:pt x="180187" y="3363"/>
                      <a:pt x="191471" y="3363"/>
                    </a:cubicBezTo>
                    <a:cubicBezTo>
                      <a:pt x="196150" y="4188"/>
                      <a:pt x="196425" y="7491"/>
                      <a:pt x="194499" y="10794"/>
                    </a:cubicBezTo>
                    <a:cubicBezTo>
                      <a:pt x="192021" y="15197"/>
                      <a:pt x="188168" y="17124"/>
                      <a:pt x="182939" y="16298"/>
                    </a:cubicBezTo>
                    <a:cubicBezTo>
                      <a:pt x="178810" y="15748"/>
                      <a:pt x="175232" y="12995"/>
                      <a:pt x="170829" y="14096"/>
                    </a:cubicBezTo>
                    <a:cubicBezTo>
                      <a:pt x="168902" y="14647"/>
                      <a:pt x="166700" y="15473"/>
                      <a:pt x="166700" y="17950"/>
                    </a:cubicBezTo>
                    <a:cubicBezTo>
                      <a:pt x="166700" y="20702"/>
                      <a:pt x="168902" y="21253"/>
                      <a:pt x="171104" y="21528"/>
                    </a:cubicBezTo>
                    <a:cubicBezTo>
                      <a:pt x="177159" y="22353"/>
                      <a:pt x="182663" y="20427"/>
                      <a:pt x="187893" y="17399"/>
                    </a:cubicBezTo>
                    <a:cubicBezTo>
                      <a:pt x="193948" y="13822"/>
                      <a:pt x="200003" y="9968"/>
                      <a:pt x="207434" y="9693"/>
                    </a:cubicBezTo>
                    <a:cubicBezTo>
                      <a:pt x="211287" y="9418"/>
                      <a:pt x="212939" y="12445"/>
                      <a:pt x="214865" y="14922"/>
                    </a:cubicBezTo>
                    <a:cubicBezTo>
                      <a:pt x="217067" y="16574"/>
                      <a:pt x="221195" y="15748"/>
                      <a:pt x="222847" y="13822"/>
                    </a:cubicBezTo>
                    <a:cubicBezTo>
                      <a:pt x="223397" y="13546"/>
                      <a:pt x="224223" y="12721"/>
                      <a:pt x="224498" y="12721"/>
                    </a:cubicBezTo>
                    <a:cubicBezTo>
                      <a:pt x="236608" y="20152"/>
                      <a:pt x="239636" y="9143"/>
                      <a:pt x="245140" y="3087"/>
                    </a:cubicBezTo>
                    <a:cubicBezTo>
                      <a:pt x="248993" y="60"/>
                      <a:pt x="253122" y="1436"/>
                      <a:pt x="257250" y="1436"/>
                    </a:cubicBezTo>
                    <a:close/>
                    <a:moveTo>
                      <a:pt x="863439" y="954"/>
                    </a:moveTo>
                    <a:cubicBezTo>
                      <a:pt x="867429" y="954"/>
                      <a:pt x="871420" y="1436"/>
                      <a:pt x="875411" y="1436"/>
                    </a:cubicBezTo>
                    <a:cubicBezTo>
                      <a:pt x="940915" y="1161"/>
                      <a:pt x="1006694" y="1161"/>
                      <a:pt x="1072199" y="1161"/>
                    </a:cubicBezTo>
                    <a:cubicBezTo>
                      <a:pt x="1075226" y="1161"/>
                      <a:pt x="1077979" y="1986"/>
                      <a:pt x="1080731" y="2536"/>
                    </a:cubicBezTo>
                    <a:cubicBezTo>
                      <a:pt x="1109354" y="-491"/>
                      <a:pt x="1138253" y="2262"/>
                      <a:pt x="1166877" y="1436"/>
                    </a:cubicBezTo>
                    <a:cubicBezTo>
                      <a:pt x="1168804" y="1436"/>
                      <a:pt x="1171281" y="1711"/>
                      <a:pt x="1172657" y="3087"/>
                    </a:cubicBezTo>
                    <a:cubicBezTo>
                      <a:pt x="1176510" y="6940"/>
                      <a:pt x="1178437" y="12995"/>
                      <a:pt x="1183391" y="2812"/>
                    </a:cubicBezTo>
                    <a:cubicBezTo>
                      <a:pt x="1185868" y="-2417"/>
                      <a:pt x="1193024" y="2262"/>
                      <a:pt x="1195501" y="8316"/>
                    </a:cubicBezTo>
                    <a:cubicBezTo>
                      <a:pt x="1197978" y="5839"/>
                      <a:pt x="1198253" y="-2142"/>
                      <a:pt x="1204583" y="5014"/>
                    </a:cubicBezTo>
                    <a:cubicBezTo>
                      <a:pt x="1207061" y="7766"/>
                      <a:pt x="1206510" y="10243"/>
                      <a:pt x="1206510" y="12995"/>
                    </a:cubicBezTo>
                    <a:cubicBezTo>
                      <a:pt x="1206785" y="22077"/>
                      <a:pt x="1207061" y="31435"/>
                      <a:pt x="1207061" y="40518"/>
                    </a:cubicBezTo>
                    <a:cubicBezTo>
                      <a:pt x="1204583" y="45747"/>
                      <a:pt x="1199904" y="43820"/>
                      <a:pt x="1196051" y="43820"/>
                    </a:cubicBezTo>
                    <a:cubicBezTo>
                      <a:pt x="1172107" y="44096"/>
                      <a:pt x="1148162" y="43545"/>
                      <a:pt x="1124492" y="44371"/>
                    </a:cubicBezTo>
                    <a:cubicBezTo>
                      <a:pt x="1118437" y="44371"/>
                      <a:pt x="1113483" y="41619"/>
                      <a:pt x="1108529" y="39967"/>
                    </a:cubicBezTo>
                    <a:cubicBezTo>
                      <a:pt x="1099171" y="36940"/>
                      <a:pt x="1093116" y="44921"/>
                      <a:pt x="1084584" y="44371"/>
                    </a:cubicBezTo>
                    <a:cubicBezTo>
                      <a:pt x="1063392" y="43270"/>
                      <a:pt x="1041924" y="44371"/>
                      <a:pt x="1020731" y="44646"/>
                    </a:cubicBezTo>
                    <a:cubicBezTo>
                      <a:pt x="983851" y="42444"/>
                      <a:pt x="947245" y="44096"/>
                      <a:pt x="910365" y="43545"/>
                    </a:cubicBezTo>
                    <a:cubicBezTo>
                      <a:pt x="901833" y="43545"/>
                      <a:pt x="893576" y="42995"/>
                      <a:pt x="885319" y="42719"/>
                    </a:cubicBezTo>
                    <a:cubicBezTo>
                      <a:pt x="884494" y="42995"/>
                      <a:pt x="883668" y="43545"/>
                      <a:pt x="883117" y="43270"/>
                    </a:cubicBezTo>
                    <a:cubicBezTo>
                      <a:pt x="880090" y="41344"/>
                      <a:pt x="882016" y="40518"/>
                      <a:pt x="883943" y="39417"/>
                    </a:cubicBezTo>
                    <a:cubicBezTo>
                      <a:pt x="890549" y="36114"/>
                      <a:pt x="895503" y="30610"/>
                      <a:pt x="899356" y="24555"/>
                    </a:cubicBezTo>
                    <a:cubicBezTo>
                      <a:pt x="895778" y="15197"/>
                      <a:pt x="889723" y="9693"/>
                      <a:pt x="879264" y="9968"/>
                    </a:cubicBezTo>
                    <a:cubicBezTo>
                      <a:pt x="871283" y="2812"/>
                      <a:pt x="860824" y="5289"/>
                      <a:pt x="851466" y="3362"/>
                    </a:cubicBezTo>
                    <a:cubicBezTo>
                      <a:pt x="855457" y="1436"/>
                      <a:pt x="859448" y="954"/>
                      <a:pt x="863439" y="954"/>
                    </a:cubicBezTo>
                    <a:close/>
                    <a:moveTo>
                      <a:pt x="489232" y="25"/>
                    </a:moveTo>
                    <a:lnTo>
                      <a:pt x="494351" y="4608"/>
                    </a:lnTo>
                    <a:lnTo>
                      <a:pt x="494496" y="4463"/>
                    </a:lnTo>
                    <a:cubicBezTo>
                      <a:pt x="498074" y="610"/>
                      <a:pt x="502478" y="610"/>
                      <a:pt x="507432" y="1436"/>
                    </a:cubicBezTo>
                    <a:cubicBezTo>
                      <a:pt x="508533" y="6115"/>
                      <a:pt x="501101" y="7491"/>
                      <a:pt x="503854" y="11894"/>
                    </a:cubicBezTo>
                    <a:cubicBezTo>
                      <a:pt x="506056" y="15747"/>
                      <a:pt x="511560" y="15472"/>
                      <a:pt x="514037" y="14371"/>
                    </a:cubicBezTo>
                    <a:cubicBezTo>
                      <a:pt x="521469" y="11068"/>
                      <a:pt x="515964" y="20426"/>
                      <a:pt x="520918" y="20151"/>
                    </a:cubicBezTo>
                    <a:cubicBezTo>
                      <a:pt x="530826" y="19600"/>
                      <a:pt x="535505" y="11619"/>
                      <a:pt x="530551" y="2536"/>
                    </a:cubicBezTo>
                    <a:cubicBezTo>
                      <a:pt x="539633" y="-2418"/>
                      <a:pt x="547890" y="4188"/>
                      <a:pt x="556698" y="4188"/>
                    </a:cubicBezTo>
                    <a:cubicBezTo>
                      <a:pt x="557936" y="1711"/>
                      <a:pt x="559725" y="1023"/>
                      <a:pt x="561686" y="954"/>
                    </a:cubicBezTo>
                    <a:cubicBezTo>
                      <a:pt x="563647" y="885"/>
                      <a:pt x="565780" y="1436"/>
                      <a:pt x="567707" y="1436"/>
                    </a:cubicBezTo>
                    <a:cubicBezTo>
                      <a:pt x="646972" y="1436"/>
                      <a:pt x="726513" y="1436"/>
                      <a:pt x="805779" y="1436"/>
                    </a:cubicBezTo>
                    <a:cubicBezTo>
                      <a:pt x="816237" y="1436"/>
                      <a:pt x="826420" y="1436"/>
                      <a:pt x="836879" y="1711"/>
                    </a:cubicBezTo>
                    <a:cubicBezTo>
                      <a:pt x="837154" y="1711"/>
                      <a:pt x="837705" y="1986"/>
                      <a:pt x="837705" y="2261"/>
                    </a:cubicBezTo>
                    <a:cubicBezTo>
                      <a:pt x="838255" y="3913"/>
                      <a:pt x="837154" y="4463"/>
                      <a:pt x="836053" y="5014"/>
                    </a:cubicBezTo>
                    <a:cubicBezTo>
                      <a:pt x="839907" y="14371"/>
                      <a:pt x="846787" y="19876"/>
                      <a:pt x="856696" y="19876"/>
                    </a:cubicBezTo>
                    <a:cubicBezTo>
                      <a:pt x="860549" y="19876"/>
                      <a:pt x="862751" y="22077"/>
                      <a:pt x="865503" y="23729"/>
                    </a:cubicBezTo>
                    <a:cubicBezTo>
                      <a:pt x="866879" y="24555"/>
                      <a:pt x="866054" y="26481"/>
                      <a:pt x="864677" y="27857"/>
                    </a:cubicBezTo>
                    <a:cubicBezTo>
                      <a:pt x="861650" y="30885"/>
                      <a:pt x="858623" y="29234"/>
                      <a:pt x="855595" y="27857"/>
                    </a:cubicBezTo>
                    <a:cubicBezTo>
                      <a:pt x="850365" y="25105"/>
                      <a:pt x="845687" y="26756"/>
                      <a:pt x="841008" y="29784"/>
                    </a:cubicBezTo>
                    <a:cubicBezTo>
                      <a:pt x="843760" y="32811"/>
                      <a:pt x="847062" y="34187"/>
                      <a:pt x="850916" y="34738"/>
                    </a:cubicBezTo>
                    <a:cubicBezTo>
                      <a:pt x="852843" y="35013"/>
                      <a:pt x="856421" y="34463"/>
                      <a:pt x="855595" y="38591"/>
                    </a:cubicBezTo>
                    <a:cubicBezTo>
                      <a:pt x="855045" y="41068"/>
                      <a:pt x="853118" y="42995"/>
                      <a:pt x="850365" y="43270"/>
                    </a:cubicBezTo>
                    <a:cubicBezTo>
                      <a:pt x="847338" y="43545"/>
                      <a:pt x="844586" y="43545"/>
                      <a:pt x="841558" y="43545"/>
                    </a:cubicBezTo>
                    <a:cubicBezTo>
                      <a:pt x="730366" y="43545"/>
                      <a:pt x="618899" y="43545"/>
                      <a:pt x="507707" y="43545"/>
                    </a:cubicBezTo>
                    <a:cubicBezTo>
                      <a:pt x="504404" y="43545"/>
                      <a:pt x="501101" y="43545"/>
                      <a:pt x="497799" y="43270"/>
                    </a:cubicBezTo>
                    <a:cubicBezTo>
                      <a:pt x="495322" y="42995"/>
                      <a:pt x="492019" y="43545"/>
                      <a:pt x="491744" y="40243"/>
                    </a:cubicBezTo>
                    <a:cubicBezTo>
                      <a:pt x="491469" y="37766"/>
                      <a:pt x="494221" y="36114"/>
                      <a:pt x="496423" y="35013"/>
                    </a:cubicBezTo>
                    <a:lnTo>
                      <a:pt x="494239" y="4995"/>
                    </a:lnTo>
                    <a:lnTo>
                      <a:pt x="494221" y="5014"/>
                    </a:lnTo>
                    <a:cubicBezTo>
                      <a:pt x="493395" y="5014"/>
                      <a:pt x="492294" y="4738"/>
                      <a:pt x="491744" y="5014"/>
                    </a:cubicBezTo>
                    <a:cubicBezTo>
                      <a:pt x="487891" y="6665"/>
                      <a:pt x="484038" y="10793"/>
                      <a:pt x="480460" y="4738"/>
                    </a:cubicBezTo>
                    <a:cubicBezTo>
                      <a:pt x="479359" y="2812"/>
                      <a:pt x="480735" y="1160"/>
                      <a:pt x="482111" y="885"/>
                    </a:cubicBezTo>
                    <a:cubicBezTo>
                      <a:pt x="484451" y="610"/>
                      <a:pt x="486996" y="-147"/>
                      <a:pt x="489232" y="25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7" name="Graphic 35">
                <a:extLst>
                  <a:ext uri="{FF2B5EF4-FFF2-40B4-BE49-F238E27FC236}">
                    <a16:creationId xmlns:a16="http://schemas.microsoft.com/office/drawing/2014/main" id="{7DAE3770-D84A-4E35-B395-B4C6F73CC460}"/>
                  </a:ext>
                </a:extLst>
              </p:cNvPr>
              <p:cNvGrpSpPr/>
              <p:nvPr/>
            </p:nvGrpSpPr>
            <p:grpSpPr>
              <a:xfrm>
                <a:off x="6056221" y="1953258"/>
                <a:ext cx="1488372" cy="868750"/>
                <a:chOff x="8777801" y="2476826"/>
                <a:chExt cx="3249206" cy="1896531"/>
              </a:xfrm>
              <a:grpFill/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36E67101-7993-4A05-A230-BFA5E11897F1}"/>
                    </a:ext>
                  </a:extLst>
                </p:cNvPr>
                <p:cNvSpPr/>
                <p:nvPr/>
              </p:nvSpPr>
              <p:spPr>
                <a:xfrm>
                  <a:off x="9227835" y="2480011"/>
                  <a:ext cx="2799172" cy="1890011"/>
                </a:xfrm>
                <a:custGeom>
                  <a:avLst/>
                  <a:gdLst>
                    <a:gd name="connsiteX0" fmla="*/ 2798987 w 2799172"/>
                    <a:gd name="connsiteY0" fmla="*/ 231245 h 1890011"/>
                    <a:gd name="connsiteX1" fmla="*/ 2771581 w 2799172"/>
                    <a:gd name="connsiteY1" fmla="*/ 142360 h 1890011"/>
                    <a:gd name="connsiteX2" fmla="*/ 2771581 w 2799172"/>
                    <a:gd name="connsiteY2" fmla="*/ 142360 h 1890011"/>
                    <a:gd name="connsiteX3" fmla="*/ 2771581 w 2799172"/>
                    <a:gd name="connsiteY3" fmla="*/ 142360 h 1890011"/>
                    <a:gd name="connsiteX4" fmla="*/ 2588628 w 2799172"/>
                    <a:gd name="connsiteY4" fmla="*/ 9033 h 1890011"/>
                    <a:gd name="connsiteX5" fmla="*/ 2585665 w 2799172"/>
                    <a:gd name="connsiteY5" fmla="*/ 8292 h 1890011"/>
                    <a:gd name="connsiteX6" fmla="*/ 1949399 w 2799172"/>
                    <a:gd name="connsiteY6" fmla="*/ 6811 h 1890011"/>
                    <a:gd name="connsiteX7" fmla="*/ 1924215 w 2799172"/>
                    <a:gd name="connsiteY7" fmla="*/ 31254 h 1890011"/>
                    <a:gd name="connsiteX8" fmla="*/ 1895327 w 2799172"/>
                    <a:gd name="connsiteY8" fmla="*/ 52735 h 1890011"/>
                    <a:gd name="connsiteX9" fmla="*/ 1878292 w 2799172"/>
                    <a:gd name="connsiteY9" fmla="*/ 40143 h 1890011"/>
                    <a:gd name="connsiteX10" fmla="*/ 1860515 w 2799172"/>
                    <a:gd name="connsiteY10" fmla="*/ 4589 h 1890011"/>
                    <a:gd name="connsiteX11" fmla="*/ 1267210 w 2799172"/>
                    <a:gd name="connsiteY11" fmla="*/ 2367 h 1890011"/>
                    <a:gd name="connsiteX12" fmla="*/ 1250914 w 2799172"/>
                    <a:gd name="connsiteY12" fmla="*/ 3848 h 1890011"/>
                    <a:gd name="connsiteX13" fmla="*/ 1254618 w 2799172"/>
                    <a:gd name="connsiteY13" fmla="*/ 16440 h 1890011"/>
                    <a:gd name="connsiteX14" fmla="*/ 1254618 w 2799172"/>
                    <a:gd name="connsiteY14" fmla="*/ 16440 h 1890011"/>
                    <a:gd name="connsiteX15" fmla="*/ 1227212 w 2799172"/>
                    <a:gd name="connsiteY15" fmla="*/ 17181 h 1890011"/>
                    <a:gd name="connsiteX16" fmla="*/ 1207954 w 2799172"/>
                    <a:gd name="connsiteY16" fmla="*/ 2367 h 1890011"/>
                    <a:gd name="connsiteX17" fmla="*/ 562800 w 2799172"/>
                    <a:gd name="connsiteY17" fmla="*/ 1626 h 1890011"/>
                    <a:gd name="connsiteX18" fmla="*/ 532431 w 2799172"/>
                    <a:gd name="connsiteY18" fmla="*/ 9774 h 1890011"/>
                    <a:gd name="connsiteX19" fmla="*/ 532431 w 2799172"/>
                    <a:gd name="connsiteY19" fmla="*/ 9774 h 1890011"/>
                    <a:gd name="connsiteX20" fmla="*/ 532431 w 2799172"/>
                    <a:gd name="connsiteY20" fmla="*/ 9774 h 1890011"/>
                    <a:gd name="connsiteX21" fmla="*/ 510209 w 2799172"/>
                    <a:gd name="connsiteY21" fmla="*/ 23107 h 1890011"/>
                    <a:gd name="connsiteX22" fmla="*/ 453175 w 2799172"/>
                    <a:gd name="connsiteY22" fmla="*/ 6070 h 1890011"/>
                    <a:gd name="connsiteX23" fmla="*/ 36900 w 2799172"/>
                    <a:gd name="connsiteY23" fmla="*/ 6070 h 1890011"/>
                    <a:gd name="connsiteX24" fmla="*/ 5049 w 2799172"/>
                    <a:gd name="connsiteY24" fmla="*/ 37921 h 1890011"/>
                    <a:gd name="connsiteX25" fmla="*/ 8012 w 2799172"/>
                    <a:gd name="connsiteY25" fmla="*/ 49031 h 1890011"/>
                    <a:gd name="connsiteX26" fmla="*/ 2827 w 2799172"/>
                    <a:gd name="connsiteY26" fmla="*/ 50513 h 1890011"/>
                    <a:gd name="connsiteX27" fmla="*/ 6530 w 2799172"/>
                    <a:gd name="connsiteY27" fmla="*/ 69030 h 1890011"/>
                    <a:gd name="connsiteX28" fmla="*/ 6530 w 2799172"/>
                    <a:gd name="connsiteY28" fmla="*/ 111991 h 1890011"/>
                    <a:gd name="connsiteX29" fmla="*/ 61342 w 2799172"/>
                    <a:gd name="connsiteY29" fmla="*/ 109769 h 1890011"/>
                    <a:gd name="connsiteX30" fmla="*/ 61342 w 2799172"/>
                    <a:gd name="connsiteY30" fmla="*/ 109769 h 1890011"/>
                    <a:gd name="connsiteX31" fmla="*/ 61342 w 2799172"/>
                    <a:gd name="connsiteY31" fmla="*/ 109769 h 1890011"/>
                    <a:gd name="connsiteX32" fmla="*/ 76897 w 2799172"/>
                    <a:gd name="connsiteY32" fmla="*/ 80141 h 1890011"/>
                    <a:gd name="connsiteX33" fmla="*/ 106525 w 2799172"/>
                    <a:gd name="connsiteY33" fmla="*/ 87548 h 1890011"/>
                    <a:gd name="connsiteX34" fmla="*/ 90971 w 2799172"/>
                    <a:gd name="connsiteY34" fmla="*/ 117176 h 1890011"/>
                    <a:gd name="connsiteX35" fmla="*/ 280591 w 2799172"/>
                    <a:gd name="connsiteY35" fmla="*/ 117176 h 1890011"/>
                    <a:gd name="connsiteX36" fmla="*/ 282073 w 2799172"/>
                    <a:gd name="connsiteY36" fmla="*/ 115695 h 1890011"/>
                    <a:gd name="connsiteX37" fmla="*/ 283554 w 2799172"/>
                    <a:gd name="connsiteY37" fmla="*/ 116435 h 1890011"/>
                    <a:gd name="connsiteX38" fmla="*/ 316145 w 2799172"/>
                    <a:gd name="connsiteY38" fmla="*/ 106065 h 1890011"/>
                    <a:gd name="connsiteX39" fmla="*/ 364291 w 2799172"/>
                    <a:gd name="connsiteY39" fmla="*/ 97918 h 1890011"/>
                    <a:gd name="connsiteX40" fmla="*/ 393179 w 2799172"/>
                    <a:gd name="connsiteY40" fmla="*/ 62364 h 1890011"/>
                    <a:gd name="connsiteX41" fmla="*/ 430214 w 2799172"/>
                    <a:gd name="connsiteY41" fmla="*/ 98658 h 1890011"/>
                    <a:gd name="connsiteX42" fmla="*/ 436139 w 2799172"/>
                    <a:gd name="connsiteY42" fmla="*/ 112732 h 1890011"/>
                    <a:gd name="connsiteX43" fmla="*/ 508728 w 2799172"/>
                    <a:gd name="connsiteY43" fmla="*/ 94214 h 1890011"/>
                    <a:gd name="connsiteX44" fmla="*/ 539838 w 2799172"/>
                    <a:gd name="connsiteY44" fmla="*/ 113472 h 1890011"/>
                    <a:gd name="connsiteX45" fmla="*/ 1391648 w 2799172"/>
                    <a:gd name="connsiteY45" fmla="*/ 112732 h 1890011"/>
                    <a:gd name="connsiteX46" fmla="*/ 1415351 w 2799172"/>
                    <a:gd name="connsiteY46" fmla="*/ 102362 h 1890011"/>
                    <a:gd name="connsiteX47" fmla="*/ 1415351 w 2799172"/>
                    <a:gd name="connsiteY47" fmla="*/ 102362 h 1890011"/>
                    <a:gd name="connsiteX48" fmla="*/ 1415351 w 2799172"/>
                    <a:gd name="connsiteY48" fmla="*/ 102362 h 1890011"/>
                    <a:gd name="connsiteX49" fmla="*/ 1449423 w 2799172"/>
                    <a:gd name="connsiteY49" fmla="*/ 86066 h 1890011"/>
                    <a:gd name="connsiteX50" fmla="*/ 1485718 w 2799172"/>
                    <a:gd name="connsiteY50" fmla="*/ 59401 h 1890011"/>
                    <a:gd name="connsiteX51" fmla="*/ 1511643 w 2799172"/>
                    <a:gd name="connsiteY51" fmla="*/ 46809 h 1890011"/>
                    <a:gd name="connsiteX52" fmla="*/ 1524975 w 2799172"/>
                    <a:gd name="connsiteY52" fmla="*/ 86066 h 1890011"/>
                    <a:gd name="connsiteX53" fmla="*/ 1511643 w 2799172"/>
                    <a:gd name="connsiteY53" fmla="*/ 98658 h 1890011"/>
                    <a:gd name="connsiteX54" fmla="*/ 1499792 w 2799172"/>
                    <a:gd name="connsiteY54" fmla="*/ 104584 h 1890011"/>
                    <a:gd name="connsiteX55" fmla="*/ 1514606 w 2799172"/>
                    <a:gd name="connsiteY55" fmla="*/ 112732 h 1890011"/>
                    <a:gd name="connsiteX56" fmla="*/ 1810146 w 2799172"/>
                    <a:gd name="connsiteY56" fmla="*/ 110510 h 1890011"/>
                    <a:gd name="connsiteX57" fmla="*/ 1927918 w 2799172"/>
                    <a:gd name="connsiteY57" fmla="*/ 110510 h 1890011"/>
                    <a:gd name="connsiteX58" fmla="*/ 2005692 w 2799172"/>
                    <a:gd name="connsiteY58" fmla="*/ 109769 h 1890011"/>
                    <a:gd name="connsiteX59" fmla="*/ 2044950 w 2799172"/>
                    <a:gd name="connsiteY59" fmla="*/ 115695 h 1890011"/>
                    <a:gd name="connsiteX60" fmla="*/ 2244941 w 2799172"/>
                    <a:gd name="connsiteY60" fmla="*/ 114213 h 1890011"/>
                    <a:gd name="connsiteX61" fmla="*/ 2362713 w 2799172"/>
                    <a:gd name="connsiteY61" fmla="*/ 109769 h 1890011"/>
                    <a:gd name="connsiteX62" fmla="*/ 2362713 w 2799172"/>
                    <a:gd name="connsiteY62" fmla="*/ 109769 h 1890011"/>
                    <a:gd name="connsiteX63" fmla="*/ 2362713 w 2799172"/>
                    <a:gd name="connsiteY63" fmla="*/ 109769 h 1890011"/>
                    <a:gd name="connsiteX64" fmla="*/ 2510112 w 2799172"/>
                    <a:gd name="connsiteY64" fmla="*/ 111991 h 1890011"/>
                    <a:gd name="connsiteX65" fmla="*/ 2681956 w 2799172"/>
                    <a:gd name="connsiteY65" fmla="*/ 217912 h 1890011"/>
                    <a:gd name="connsiteX66" fmla="*/ 2681956 w 2799172"/>
                    <a:gd name="connsiteY66" fmla="*/ 302352 h 1890011"/>
                    <a:gd name="connsiteX67" fmla="*/ 2683437 w 2799172"/>
                    <a:gd name="connsiteY67" fmla="*/ 881583 h 1890011"/>
                    <a:gd name="connsiteX68" fmla="*/ 2690844 w 2799172"/>
                    <a:gd name="connsiteY68" fmla="*/ 875658 h 1890011"/>
                    <a:gd name="connsiteX69" fmla="*/ 2700474 w 2799172"/>
                    <a:gd name="connsiteY69" fmla="*/ 877139 h 1890011"/>
                    <a:gd name="connsiteX70" fmla="*/ 2716029 w 2799172"/>
                    <a:gd name="connsiteY70" fmla="*/ 874917 h 1890011"/>
                    <a:gd name="connsiteX71" fmla="*/ 2745657 w 2799172"/>
                    <a:gd name="connsiteY71" fmla="*/ 896397 h 1890011"/>
                    <a:gd name="connsiteX72" fmla="*/ 2747879 w 2799172"/>
                    <a:gd name="connsiteY72" fmla="*/ 900101 h 1890011"/>
                    <a:gd name="connsiteX73" fmla="*/ 2730102 w 2799172"/>
                    <a:gd name="connsiteY73" fmla="*/ 937877 h 1890011"/>
                    <a:gd name="connsiteX74" fmla="*/ 2702695 w 2799172"/>
                    <a:gd name="connsiteY74" fmla="*/ 916397 h 1890011"/>
                    <a:gd name="connsiteX75" fmla="*/ 2690844 w 2799172"/>
                    <a:gd name="connsiteY75" fmla="*/ 908249 h 1890011"/>
                    <a:gd name="connsiteX76" fmla="*/ 2684178 w 2799172"/>
                    <a:gd name="connsiteY76" fmla="*/ 887509 h 1890011"/>
                    <a:gd name="connsiteX77" fmla="*/ 2682697 w 2799172"/>
                    <a:gd name="connsiteY77" fmla="*/ 1286008 h 1890011"/>
                    <a:gd name="connsiteX78" fmla="*/ 2689363 w 2799172"/>
                    <a:gd name="connsiteY78" fmla="*/ 1299341 h 1890011"/>
                    <a:gd name="connsiteX79" fmla="*/ 2690104 w 2799172"/>
                    <a:gd name="connsiteY79" fmla="*/ 1284527 h 1890011"/>
                    <a:gd name="connsiteX80" fmla="*/ 2693807 w 2799172"/>
                    <a:gd name="connsiteY80" fmla="*/ 1323043 h 1890011"/>
                    <a:gd name="connsiteX81" fmla="*/ 2686400 w 2799172"/>
                    <a:gd name="connsiteY81" fmla="*/ 1396373 h 1890011"/>
                    <a:gd name="connsiteX82" fmla="*/ 2686400 w 2799172"/>
                    <a:gd name="connsiteY82" fmla="*/ 1650435 h 1890011"/>
                    <a:gd name="connsiteX83" fmla="*/ 2660476 w 2799172"/>
                    <a:gd name="connsiteY83" fmla="*/ 1713395 h 1890011"/>
                    <a:gd name="connsiteX84" fmla="*/ 2635292 w 2799172"/>
                    <a:gd name="connsiteY84" fmla="*/ 1742282 h 1890011"/>
                    <a:gd name="connsiteX85" fmla="*/ 2510854 w 2799172"/>
                    <a:gd name="connsiteY85" fmla="*/ 1776355 h 1890011"/>
                    <a:gd name="connsiteX86" fmla="*/ 2409377 w 2799172"/>
                    <a:gd name="connsiteY86" fmla="*/ 1775614 h 1890011"/>
                    <a:gd name="connsiteX87" fmla="*/ 2381971 w 2799172"/>
                    <a:gd name="connsiteY87" fmla="*/ 1797835 h 1890011"/>
                    <a:gd name="connsiteX88" fmla="*/ 2404933 w 2799172"/>
                    <a:gd name="connsiteY88" fmla="*/ 1819316 h 1890011"/>
                    <a:gd name="connsiteX89" fmla="*/ 2453819 w 2799172"/>
                    <a:gd name="connsiteY89" fmla="*/ 1828945 h 1890011"/>
                    <a:gd name="connsiteX90" fmla="*/ 2458263 w 2799172"/>
                    <a:gd name="connsiteY90" fmla="*/ 1836352 h 1890011"/>
                    <a:gd name="connsiteX91" fmla="*/ 2458263 w 2799172"/>
                    <a:gd name="connsiteY91" fmla="*/ 1836352 h 1890011"/>
                    <a:gd name="connsiteX92" fmla="*/ 2520482 w 2799172"/>
                    <a:gd name="connsiteY92" fmla="*/ 1889683 h 1890011"/>
                    <a:gd name="connsiteX93" fmla="*/ 2550851 w 2799172"/>
                    <a:gd name="connsiteY93" fmla="*/ 1889683 h 1890011"/>
                    <a:gd name="connsiteX94" fmla="*/ 2690104 w 2799172"/>
                    <a:gd name="connsiteY94" fmla="*/ 1837833 h 1890011"/>
                    <a:gd name="connsiteX95" fmla="*/ 2690104 w 2799172"/>
                    <a:gd name="connsiteY95" fmla="*/ 1837833 h 1890011"/>
                    <a:gd name="connsiteX96" fmla="*/ 2690844 w 2799172"/>
                    <a:gd name="connsiteY96" fmla="*/ 1837833 h 1890011"/>
                    <a:gd name="connsiteX97" fmla="*/ 2690844 w 2799172"/>
                    <a:gd name="connsiteY97" fmla="*/ 1837833 h 1890011"/>
                    <a:gd name="connsiteX98" fmla="*/ 2798247 w 2799172"/>
                    <a:gd name="connsiteY98" fmla="*/ 1657842 h 1890011"/>
                    <a:gd name="connsiteX99" fmla="*/ 2798987 w 2799172"/>
                    <a:gd name="connsiteY99" fmla="*/ 231245 h 1890011"/>
                    <a:gd name="connsiteX100" fmla="*/ 725755 w 2799172"/>
                    <a:gd name="connsiteY100" fmla="*/ 62364 h 1890011"/>
                    <a:gd name="connsiteX101" fmla="*/ 690201 w 2799172"/>
                    <a:gd name="connsiteY101" fmla="*/ 46068 h 1890011"/>
                    <a:gd name="connsiteX102" fmla="*/ 705015 w 2799172"/>
                    <a:gd name="connsiteY102" fmla="*/ 22366 h 1890011"/>
                    <a:gd name="connsiteX103" fmla="*/ 777605 w 2799172"/>
                    <a:gd name="connsiteY103" fmla="*/ 25329 h 1890011"/>
                    <a:gd name="connsiteX104" fmla="*/ 725755 w 2799172"/>
                    <a:gd name="connsiteY104" fmla="*/ 62364 h 189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2799172" h="1890011">
                      <a:moveTo>
                        <a:pt x="2798987" y="231245"/>
                      </a:moveTo>
                      <a:cubicBezTo>
                        <a:pt x="2798987" y="198654"/>
                        <a:pt x="2790099" y="169025"/>
                        <a:pt x="2771581" y="142360"/>
                      </a:cubicBezTo>
                      <a:cubicBezTo>
                        <a:pt x="2771581" y="142360"/>
                        <a:pt x="2771581" y="142360"/>
                        <a:pt x="2771581" y="142360"/>
                      </a:cubicBezTo>
                      <a:cubicBezTo>
                        <a:pt x="2771581" y="142360"/>
                        <a:pt x="2771581" y="142360"/>
                        <a:pt x="2771581" y="142360"/>
                      </a:cubicBezTo>
                      <a:cubicBezTo>
                        <a:pt x="2729362" y="72734"/>
                        <a:pt x="2673809" y="20884"/>
                        <a:pt x="2588628" y="9033"/>
                      </a:cubicBezTo>
                      <a:cubicBezTo>
                        <a:pt x="2584183" y="8292"/>
                        <a:pt x="2590109" y="8292"/>
                        <a:pt x="2585665" y="8292"/>
                      </a:cubicBezTo>
                      <a:cubicBezTo>
                        <a:pt x="2373823" y="5330"/>
                        <a:pt x="2161241" y="8292"/>
                        <a:pt x="1949399" y="6811"/>
                      </a:cubicBezTo>
                      <a:cubicBezTo>
                        <a:pt x="1930141" y="6811"/>
                        <a:pt x="1927178" y="17181"/>
                        <a:pt x="1924215" y="31254"/>
                      </a:cubicBezTo>
                      <a:cubicBezTo>
                        <a:pt x="1917548" y="41624"/>
                        <a:pt x="1907179" y="48290"/>
                        <a:pt x="1895327" y="52735"/>
                      </a:cubicBezTo>
                      <a:cubicBezTo>
                        <a:pt x="1884217" y="57179"/>
                        <a:pt x="1875329" y="56438"/>
                        <a:pt x="1878292" y="40143"/>
                      </a:cubicBezTo>
                      <a:cubicBezTo>
                        <a:pt x="1896069" y="6070"/>
                        <a:pt x="1896069" y="4589"/>
                        <a:pt x="1860515" y="4589"/>
                      </a:cubicBezTo>
                      <a:cubicBezTo>
                        <a:pt x="1662747" y="3848"/>
                        <a:pt x="1464978" y="3107"/>
                        <a:pt x="1267210" y="2367"/>
                      </a:cubicBezTo>
                      <a:cubicBezTo>
                        <a:pt x="1261284" y="2367"/>
                        <a:pt x="1254618" y="885"/>
                        <a:pt x="1250914" y="3848"/>
                      </a:cubicBezTo>
                      <a:cubicBezTo>
                        <a:pt x="1245730" y="7552"/>
                        <a:pt x="1247952" y="13477"/>
                        <a:pt x="1254618" y="16440"/>
                      </a:cubicBezTo>
                      <a:cubicBezTo>
                        <a:pt x="1254618" y="16440"/>
                        <a:pt x="1254618" y="16440"/>
                        <a:pt x="1254618" y="16440"/>
                      </a:cubicBezTo>
                      <a:cubicBezTo>
                        <a:pt x="1245730" y="36439"/>
                        <a:pt x="1236841" y="37921"/>
                        <a:pt x="1227212" y="17181"/>
                      </a:cubicBezTo>
                      <a:cubicBezTo>
                        <a:pt x="1236841" y="-8744"/>
                        <a:pt x="1215361" y="2367"/>
                        <a:pt x="1207954" y="2367"/>
                      </a:cubicBezTo>
                      <a:cubicBezTo>
                        <a:pt x="993149" y="1626"/>
                        <a:pt x="778345" y="1626"/>
                        <a:pt x="562800" y="1626"/>
                      </a:cubicBezTo>
                      <a:cubicBezTo>
                        <a:pt x="552430" y="1626"/>
                        <a:pt x="539838" y="-2818"/>
                        <a:pt x="532431" y="9774"/>
                      </a:cubicBezTo>
                      <a:cubicBezTo>
                        <a:pt x="532431" y="9774"/>
                        <a:pt x="532431" y="9774"/>
                        <a:pt x="532431" y="9774"/>
                      </a:cubicBezTo>
                      <a:cubicBezTo>
                        <a:pt x="532431" y="9774"/>
                        <a:pt x="532431" y="9774"/>
                        <a:pt x="532431" y="9774"/>
                      </a:cubicBezTo>
                      <a:cubicBezTo>
                        <a:pt x="521320" y="8292"/>
                        <a:pt x="521320" y="25329"/>
                        <a:pt x="510209" y="23107"/>
                      </a:cubicBezTo>
                      <a:cubicBezTo>
                        <a:pt x="490951" y="18662"/>
                        <a:pt x="475397" y="6070"/>
                        <a:pt x="453175" y="6070"/>
                      </a:cubicBezTo>
                      <a:cubicBezTo>
                        <a:pt x="314664" y="7552"/>
                        <a:pt x="175411" y="7552"/>
                        <a:pt x="36900" y="6070"/>
                      </a:cubicBezTo>
                      <a:cubicBezTo>
                        <a:pt x="11716" y="6070"/>
                        <a:pt x="605" y="12737"/>
                        <a:pt x="5049" y="37921"/>
                      </a:cubicBezTo>
                      <a:cubicBezTo>
                        <a:pt x="5790" y="41624"/>
                        <a:pt x="6530" y="45328"/>
                        <a:pt x="8012" y="49031"/>
                      </a:cubicBezTo>
                      <a:cubicBezTo>
                        <a:pt x="6530" y="49772"/>
                        <a:pt x="4309" y="49772"/>
                        <a:pt x="2827" y="50513"/>
                      </a:cubicBezTo>
                      <a:cubicBezTo>
                        <a:pt x="5049" y="56438"/>
                        <a:pt x="9493" y="62364"/>
                        <a:pt x="6530" y="69030"/>
                      </a:cubicBezTo>
                      <a:cubicBezTo>
                        <a:pt x="605" y="83844"/>
                        <a:pt x="-4580" y="104584"/>
                        <a:pt x="6530" y="111991"/>
                      </a:cubicBezTo>
                      <a:cubicBezTo>
                        <a:pt x="21344" y="121620"/>
                        <a:pt x="43565" y="123102"/>
                        <a:pt x="61342" y="109769"/>
                      </a:cubicBezTo>
                      <a:cubicBezTo>
                        <a:pt x="61342" y="109769"/>
                        <a:pt x="61342" y="109769"/>
                        <a:pt x="61342" y="109769"/>
                      </a:cubicBezTo>
                      <a:cubicBezTo>
                        <a:pt x="61342" y="109769"/>
                        <a:pt x="61342" y="109769"/>
                        <a:pt x="61342" y="109769"/>
                      </a:cubicBezTo>
                      <a:cubicBezTo>
                        <a:pt x="56158" y="94214"/>
                        <a:pt x="66528" y="80882"/>
                        <a:pt x="76897" y="80141"/>
                      </a:cubicBezTo>
                      <a:cubicBezTo>
                        <a:pt x="84304" y="79400"/>
                        <a:pt x="100600" y="79400"/>
                        <a:pt x="106525" y="87548"/>
                      </a:cubicBezTo>
                      <a:cubicBezTo>
                        <a:pt x="116895" y="100881"/>
                        <a:pt x="96156" y="103103"/>
                        <a:pt x="90971" y="117176"/>
                      </a:cubicBezTo>
                      <a:cubicBezTo>
                        <a:pt x="156153" y="117176"/>
                        <a:pt x="218372" y="117176"/>
                        <a:pt x="280591" y="117176"/>
                      </a:cubicBezTo>
                      <a:cubicBezTo>
                        <a:pt x="280591" y="117176"/>
                        <a:pt x="282073" y="115695"/>
                        <a:pt x="282073" y="115695"/>
                      </a:cubicBezTo>
                      <a:lnTo>
                        <a:pt x="283554" y="116435"/>
                      </a:lnTo>
                      <a:cubicBezTo>
                        <a:pt x="285776" y="87548"/>
                        <a:pt x="295405" y="83844"/>
                        <a:pt x="316145" y="106065"/>
                      </a:cubicBezTo>
                      <a:cubicBezTo>
                        <a:pt x="331700" y="122361"/>
                        <a:pt x="362068" y="116435"/>
                        <a:pt x="364291" y="97918"/>
                      </a:cubicBezTo>
                      <a:cubicBezTo>
                        <a:pt x="366513" y="78659"/>
                        <a:pt x="367254" y="61623"/>
                        <a:pt x="393179" y="62364"/>
                      </a:cubicBezTo>
                      <a:cubicBezTo>
                        <a:pt x="417621" y="63105"/>
                        <a:pt x="425028" y="80141"/>
                        <a:pt x="430214" y="98658"/>
                      </a:cubicBezTo>
                      <a:cubicBezTo>
                        <a:pt x="431695" y="103843"/>
                        <a:pt x="425770" y="113472"/>
                        <a:pt x="436139" y="112732"/>
                      </a:cubicBezTo>
                      <a:cubicBezTo>
                        <a:pt x="461323" y="111991"/>
                        <a:pt x="488730" y="116435"/>
                        <a:pt x="508728" y="94214"/>
                      </a:cubicBezTo>
                      <a:cubicBezTo>
                        <a:pt x="517616" y="102362"/>
                        <a:pt x="522061" y="113472"/>
                        <a:pt x="539838" y="113472"/>
                      </a:cubicBezTo>
                      <a:cubicBezTo>
                        <a:pt x="823528" y="111991"/>
                        <a:pt x="1107959" y="112732"/>
                        <a:pt x="1391648" y="112732"/>
                      </a:cubicBezTo>
                      <a:cubicBezTo>
                        <a:pt x="1399797" y="112732"/>
                        <a:pt x="1413129" y="118657"/>
                        <a:pt x="1415351" y="102362"/>
                      </a:cubicBezTo>
                      <a:cubicBezTo>
                        <a:pt x="1415351" y="102362"/>
                        <a:pt x="1415351" y="102362"/>
                        <a:pt x="1415351" y="102362"/>
                      </a:cubicBezTo>
                      <a:cubicBezTo>
                        <a:pt x="1415351" y="102362"/>
                        <a:pt x="1415351" y="102362"/>
                        <a:pt x="1415351" y="102362"/>
                      </a:cubicBezTo>
                      <a:cubicBezTo>
                        <a:pt x="1422018" y="87548"/>
                        <a:pt x="1438313" y="91251"/>
                        <a:pt x="1449423" y="86066"/>
                      </a:cubicBezTo>
                      <a:cubicBezTo>
                        <a:pt x="1462756" y="79400"/>
                        <a:pt x="1491643" y="91992"/>
                        <a:pt x="1485718" y="59401"/>
                      </a:cubicBezTo>
                      <a:cubicBezTo>
                        <a:pt x="1498310" y="63105"/>
                        <a:pt x="1499792" y="38661"/>
                        <a:pt x="1511643" y="46809"/>
                      </a:cubicBezTo>
                      <a:cubicBezTo>
                        <a:pt x="1524975" y="54957"/>
                        <a:pt x="1527938" y="70512"/>
                        <a:pt x="1524975" y="86066"/>
                      </a:cubicBezTo>
                      <a:cubicBezTo>
                        <a:pt x="1524234" y="92733"/>
                        <a:pt x="1528678" y="107547"/>
                        <a:pt x="1511643" y="98658"/>
                      </a:cubicBezTo>
                      <a:cubicBezTo>
                        <a:pt x="1505717" y="95696"/>
                        <a:pt x="1499792" y="97918"/>
                        <a:pt x="1499792" y="104584"/>
                      </a:cubicBezTo>
                      <a:cubicBezTo>
                        <a:pt x="1499792" y="114213"/>
                        <a:pt x="1508680" y="112732"/>
                        <a:pt x="1514606" y="112732"/>
                      </a:cubicBezTo>
                      <a:cubicBezTo>
                        <a:pt x="1613119" y="111991"/>
                        <a:pt x="1711633" y="111250"/>
                        <a:pt x="1810146" y="110510"/>
                      </a:cubicBezTo>
                      <a:cubicBezTo>
                        <a:pt x="1849404" y="119398"/>
                        <a:pt x="1888662" y="111991"/>
                        <a:pt x="1927918" y="110510"/>
                      </a:cubicBezTo>
                      <a:cubicBezTo>
                        <a:pt x="1953843" y="114213"/>
                        <a:pt x="1979768" y="114954"/>
                        <a:pt x="2005692" y="109769"/>
                      </a:cubicBezTo>
                      <a:cubicBezTo>
                        <a:pt x="2018285" y="112732"/>
                        <a:pt x="2030877" y="115695"/>
                        <a:pt x="2044950" y="115695"/>
                      </a:cubicBezTo>
                      <a:cubicBezTo>
                        <a:pt x="2111614" y="114213"/>
                        <a:pt x="2178277" y="117176"/>
                        <a:pt x="2244941" y="114213"/>
                      </a:cubicBezTo>
                      <a:cubicBezTo>
                        <a:pt x="2284197" y="112732"/>
                        <a:pt x="2324196" y="121620"/>
                        <a:pt x="2362713" y="109769"/>
                      </a:cubicBezTo>
                      <a:cubicBezTo>
                        <a:pt x="2362713" y="109769"/>
                        <a:pt x="2362713" y="109769"/>
                        <a:pt x="2362713" y="109769"/>
                      </a:cubicBezTo>
                      <a:cubicBezTo>
                        <a:pt x="2362713" y="109769"/>
                        <a:pt x="2362713" y="109769"/>
                        <a:pt x="2362713" y="109769"/>
                      </a:cubicBezTo>
                      <a:cubicBezTo>
                        <a:pt x="2411599" y="116435"/>
                        <a:pt x="2461226" y="113472"/>
                        <a:pt x="2510112" y="111991"/>
                      </a:cubicBezTo>
                      <a:cubicBezTo>
                        <a:pt x="2591590" y="109769"/>
                        <a:pt x="2650106" y="141619"/>
                        <a:pt x="2681956" y="217912"/>
                      </a:cubicBezTo>
                      <a:cubicBezTo>
                        <a:pt x="2681956" y="246059"/>
                        <a:pt x="2681956" y="274205"/>
                        <a:pt x="2681956" y="302352"/>
                      </a:cubicBezTo>
                      <a:cubicBezTo>
                        <a:pt x="2682697" y="495676"/>
                        <a:pt x="2682697" y="689000"/>
                        <a:pt x="2683437" y="881583"/>
                      </a:cubicBezTo>
                      <a:cubicBezTo>
                        <a:pt x="2688623" y="882324"/>
                        <a:pt x="2690844" y="880102"/>
                        <a:pt x="2690844" y="875658"/>
                      </a:cubicBezTo>
                      <a:cubicBezTo>
                        <a:pt x="2693067" y="877139"/>
                        <a:pt x="2696770" y="877880"/>
                        <a:pt x="2700474" y="877139"/>
                      </a:cubicBezTo>
                      <a:cubicBezTo>
                        <a:pt x="2706399" y="874917"/>
                        <a:pt x="2711584" y="874917"/>
                        <a:pt x="2716029" y="874917"/>
                      </a:cubicBezTo>
                      <a:cubicBezTo>
                        <a:pt x="2725658" y="883065"/>
                        <a:pt x="2733065" y="895657"/>
                        <a:pt x="2745657" y="896397"/>
                      </a:cubicBezTo>
                      <a:cubicBezTo>
                        <a:pt x="2746397" y="897879"/>
                        <a:pt x="2747138" y="898620"/>
                        <a:pt x="2747879" y="900101"/>
                      </a:cubicBezTo>
                      <a:cubicBezTo>
                        <a:pt x="2753804" y="918619"/>
                        <a:pt x="2746397" y="931211"/>
                        <a:pt x="2730102" y="937877"/>
                      </a:cubicBezTo>
                      <a:cubicBezTo>
                        <a:pt x="2710844" y="945284"/>
                        <a:pt x="2710103" y="926026"/>
                        <a:pt x="2702695" y="916397"/>
                      </a:cubicBezTo>
                      <a:cubicBezTo>
                        <a:pt x="2699733" y="912693"/>
                        <a:pt x="2696770" y="906027"/>
                        <a:pt x="2690844" y="908249"/>
                      </a:cubicBezTo>
                      <a:cubicBezTo>
                        <a:pt x="2689363" y="900842"/>
                        <a:pt x="2690844" y="892694"/>
                        <a:pt x="2684178" y="887509"/>
                      </a:cubicBezTo>
                      <a:cubicBezTo>
                        <a:pt x="2683437" y="1020095"/>
                        <a:pt x="2682697" y="1153422"/>
                        <a:pt x="2682697" y="1286008"/>
                      </a:cubicBezTo>
                      <a:cubicBezTo>
                        <a:pt x="2682697" y="1291934"/>
                        <a:pt x="2682697" y="1297119"/>
                        <a:pt x="2689363" y="1299341"/>
                      </a:cubicBezTo>
                      <a:cubicBezTo>
                        <a:pt x="2689363" y="1294156"/>
                        <a:pt x="2690104" y="1289712"/>
                        <a:pt x="2690104" y="1284527"/>
                      </a:cubicBezTo>
                      <a:cubicBezTo>
                        <a:pt x="2695288" y="1297119"/>
                        <a:pt x="2698992" y="1309711"/>
                        <a:pt x="2693807" y="1323043"/>
                      </a:cubicBezTo>
                      <a:cubicBezTo>
                        <a:pt x="2684178" y="1347487"/>
                        <a:pt x="2686400" y="1371930"/>
                        <a:pt x="2686400" y="1396373"/>
                      </a:cubicBezTo>
                      <a:cubicBezTo>
                        <a:pt x="2686400" y="1480814"/>
                        <a:pt x="2685660" y="1565995"/>
                        <a:pt x="2686400" y="1650435"/>
                      </a:cubicBezTo>
                      <a:cubicBezTo>
                        <a:pt x="2686400" y="1675619"/>
                        <a:pt x="2680474" y="1697099"/>
                        <a:pt x="2660476" y="1713395"/>
                      </a:cubicBezTo>
                      <a:cubicBezTo>
                        <a:pt x="2652328" y="1723024"/>
                        <a:pt x="2643439" y="1732653"/>
                        <a:pt x="2635292" y="1742282"/>
                      </a:cubicBezTo>
                      <a:cubicBezTo>
                        <a:pt x="2596775" y="1763022"/>
                        <a:pt x="2557518" y="1780058"/>
                        <a:pt x="2510854" y="1776355"/>
                      </a:cubicBezTo>
                      <a:cubicBezTo>
                        <a:pt x="2477522" y="1773392"/>
                        <a:pt x="2443449" y="1777095"/>
                        <a:pt x="2409377" y="1775614"/>
                      </a:cubicBezTo>
                      <a:cubicBezTo>
                        <a:pt x="2390859" y="1774873"/>
                        <a:pt x="2384934" y="1786725"/>
                        <a:pt x="2381971" y="1797835"/>
                      </a:cubicBezTo>
                      <a:cubicBezTo>
                        <a:pt x="2378267" y="1813390"/>
                        <a:pt x="2392341" y="1817094"/>
                        <a:pt x="2404933" y="1819316"/>
                      </a:cubicBezTo>
                      <a:cubicBezTo>
                        <a:pt x="2421228" y="1823019"/>
                        <a:pt x="2437524" y="1825982"/>
                        <a:pt x="2453819" y="1828945"/>
                      </a:cubicBezTo>
                      <a:cubicBezTo>
                        <a:pt x="2455301" y="1831167"/>
                        <a:pt x="2456782" y="1834130"/>
                        <a:pt x="2458263" y="1836352"/>
                      </a:cubicBezTo>
                      <a:cubicBezTo>
                        <a:pt x="2458263" y="1836352"/>
                        <a:pt x="2458263" y="1836352"/>
                        <a:pt x="2458263" y="1836352"/>
                      </a:cubicBezTo>
                      <a:cubicBezTo>
                        <a:pt x="2467892" y="1889683"/>
                        <a:pt x="2467892" y="1889683"/>
                        <a:pt x="2520482" y="1889683"/>
                      </a:cubicBezTo>
                      <a:cubicBezTo>
                        <a:pt x="2530852" y="1889683"/>
                        <a:pt x="2541222" y="1890423"/>
                        <a:pt x="2550851" y="1889683"/>
                      </a:cubicBezTo>
                      <a:cubicBezTo>
                        <a:pt x="2601219" y="1883757"/>
                        <a:pt x="2650106" y="1872647"/>
                        <a:pt x="2690104" y="1837833"/>
                      </a:cubicBezTo>
                      <a:cubicBezTo>
                        <a:pt x="2690104" y="1837833"/>
                        <a:pt x="2690104" y="1837833"/>
                        <a:pt x="2690104" y="1837833"/>
                      </a:cubicBezTo>
                      <a:lnTo>
                        <a:pt x="2690844" y="1837833"/>
                      </a:lnTo>
                      <a:cubicBezTo>
                        <a:pt x="2690844" y="1837833"/>
                        <a:pt x="2690844" y="1837833"/>
                        <a:pt x="2690844" y="1837833"/>
                      </a:cubicBezTo>
                      <a:cubicBezTo>
                        <a:pt x="2756767" y="1796354"/>
                        <a:pt x="2797506" y="1736357"/>
                        <a:pt x="2798247" y="1657842"/>
                      </a:cubicBezTo>
                      <a:cubicBezTo>
                        <a:pt x="2799729" y="1183791"/>
                        <a:pt x="2798987" y="707518"/>
                        <a:pt x="2798987" y="231245"/>
                      </a:cubicBezTo>
                      <a:close/>
                      <a:moveTo>
                        <a:pt x="725755" y="62364"/>
                      </a:moveTo>
                      <a:cubicBezTo>
                        <a:pt x="710200" y="69771"/>
                        <a:pt x="698349" y="59401"/>
                        <a:pt x="690201" y="46068"/>
                      </a:cubicBezTo>
                      <a:cubicBezTo>
                        <a:pt x="680571" y="29773"/>
                        <a:pt x="699089" y="29773"/>
                        <a:pt x="705015" y="22366"/>
                      </a:cubicBezTo>
                      <a:cubicBezTo>
                        <a:pt x="730199" y="2367"/>
                        <a:pt x="753161" y="20884"/>
                        <a:pt x="777605" y="25329"/>
                      </a:cubicBezTo>
                      <a:cubicBezTo>
                        <a:pt x="767975" y="48290"/>
                        <a:pt x="745013" y="53475"/>
                        <a:pt x="725755" y="6236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F9FC212-0465-43BC-9375-8D3470651F35}"/>
                    </a:ext>
                  </a:extLst>
                </p:cNvPr>
                <p:cNvSpPr/>
                <p:nvPr/>
              </p:nvSpPr>
              <p:spPr>
                <a:xfrm>
                  <a:off x="8779033" y="2476826"/>
                  <a:ext cx="439777" cy="120613"/>
                </a:xfrm>
                <a:custGeom>
                  <a:avLst/>
                  <a:gdLst>
                    <a:gd name="connsiteX0" fmla="*/ 1281 w 439777"/>
                    <a:gd name="connsiteY0" fmla="*/ 84067 h 120613"/>
                    <a:gd name="connsiteX1" fmla="*/ 37576 w 439777"/>
                    <a:gd name="connsiteY1" fmla="*/ 120362 h 120613"/>
                    <a:gd name="connsiteX2" fmla="*/ 130164 w 439777"/>
                    <a:gd name="connsiteY2" fmla="*/ 109251 h 120613"/>
                    <a:gd name="connsiteX3" fmla="*/ 225714 w 439777"/>
                    <a:gd name="connsiteY3" fmla="*/ 118140 h 120613"/>
                    <a:gd name="connsiteX4" fmla="*/ 394595 w 439777"/>
                    <a:gd name="connsiteY4" fmla="*/ 120362 h 120613"/>
                    <a:gd name="connsiteX5" fmla="*/ 439778 w 439777"/>
                    <a:gd name="connsiteY5" fmla="*/ 115177 h 120613"/>
                    <a:gd name="connsiteX6" fmla="*/ 416076 w 439777"/>
                    <a:gd name="connsiteY6" fmla="*/ 65550 h 120613"/>
                    <a:gd name="connsiteX7" fmla="*/ 381262 w 439777"/>
                    <a:gd name="connsiteY7" fmla="*/ 12960 h 120613"/>
                    <a:gd name="connsiteX8" fmla="*/ 336079 w 439777"/>
                    <a:gd name="connsiteY8" fmla="*/ 4071 h 120613"/>
                    <a:gd name="connsiteX9" fmla="*/ 324969 w 439777"/>
                    <a:gd name="connsiteY9" fmla="*/ 8516 h 120613"/>
                    <a:gd name="connsiteX10" fmla="*/ 300526 w 439777"/>
                    <a:gd name="connsiteY10" fmla="*/ 11478 h 120613"/>
                    <a:gd name="connsiteX11" fmla="*/ 282749 w 439777"/>
                    <a:gd name="connsiteY11" fmla="*/ 4071 h 120613"/>
                    <a:gd name="connsiteX12" fmla="*/ 70166 w 439777"/>
                    <a:gd name="connsiteY12" fmla="*/ 5553 h 120613"/>
                    <a:gd name="connsiteX13" fmla="*/ 5725 w 439777"/>
                    <a:gd name="connsiteY13" fmla="*/ 12960 h 120613"/>
                    <a:gd name="connsiteX14" fmla="*/ 1281 w 439777"/>
                    <a:gd name="connsiteY14" fmla="*/ 84067 h 120613"/>
                    <a:gd name="connsiteX15" fmla="*/ 187938 w 439777"/>
                    <a:gd name="connsiteY15" fmla="*/ 64068 h 120613"/>
                    <a:gd name="connsiteX16" fmla="*/ 202012 w 439777"/>
                    <a:gd name="connsiteY16" fmla="*/ 87030 h 120613"/>
                    <a:gd name="connsiteX17" fmla="*/ 191642 w 439777"/>
                    <a:gd name="connsiteY17" fmla="*/ 101104 h 120613"/>
                    <a:gd name="connsiteX18" fmla="*/ 179050 w 439777"/>
                    <a:gd name="connsiteY18" fmla="*/ 75920 h 120613"/>
                    <a:gd name="connsiteX19" fmla="*/ 187938 w 439777"/>
                    <a:gd name="connsiteY19" fmla="*/ 64068 h 120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39777" h="120613">
                      <a:moveTo>
                        <a:pt x="1281" y="84067"/>
                      </a:moveTo>
                      <a:cubicBezTo>
                        <a:pt x="-1682" y="112214"/>
                        <a:pt x="10169" y="118140"/>
                        <a:pt x="37576" y="120362"/>
                      </a:cubicBezTo>
                      <a:cubicBezTo>
                        <a:pt x="70166" y="123325"/>
                        <a:pt x="99794" y="98882"/>
                        <a:pt x="130164" y="109251"/>
                      </a:cubicBezTo>
                      <a:cubicBezTo>
                        <a:pt x="162014" y="121103"/>
                        <a:pt x="193864" y="117399"/>
                        <a:pt x="225714" y="118140"/>
                      </a:cubicBezTo>
                      <a:cubicBezTo>
                        <a:pt x="282008" y="119621"/>
                        <a:pt x="338302" y="119621"/>
                        <a:pt x="394595" y="120362"/>
                      </a:cubicBezTo>
                      <a:cubicBezTo>
                        <a:pt x="409409" y="118881"/>
                        <a:pt x="424223" y="117399"/>
                        <a:pt x="439778" y="115177"/>
                      </a:cubicBezTo>
                      <a:cubicBezTo>
                        <a:pt x="433853" y="95919"/>
                        <a:pt x="395336" y="95178"/>
                        <a:pt x="416076" y="65550"/>
                      </a:cubicBezTo>
                      <a:cubicBezTo>
                        <a:pt x="405706" y="47032"/>
                        <a:pt x="408669" y="17404"/>
                        <a:pt x="381262" y="12960"/>
                      </a:cubicBezTo>
                      <a:cubicBezTo>
                        <a:pt x="365707" y="10738"/>
                        <a:pt x="350153" y="11478"/>
                        <a:pt x="336079" y="4071"/>
                      </a:cubicBezTo>
                      <a:cubicBezTo>
                        <a:pt x="333116" y="2590"/>
                        <a:pt x="324969" y="6293"/>
                        <a:pt x="324969" y="8516"/>
                      </a:cubicBezTo>
                      <a:cubicBezTo>
                        <a:pt x="319044" y="35181"/>
                        <a:pt x="309414" y="21108"/>
                        <a:pt x="300526" y="11478"/>
                      </a:cubicBezTo>
                      <a:cubicBezTo>
                        <a:pt x="295340" y="5553"/>
                        <a:pt x="289415" y="4071"/>
                        <a:pt x="282749" y="4071"/>
                      </a:cubicBezTo>
                      <a:cubicBezTo>
                        <a:pt x="211641" y="4071"/>
                        <a:pt x="140533" y="2590"/>
                        <a:pt x="70166" y="5553"/>
                      </a:cubicBezTo>
                      <a:cubicBezTo>
                        <a:pt x="48686" y="6293"/>
                        <a:pt x="18317" y="-11484"/>
                        <a:pt x="5725" y="12960"/>
                      </a:cubicBezTo>
                      <a:cubicBezTo>
                        <a:pt x="-5386" y="32959"/>
                        <a:pt x="3503" y="60365"/>
                        <a:pt x="1281" y="84067"/>
                      </a:cubicBezTo>
                      <a:close/>
                      <a:moveTo>
                        <a:pt x="187938" y="64068"/>
                      </a:moveTo>
                      <a:cubicBezTo>
                        <a:pt x="204234" y="63328"/>
                        <a:pt x="197568" y="78142"/>
                        <a:pt x="202012" y="87030"/>
                      </a:cubicBezTo>
                      <a:cubicBezTo>
                        <a:pt x="204975" y="95919"/>
                        <a:pt x="201271" y="101844"/>
                        <a:pt x="191642" y="101104"/>
                      </a:cubicBezTo>
                      <a:cubicBezTo>
                        <a:pt x="174606" y="100363"/>
                        <a:pt x="184975" y="84067"/>
                        <a:pt x="179050" y="75920"/>
                      </a:cubicBezTo>
                      <a:cubicBezTo>
                        <a:pt x="171643" y="66290"/>
                        <a:pt x="182754" y="64068"/>
                        <a:pt x="187938" y="64068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ABBEA673-7AEC-4574-AB76-B3BFBA6E80AB}"/>
                    </a:ext>
                  </a:extLst>
                </p:cNvPr>
                <p:cNvSpPr/>
                <p:nvPr/>
              </p:nvSpPr>
              <p:spPr>
                <a:xfrm>
                  <a:off x="10343201" y="4256718"/>
                  <a:ext cx="1311047" cy="116639"/>
                </a:xfrm>
                <a:custGeom>
                  <a:avLst/>
                  <a:gdLst>
                    <a:gd name="connsiteX0" fmla="*/ 1273272 w 1311047"/>
                    <a:gd name="connsiteY0" fmla="*/ 86311 h 116639"/>
                    <a:gd name="connsiteX1" fmla="*/ 1225866 w 1311047"/>
                    <a:gd name="connsiteY1" fmla="*/ 43350 h 116639"/>
                    <a:gd name="connsiteX2" fmla="*/ 1230310 w 1311047"/>
                    <a:gd name="connsiteY2" fmla="*/ 32239 h 116639"/>
                    <a:gd name="connsiteX3" fmla="*/ 1244384 w 1311047"/>
                    <a:gd name="connsiteY3" fmla="*/ 9278 h 116639"/>
                    <a:gd name="connsiteX4" fmla="*/ 1215496 w 1311047"/>
                    <a:gd name="connsiteY4" fmla="*/ 4833 h 116639"/>
                    <a:gd name="connsiteX5" fmla="*/ 1192535 w 1311047"/>
                    <a:gd name="connsiteY5" fmla="*/ 2611 h 116639"/>
                    <a:gd name="connsiteX6" fmla="*/ 1204386 w 1311047"/>
                    <a:gd name="connsiteY6" fmla="*/ 10018 h 116639"/>
                    <a:gd name="connsiteX7" fmla="*/ 1194756 w 1311047"/>
                    <a:gd name="connsiteY7" fmla="*/ 15944 h 116639"/>
                    <a:gd name="connsiteX8" fmla="*/ 1134759 w 1311047"/>
                    <a:gd name="connsiteY8" fmla="*/ 389 h 116639"/>
                    <a:gd name="connsiteX9" fmla="*/ 1014025 w 1311047"/>
                    <a:gd name="connsiteY9" fmla="*/ 1130 h 116639"/>
                    <a:gd name="connsiteX10" fmla="*/ 62219 w 1311047"/>
                    <a:gd name="connsiteY10" fmla="*/ 1130 h 116639"/>
                    <a:gd name="connsiteX11" fmla="*/ 0 w 1311047"/>
                    <a:gd name="connsiteY11" fmla="*/ 1130 h 116639"/>
                    <a:gd name="connsiteX12" fmla="*/ 37776 w 1311047"/>
                    <a:gd name="connsiteY12" fmla="*/ 29277 h 116639"/>
                    <a:gd name="connsiteX13" fmla="*/ 74070 w 1311047"/>
                    <a:gd name="connsiteY13" fmla="*/ 90755 h 116639"/>
                    <a:gd name="connsiteX14" fmla="*/ 91848 w 1311047"/>
                    <a:gd name="connsiteY14" fmla="*/ 114458 h 116639"/>
                    <a:gd name="connsiteX15" fmla="*/ 369612 w 1311047"/>
                    <a:gd name="connsiteY15" fmla="*/ 115198 h 116639"/>
                    <a:gd name="connsiteX16" fmla="*/ 502939 w 1311047"/>
                    <a:gd name="connsiteY16" fmla="*/ 113717 h 116639"/>
                    <a:gd name="connsiteX17" fmla="*/ 610341 w 1311047"/>
                    <a:gd name="connsiteY17" fmla="*/ 115939 h 116639"/>
                    <a:gd name="connsiteX18" fmla="*/ 628117 w 1311047"/>
                    <a:gd name="connsiteY18" fmla="*/ 112976 h 116639"/>
                    <a:gd name="connsiteX19" fmla="*/ 651820 w 1311047"/>
                    <a:gd name="connsiteY19" fmla="*/ 110013 h 116639"/>
                    <a:gd name="connsiteX20" fmla="*/ 687373 w 1311047"/>
                    <a:gd name="connsiteY20" fmla="*/ 115939 h 116639"/>
                    <a:gd name="connsiteX21" fmla="*/ 1238458 w 1311047"/>
                    <a:gd name="connsiteY21" fmla="*/ 115939 h 116639"/>
                    <a:gd name="connsiteX22" fmla="*/ 1311047 w 1311047"/>
                    <a:gd name="connsiteY22" fmla="*/ 115939 h 116639"/>
                    <a:gd name="connsiteX23" fmla="*/ 1273272 w 1311047"/>
                    <a:gd name="connsiteY23" fmla="*/ 86311 h 116639"/>
                    <a:gd name="connsiteX24" fmla="*/ 962176 w 1311047"/>
                    <a:gd name="connsiteY24" fmla="*/ 108532 h 116639"/>
                    <a:gd name="connsiteX25" fmla="*/ 935510 w 1311047"/>
                    <a:gd name="connsiteY25" fmla="*/ 81867 h 116639"/>
                    <a:gd name="connsiteX26" fmla="*/ 948843 w 1311047"/>
                    <a:gd name="connsiteY26" fmla="*/ 70756 h 116639"/>
                    <a:gd name="connsiteX27" fmla="*/ 969583 w 1311047"/>
                    <a:gd name="connsiteY27" fmla="*/ 95199 h 116639"/>
                    <a:gd name="connsiteX28" fmla="*/ 962176 w 1311047"/>
                    <a:gd name="connsiteY28" fmla="*/ 108532 h 116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311047" h="116639">
                      <a:moveTo>
                        <a:pt x="1273272" y="86311"/>
                      </a:moveTo>
                      <a:cubicBezTo>
                        <a:pt x="1256235" y="81867"/>
                        <a:pt x="1245865" y="53720"/>
                        <a:pt x="1225866" y="43350"/>
                      </a:cubicBezTo>
                      <a:cubicBezTo>
                        <a:pt x="1225866" y="43350"/>
                        <a:pt x="1228088" y="35202"/>
                        <a:pt x="1230310" y="32239"/>
                      </a:cubicBezTo>
                      <a:cubicBezTo>
                        <a:pt x="1236236" y="25573"/>
                        <a:pt x="1250309" y="23351"/>
                        <a:pt x="1244384" y="9278"/>
                      </a:cubicBezTo>
                      <a:cubicBezTo>
                        <a:pt x="1237718" y="-7018"/>
                        <a:pt x="1225126" y="7796"/>
                        <a:pt x="1215496" y="4833"/>
                      </a:cubicBezTo>
                      <a:cubicBezTo>
                        <a:pt x="1208089" y="2611"/>
                        <a:pt x="1199942" y="3352"/>
                        <a:pt x="1192535" y="2611"/>
                      </a:cubicBezTo>
                      <a:cubicBezTo>
                        <a:pt x="1196238" y="7796"/>
                        <a:pt x="1203645" y="8537"/>
                        <a:pt x="1204386" y="10018"/>
                      </a:cubicBezTo>
                      <a:cubicBezTo>
                        <a:pt x="1205126" y="16685"/>
                        <a:pt x="1201423" y="17425"/>
                        <a:pt x="1194756" y="15944"/>
                      </a:cubicBezTo>
                      <a:cubicBezTo>
                        <a:pt x="1174017" y="12240"/>
                        <a:pt x="1157721" y="-2574"/>
                        <a:pt x="1134759" y="389"/>
                      </a:cubicBezTo>
                      <a:cubicBezTo>
                        <a:pt x="1094761" y="6315"/>
                        <a:pt x="1054022" y="1130"/>
                        <a:pt x="1014025" y="1130"/>
                      </a:cubicBezTo>
                      <a:cubicBezTo>
                        <a:pt x="697003" y="389"/>
                        <a:pt x="379981" y="1130"/>
                        <a:pt x="62219" y="1130"/>
                      </a:cubicBezTo>
                      <a:cubicBezTo>
                        <a:pt x="42220" y="1130"/>
                        <a:pt x="22221" y="1130"/>
                        <a:pt x="0" y="1130"/>
                      </a:cubicBezTo>
                      <a:cubicBezTo>
                        <a:pt x="9629" y="18907"/>
                        <a:pt x="26665" y="28536"/>
                        <a:pt x="37776" y="29277"/>
                      </a:cubicBezTo>
                      <a:cubicBezTo>
                        <a:pt x="85922" y="30758"/>
                        <a:pt x="51109" y="77423"/>
                        <a:pt x="74070" y="90755"/>
                      </a:cubicBezTo>
                      <a:cubicBezTo>
                        <a:pt x="51849" y="120383"/>
                        <a:pt x="75552" y="114458"/>
                        <a:pt x="91848" y="114458"/>
                      </a:cubicBezTo>
                      <a:cubicBezTo>
                        <a:pt x="184436" y="115198"/>
                        <a:pt x="277024" y="115198"/>
                        <a:pt x="369612" y="115198"/>
                      </a:cubicBezTo>
                      <a:cubicBezTo>
                        <a:pt x="414054" y="115198"/>
                        <a:pt x="458496" y="113717"/>
                        <a:pt x="502939" y="113717"/>
                      </a:cubicBezTo>
                      <a:cubicBezTo>
                        <a:pt x="538492" y="113717"/>
                        <a:pt x="574787" y="115198"/>
                        <a:pt x="610341" y="115939"/>
                      </a:cubicBezTo>
                      <a:cubicBezTo>
                        <a:pt x="616266" y="115939"/>
                        <a:pt x="628117" y="114458"/>
                        <a:pt x="628117" y="112976"/>
                      </a:cubicBezTo>
                      <a:cubicBezTo>
                        <a:pt x="631080" y="70015"/>
                        <a:pt x="646635" y="105569"/>
                        <a:pt x="651820" y="110013"/>
                      </a:cubicBezTo>
                      <a:cubicBezTo>
                        <a:pt x="662931" y="119643"/>
                        <a:pt x="675522" y="115939"/>
                        <a:pt x="687373" y="115939"/>
                      </a:cubicBezTo>
                      <a:cubicBezTo>
                        <a:pt x="871069" y="115939"/>
                        <a:pt x="1054764" y="115939"/>
                        <a:pt x="1238458" y="115939"/>
                      </a:cubicBezTo>
                      <a:cubicBezTo>
                        <a:pt x="1260679" y="115939"/>
                        <a:pt x="1282160" y="115939"/>
                        <a:pt x="1311047" y="115939"/>
                      </a:cubicBezTo>
                      <a:cubicBezTo>
                        <a:pt x="1296974" y="98903"/>
                        <a:pt x="1291048" y="90755"/>
                        <a:pt x="1273272" y="86311"/>
                      </a:cubicBezTo>
                      <a:close/>
                      <a:moveTo>
                        <a:pt x="962176" y="108532"/>
                      </a:moveTo>
                      <a:cubicBezTo>
                        <a:pt x="950324" y="103347"/>
                        <a:pt x="939213" y="94459"/>
                        <a:pt x="935510" y="81867"/>
                      </a:cubicBezTo>
                      <a:cubicBezTo>
                        <a:pt x="933288" y="75200"/>
                        <a:pt x="942917" y="70015"/>
                        <a:pt x="948843" y="70756"/>
                      </a:cubicBezTo>
                      <a:cubicBezTo>
                        <a:pt x="963657" y="72237"/>
                        <a:pt x="967360" y="84089"/>
                        <a:pt x="969583" y="95199"/>
                      </a:cubicBezTo>
                      <a:cubicBezTo>
                        <a:pt x="968841" y="101866"/>
                        <a:pt x="966620" y="110754"/>
                        <a:pt x="962176" y="108532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507A108A-E16C-41CA-8D25-1CFA354ED13C}"/>
                    </a:ext>
                  </a:extLst>
                </p:cNvPr>
                <p:cNvSpPr/>
                <p:nvPr/>
              </p:nvSpPr>
              <p:spPr>
                <a:xfrm>
                  <a:off x="9378716" y="4257105"/>
                  <a:ext cx="984505" cy="114810"/>
                </a:xfrm>
                <a:custGeom>
                  <a:avLst/>
                  <a:gdLst>
                    <a:gd name="connsiteX0" fmla="*/ 970410 w 984505"/>
                    <a:gd name="connsiteY0" fmla="*/ 77035 h 114810"/>
                    <a:gd name="connsiteX1" fmla="*/ 906710 w 984505"/>
                    <a:gd name="connsiteY1" fmla="*/ 65184 h 114810"/>
                    <a:gd name="connsiteX2" fmla="*/ 888192 w 984505"/>
                    <a:gd name="connsiteY2" fmla="*/ 54814 h 114810"/>
                    <a:gd name="connsiteX3" fmla="*/ 960041 w 984505"/>
                    <a:gd name="connsiteY3" fmla="*/ 20741 h 114810"/>
                    <a:gd name="connsiteX4" fmla="*/ 923006 w 984505"/>
                    <a:gd name="connsiteY4" fmla="*/ 742 h 114810"/>
                    <a:gd name="connsiteX5" fmla="*/ 526729 w 984505"/>
                    <a:gd name="connsiteY5" fmla="*/ 742 h 114810"/>
                    <a:gd name="connsiteX6" fmla="*/ 480064 w 984505"/>
                    <a:gd name="connsiteY6" fmla="*/ 31111 h 114810"/>
                    <a:gd name="connsiteX7" fmla="*/ 445251 w 984505"/>
                    <a:gd name="connsiteY7" fmla="*/ 1 h 114810"/>
                    <a:gd name="connsiteX8" fmla="*/ 211929 w 984505"/>
                    <a:gd name="connsiteY8" fmla="*/ 742 h 114810"/>
                    <a:gd name="connsiteX9" fmla="*/ 145266 w 984505"/>
                    <a:gd name="connsiteY9" fmla="*/ 34815 h 114810"/>
                    <a:gd name="connsiteX10" fmla="*/ 128229 w 984505"/>
                    <a:gd name="connsiteY10" fmla="*/ 41481 h 114810"/>
                    <a:gd name="connsiteX11" fmla="*/ 80083 w 984505"/>
                    <a:gd name="connsiteY11" fmla="*/ 25926 h 114810"/>
                    <a:gd name="connsiteX12" fmla="*/ 28975 w 984505"/>
                    <a:gd name="connsiteY12" fmla="*/ 65924 h 114810"/>
                    <a:gd name="connsiteX13" fmla="*/ 87 w 984505"/>
                    <a:gd name="connsiteY13" fmla="*/ 91108 h 114810"/>
                    <a:gd name="connsiteX14" fmla="*/ 35641 w 984505"/>
                    <a:gd name="connsiteY14" fmla="*/ 114811 h 114810"/>
                    <a:gd name="connsiteX15" fmla="*/ 533394 w 984505"/>
                    <a:gd name="connsiteY15" fmla="*/ 114070 h 114810"/>
                    <a:gd name="connsiteX16" fmla="*/ 585985 w 984505"/>
                    <a:gd name="connsiteY16" fmla="*/ 101478 h 114810"/>
                    <a:gd name="connsiteX17" fmla="*/ 605984 w 984505"/>
                    <a:gd name="connsiteY17" fmla="*/ 102960 h 114810"/>
                    <a:gd name="connsiteX18" fmla="*/ 630427 w 984505"/>
                    <a:gd name="connsiteY18" fmla="*/ 114070 h 114810"/>
                    <a:gd name="connsiteX19" fmla="*/ 962263 w 984505"/>
                    <a:gd name="connsiteY19" fmla="*/ 114070 h 114810"/>
                    <a:gd name="connsiteX20" fmla="*/ 983743 w 984505"/>
                    <a:gd name="connsiteY20" fmla="*/ 103700 h 114810"/>
                    <a:gd name="connsiteX21" fmla="*/ 970410 w 984505"/>
                    <a:gd name="connsiteY21" fmla="*/ 77035 h 11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84505" h="114810">
                      <a:moveTo>
                        <a:pt x="970410" y="77035"/>
                      </a:moveTo>
                      <a:cubicBezTo>
                        <a:pt x="948930" y="74813"/>
                        <a:pt x="931894" y="51851"/>
                        <a:pt x="906710" y="65184"/>
                      </a:cubicBezTo>
                      <a:cubicBezTo>
                        <a:pt x="897822" y="70368"/>
                        <a:pt x="887452" y="67406"/>
                        <a:pt x="888192" y="54814"/>
                      </a:cubicBezTo>
                      <a:cubicBezTo>
                        <a:pt x="888933" y="32593"/>
                        <a:pt x="938560" y="8149"/>
                        <a:pt x="960041" y="20741"/>
                      </a:cubicBezTo>
                      <a:cubicBezTo>
                        <a:pt x="954855" y="-2221"/>
                        <a:pt x="938560" y="1"/>
                        <a:pt x="923006" y="742"/>
                      </a:cubicBezTo>
                      <a:cubicBezTo>
                        <a:pt x="791160" y="742"/>
                        <a:pt x="659314" y="742"/>
                        <a:pt x="526729" y="742"/>
                      </a:cubicBezTo>
                      <a:cubicBezTo>
                        <a:pt x="506729" y="742"/>
                        <a:pt x="483767" y="-4443"/>
                        <a:pt x="480064" y="31111"/>
                      </a:cubicBezTo>
                      <a:cubicBezTo>
                        <a:pt x="481545" y="-739"/>
                        <a:pt x="465250" y="1"/>
                        <a:pt x="445251" y="1"/>
                      </a:cubicBezTo>
                      <a:cubicBezTo>
                        <a:pt x="367477" y="742"/>
                        <a:pt x="289703" y="1"/>
                        <a:pt x="211929" y="742"/>
                      </a:cubicBezTo>
                      <a:cubicBezTo>
                        <a:pt x="185263" y="1483"/>
                        <a:pt x="153413" y="-4443"/>
                        <a:pt x="145266" y="34815"/>
                      </a:cubicBezTo>
                      <a:cubicBezTo>
                        <a:pt x="143784" y="40740"/>
                        <a:pt x="135636" y="41481"/>
                        <a:pt x="128229" y="41481"/>
                      </a:cubicBezTo>
                      <a:cubicBezTo>
                        <a:pt x="111193" y="42222"/>
                        <a:pt x="97120" y="34815"/>
                        <a:pt x="80083" y="25926"/>
                      </a:cubicBezTo>
                      <a:cubicBezTo>
                        <a:pt x="86009" y="72591"/>
                        <a:pt x="47492" y="55554"/>
                        <a:pt x="28975" y="65924"/>
                      </a:cubicBezTo>
                      <a:cubicBezTo>
                        <a:pt x="16383" y="72591"/>
                        <a:pt x="-1394" y="70368"/>
                        <a:pt x="87" y="91108"/>
                      </a:cubicBezTo>
                      <a:cubicBezTo>
                        <a:pt x="1569" y="112589"/>
                        <a:pt x="17123" y="114811"/>
                        <a:pt x="35641" y="114811"/>
                      </a:cubicBezTo>
                      <a:cubicBezTo>
                        <a:pt x="201559" y="114070"/>
                        <a:pt x="367477" y="114811"/>
                        <a:pt x="533394" y="114070"/>
                      </a:cubicBezTo>
                      <a:cubicBezTo>
                        <a:pt x="551912" y="114070"/>
                        <a:pt x="571171" y="119255"/>
                        <a:pt x="585985" y="101478"/>
                      </a:cubicBezTo>
                      <a:cubicBezTo>
                        <a:pt x="590429" y="95553"/>
                        <a:pt x="602280" y="93330"/>
                        <a:pt x="605984" y="102960"/>
                      </a:cubicBezTo>
                      <a:cubicBezTo>
                        <a:pt x="611168" y="116292"/>
                        <a:pt x="620798" y="114070"/>
                        <a:pt x="630427" y="114070"/>
                      </a:cubicBezTo>
                      <a:cubicBezTo>
                        <a:pt x="740792" y="114070"/>
                        <a:pt x="851897" y="114070"/>
                        <a:pt x="962263" y="114070"/>
                      </a:cubicBezTo>
                      <a:cubicBezTo>
                        <a:pt x="971152" y="114070"/>
                        <a:pt x="982262" y="115551"/>
                        <a:pt x="983743" y="103700"/>
                      </a:cubicBezTo>
                      <a:cubicBezTo>
                        <a:pt x="986706" y="93330"/>
                        <a:pt x="980780" y="78516"/>
                        <a:pt x="970410" y="7703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BC2DCE3-81B0-4757-8C79-ACE47931CCC4}"/>
                    </a:ext>
                  </a:extLst>
                </p:cNvPr>
                <p:cNvSpPr/>
                <p:nvPr/>
              </p:nvSpPr>
              <p:spPr>
                <a:xfrm>
                  <a:off x="8777801" y="4256269"/>
                  <a:ext cx="575077" cy="117064"/>
                </a:xfrm>
                <a:custGeom>
                  <a:avLst/>
                  <a:gdLst>
                    <a:gd name="connsiteX0" fmla="*/ 521747 w 575077"/>
                    <a:gd name="connsiteY0" fmla="*/ 2319 h 117064"/>
                    <a:gd name="connsiteX1" fmla="*/ 486934 w 575077"/>
                    <a:gd name="connsiteY1" fmla="*/ 6763 h 117064"/>
                    <a:gd name="connsiteX2" fmla="*/ 423233 w 575077"/>
                    <a:gd name="connsiteY2" fmla="*/ 23059 h 117064"/>
                    <a:gd name="connsiteX3" fmla="*/ 423233 w 575077"/>
                    <a:gd name="connsiteY3" fmla="*/ 23059 h 117064"/>
                    <a:gd name="connsiteX4" fmla="*/ 423233 w 575077"/>
                    <a:gd name="connsiteY4" fmla="*/ 23059 h 117064"/>
                    <a:gd name="connsiteX5" fmla="*/ 389161 w 575077"/>
                    <a:gd name="connsiteY5" fmla="*/ 1578 h 117064"/>
                    <a:gd name="connsiteX6" fmla="*/ 175097 w 575077"/>
                    <a:gd name="connsiteY6" fmla="*/ 838 h 117064"/>
                    <a:gd name="connsiteX7" fmla="*/ 78805 w 575077"/>
                    <a:gd name="connsiteY7" fmla="*/ 838 h 117064"/>
                    <a:gd name="connsiteX8" fmla="*/ 8438 w 575077"/>
                    <a:gd name="connsiteY8" fmla="*/ 7504 h 117064"/>
                    <a:gd name="connsiteX9" fmla="*/ 3254 w 575077"/>
                    <a:gd name="connsiteY9" fmla="*/ 80834 h 117064"/>
                    <a:gd name="connsiteX10" fmla="*/ 3254 w 575077"/>
                    <a:gd name="connsiteY10" fmla="*/ 107499 h 117064"/>
                    <a:gd name="connsiteX11" fmla="*/ 17327 w 575077"/>
                    <a:gd name="connsiteY11" fmla="*/ 115647 h 117064"/>
                    <a:gd name="connsiteX12" fmla="*/ 328423 w 575077"/>
                    <a:gd name="connsiteY12" fmla="*/ 116388 h 117064"/>
                    <a:gd name="connsiteX13" fmla="*/ 399531 w 575077"/>
                    <a:gd name="connsiteY13" fmla="*/ 78612 h 117064"/>
                    <a:gd name="connsiteX14" fmla="*/ 413604 w 575077"/>
                    <a:gd name="connsiteY14" fmla="*/ 69723 h 117064"/>
                    <a:gd name="connsiteX15" fmla="*/ 451380 w 575077"/>
                    <a:gd name="connsiteY15" fmla="*/ 116388 h 117064"/>
                    <a:gd name="connsiteX16" fmla="*/ 502489 w 575077"/>
                    <a:gd name="connsiteY16" fmla="*/ 90463 h 117064"/>
                    <a:gd name="connsiteX17" fmla="*/ 575077 w 575077"/>
                    <a:gd name="connsiteY17" fmla="*/ 2319 h 117064"/>
                    <a:gd name="connsiteX18" fmla="*/ 521747 w 575077"/>
                    <a:gd name="connsiteY18" fmla="*/ 2319 h 117064"/>
                    <a:gd name="connsiteX19" fmla="*/ 115100 w 575077"/>
                    <a:gd name="connsiteY19" fmla="*/ 66761 h 117064"/>
                    <a:gd name="connsiteX20" fmla="*/ 72880 w 575077"/>
                    <a:gd name="connsiteY20" fmla="*/ 82315 h 117064"/>
                    <a:gd name="connsiteX21" fmla="*/ 65473 w 575077"/>
                    <a:gd name="connsiteY21" fmla="*/ 77871 h 117064"/>
                    <a:gd name="connsiteX22" fmla="*/ 59547 w 575077"/>
                    <a:gd name="connsiteY22" fmla="*/ 17133 h 117064"/>
                    <a:gd name="connsiteX23" fmla="*/ 59547 w 575077"/>
                    <a:gd name="connsiteY23" fmla="*/ 17133 h 117064"/>
                    <a:gd name="connsiteX24" fmla="*/ 60287 w 575077"/>
                    <a:gd name="connsiteY24" fmla="*/ 16393 h 117064"/>
                    <a:gd name="connsiteX25" fmla="*/ 60287 w 575077"/>
                    <a:gd name="connsiteY25" fmla="*/ 17133 h 117064"/>
                    <a:gd name="connsiteX26" fmla="*/ 61029 w 575077"/>
                    <a:gd name="connsiteY26" fmla="*/ 17133 h 117064"/>
                    <a:gd name="connsiteX27" fmla="*/ 61029 w 575077"/>
                    <a:gd name="connsiteY27" fmla="*/ 16393 h 117064"/>
                    <a:gd name="connsiteX28" fmla="*/ 61769 w 575077"/>
                    <a:gd name="connsiteY28" fmla="*/ 15652 h 117064"/>
                    <a:gd name="connsiteX29" fmla="*/ 63250 w 575077"/>
                    <a:gd name="connsiteY29" fmla="*/ 17133 h 117064"/>
                    <a:gd name="connsiteX30" fmla="*/ 89175 w 575077"/>
                    <a:gd name="connsiteY30" fmla="*/ 26022 h 117064"/>
                    <a:gd name="connsiteX31" fmla="*/ 115100 w 575077"/>
                    <a:gd name="connsiteY31" fmla="*/ 66761 h 11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75077" h="117064">
                      <a:moveTo>
                        <a:pt x="521747" y="2319"/>
                      </a:moveTo>
                      <a:cubicBezTo>
                        <a:pt x="509896" y="3060"/>
                        <a:pt x="492859" y="-5088"/>
                        <a:pt x="486934" y="6763"/>
                      </a:cubicBezTo>
                      <a:cubicBezTo>
                        <a:pt x="471379" y="40095"/>
                        <a:pt x="447676" y="29725"/>
                        <a:pt x="423233" y="23059"/>
                      </a:cubicBezTo>
                      <a:cubicBezTo>
                        <a:pt x="423233" y="23059"/>
                        <a:pt x="423233" y="23059"/>
                        <a:pt x="423233" y="23059"/>
                      </a:cubicBezTo>
                      <a:cubicBezTo>
                        <a:pt x="423233" y="23059"/>
                        <a:pt x="423233" y="23059"/>
                        <a:pt x="423233" y="23059"/>
                      </a:cubicBezTo>
                      <a:cubicBezTo>
                        <a:pt x="421011" y="1578"/>
                        <a:pt x="405457" y="1578"/>
                        <a:pt x="389161" y="1578"/>
                      </a:cubicBezTo>
                      <a:cubicBezTo>
                        <a:pt x="318053" y="1578"/>
                        <a:pt x="246205" y="838"/>
                        <a:pt x="175097" y="838"/>
                      </a:cubicBezTo>
                      <a:cubicBezTo>
                        <a:pt x="143247" y="838"/>
                        <a:pt x="110656" y="838"/>
                        <a:pt x="78805" y="838"/>
                      </a:cubicBezTo>
                      <a:cubicBezTo>
                        <a:pt x="54362" y="2319"/>
                        <a:pt x="21771" y="-5088"/>
                        <a:pt x="8438" y="7504"/>
                      </a:cubicBezTo>
                      <a:cubicBezTo>
                        <a:pt x="-7857" y="22318"/>
                        <a:pt x="4735" y="55650"/>
                        <a:pt x="3254" y="80834"/>
                      </a:cubicBezTo>
                      <a:cubicBezTo>
                        <a:pt x="2513" y="89722"/>
                        <a:pt x="3254" y="98611"/>
                        <a:pt x="3254" y="107499"/>
                      </a:cubicBezTo>
                      <a:cubicBezTo>
                        <a:pt x="3994" y="116388"/>
                        <a:pt x="9920" y="117128"/>
                        <a:pt x="17327" y="115647"/>
                      </a:cubicBezTo>
                      <a:cubicBezTo>
                        <a:pt x="121026" y="115647"/>
                        <a:pt x="224724" y="116388"/>
                        <a:pt x="328423" y="116388"/>
                      </a:cubicBezTo>
                      <a:cubicBezTo>
                        <a:pt x="358051" y="116388"/>
                        <a:pt x="393605" y="125276"/>
                        <a:pt x="399531" y="78612"/>
                      </a:cubicBezTo>
                      <a:cubicBezTo>
                        <a:pt x="400271" y="74908"/>
                        <a:pt x="408419" y="72686"/>
                        <a:pt x="413604" y="69723"/>
                      </a:cubicBezTo>
                      <a:cubicBezTo>
                        <a:pt x="411382" y="88982"/>
                        <a:pt x="432122" y="114906"/>
                        <a:pt x="451380" y="116388"/>
                      </a:cubicBezTo>
                      <a:cubicBezTo>
                        <a:pt x="472861" y="117869"/>
                        <a:pt x="486934" y="116388"/>
                        <a:pt x="502489" y="90463"/>
                      </a:cubicBezTo>
                      <a:cubicBezTo>
                        <a:pt x="521006" y="60094"/>
                        <a:pt x="546931" y="31207"/>
                        <a:pt x="575077" y="2319"/>
                      </a:cubicBezTo>
                      <a:cubicBezTo>
                        <a:pt x="555079" y="1578"/>
                        <a:pt x="538042" y="838"/>
                        <a:pt x="521747" y="2319"/>
                      </a:cubicBezTo>
                      <a:close/>
                      <a:moveTo>
                        <a:pt x="115100" y="66761"/>
                      </a:moveTo>
                      <a:cubicBezTo>
                        <a:pt x="112878" y="83056"/>
                        <a:pt x="85472" y="70464"/>
                        <a:pt x="72880" y="82315"/>
                      </a:cubicBezTo>
                      <a:cubicBezTo>
                        <a:pt x="72139" y="83056"/>
                        <a:pt x="65473" y="79352"/>
                        <a:pt x="65473" y="77871"/>
                      </a:cubicBezTo>
                      <a:cubicBezTo>
                        <a:pt x="70658" y="57131"/>
                        <a:pt x="49918" y="37873"/>
                        <a:pt x="59547" y="17133"/>
                      </a:cubicBezTo>
                      <a:cubicBezTo>
                        <a:pt x="59547" y="17133"/>
                        <a:pt x="59547" y="17133"/>
                        <a:pt x="59547" y="17133"/>
                      </a:cubicBezTo>
                      <a:cubicBezTo>
                        <a:pt x="59547" y="17133"/>
                        <a:pt x="60287" y="16393"/>
                        <a:pt x="60287" y="16393"/>
                      </a:cubicBezTo>
                      <a:cubicBezTo>
                        <a:pt x="60287" y="16393"/>
                        <a:pt x="60287" y="16393"/>
                        <a:pt x="60287" y="17133"/>
                      </a:cubicBezTo>
                      <a:cubicBezTo>
                        <a:pt x="60287" y="17133"/>
                        <a:pt x="60287" y="17133"/>
                        <a:pt x="61029" y="17133"/>
                      </a:cubicBezTo>
                      <a:cubicBezTo>
                        <a:pt x="61029" y="17133"/>
                        <a:pt x="61029" y="16393"/>
                        <a:pt x="61029" y="16393"/>
                      </a:cubicBezTo>
                      <a:cubicBezTo>
                        <a:pt x="61029" y="16393"/>
                        <a:pt x="61769" y="15652"/>
                        <a:pt x="61769" y="15652"/>
                      </a:cubicBezTo>
                      <a:cubicBezTo>
                        <a:pt x="61769" y="16393"/>
                        <a:pt x="62510" y="16393"/>
                        <a:pt x="63250" y="17133"/>
                      </a:cubicBezTo>
                      <a:cubicBezTo>
                        <a:pt x="72880" y="16393"/>
                        <a:pt x="80287" y="23800"/>
                        <a:pt x="89175" y="26022"/>
                      </a:cubicBezTo>
                      <a:cubicBezTo>
                        <a:pt x="108433" y="32688"/>
                        <a:pt x="116582" y="57872"/>
                        <a:pt x="115100" y="6676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1E5A697-E836-406C-9D90-7D09B12EF226}"/>
                  </a:ext>
                </a:extLst>
              </p:cNvPr>
              <p:cNvSpPr/>
              <p:nvPr/>
            </p:nvSpPr>
            <p:spPr>
              <a:xfrm>
                <a:off x="4154331" y="2768299"/>
                <a:ext cx="1906049" cy="53709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" name="Graphic 35">
                <a:extLst>
                  <a:ext uri="{FF2B5EF4-FFF2-40B4-BE49-F238E27FC236}">
                    <a16:creationId xmlns:a16="http://schemas.microsoft.com/office/drawing/2014/main" id="{6B8D9D0E-4585-4422-B4A7-1E4601BC3550}"/>
                  </a:ext>
                </a:extLst>
              </p:cNvPr>
              <p:cNvGrpSpPr/>
              <p:nvPr/>
            </p:nvGrpSpPr>
            <p:grpSpPr>
              <a:xfrm>
                <a:off x="2594237" y="1896386"/>
                <a:ext cx="1562525" cy="984073"/>
                <a:chOff x="-59" y="2352663"/>
                <a:chExt cx="3411086" cy="2148287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8677B3CD-38C5-4E63-9B24-985193074609}"/>
                    </a:ext>
                  </a:extLst>
                </p:cNvPr>
                <p:cNvSpPr/>
                <p:nvPr/>
              </p:nvSpPr>
              <p:spPr>
                <a:xfrm>
                  <a:off x="3039852" y="2357199"/>
                  <a:ext cx="302207" cy="94886"/>
                </a:xfrm>
                <a:custGeom>
                  <a:avLst/>
                  <a:gdLst>
                    <a:gd name="connsiteX0" fmla="*/ 8148 w 302207"/>
                    <a:gd name="connsiteY0" fmla="*/ 62960 h 94886"/>
                    <a:gd name="connsiteX1" fmla="*/ 51109 w 302207"/>
                    <a:gd name="connsiteY1" fmla="*/ 94069 h 94886"/>
                    <a:gd name="connsiteX2" fmla="*/ 172584 w 302207"/>
                    <a:gd name="connsiteY2" fmla="*/ 94810 h 94886"/>
                    <a:gd name="connsiteX3" fmla="*/ 214064 w 302207"/>
                    <a:gd name="connsiteY3" fmla="*/ 73330 h 94886"/>
                    <a:gd name="connsiteX4" fmla="*/ 302208 w 302207"/>
                    <a:gd name="connsiteY4" fmla="*/ 0 h 94886"/>
                    <a:gd name="connsiteX5" fmla="*/ 33332 w 302207"/>
                    <a:gd name="connsiteY5" fmla="*/ 0 h 94886"/>
                    <a:gd name="connsiteX6" fmla="*/ 59997 w 302207"/>
                    <a:gd name="connsiteY6" fmla="*/ 19258 h 94886"/>
                    <a:gd name="connsiteX7" fmla="*/ 77033 w 302207"/>
                    <a:gd name="connsiteY7" fmla="*/ 31850 h 94886"/>
                    <a:gd name="connsiteX8" fmla="*/ 59256 w 302207"/>
                    <a:gd name="connsiteY8" fmla="*/ 50368 h 94886"/>
                    <a:gd name="connsiteX9" fmla="*/ 0 w 302207"/>
                    <a:gd name="connsiteY9" fmla="*/ 49627 h 94886"/>
                    <a:gd name="connsiteX10" fmla="*/ 8148 w 302207"/>
                    <a:gd name="connsiteY10" fmla="*/ 62960 h 9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2207" h="94886">
                      <a:moveTo>
                        <a:pt x="8148" y="62960"/>
                      </a:moveTo>
                      <a:cubicBezTo>
                        <a:pt x="4444" y="98514"/>
                        <a:pt x="28147" y="94810"/>
                        <a:pt x="51109" y="94069"/>
                      </a:cubicBezTo>
                      <a:cubicBezTo>
                        <a:pt x="91847" y="93329"/>
                        <a:pt x="131846" y="93329"/>
                        <a:pt x="172584" y="94810"/>
                      </a:cubicBezTo>
                      <a:cubicBezTo>
                        <a:pt x="191842" y="95551"/>
                        <a:pt x="206657" y="91107"/>
                        <a:pt x="214064" y="73330"/>
                      </a:cubicBezTo>
                      <a:cubicBezTo>
                        <a:pt x="229618" y="37035"/>
                        <a:pt x="265172" y="23703"/>
                        <a:pt x="302208" y="0"/>
                      </a:cubicBezTo>
                      <a:cubicBezTo>
                        <a:pt x="207397" y="0"/>
                        <a:pt x="122216" y="0"/>
                        <a:pt x="33332" y="0"/>
                      </a:cubicBezTo>
                      <a:cubicBezTo>
                        <a:pt x="38517" y="13333"/>
                        <a:pt x="39998" y="25925"/>
                        <a:pt x="59997" y="19258"/>
                      </a:cubicBezTo>
                      <a:cubicBezTo>
                        <a:pt x="65182" y="17777"/>
                        <a:pt x="80737" y="18518"/>
                        <a:pt x="77033" y="31850"/>
                      </a:cubicBezTo>
                      <a:cubicBezTo>
                        <a:pt x="74811" y="39257"/>
                        <a:pt x="76293" y="52590"/>
                        <a:pt x="59256" y="50368"/>
                      </a:cubicBezTo>
                      <a:cubicBezTo>
                        <a:pt x="39998" y="48146"/>
                        <a:pt x="19999" y="49627"/>
                        <a:pt x="0" y="49627"/>
                      </a:cubicBezTo>
                      <a:cubicBezTo>
                        <a:pt x="741" y="58516"/>
                        <a:pt x="8148" y="61479"/>
                        <a:pt x="8148" y="6296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45E69B4F-CDFE-4753-A9C7-BD7FC4758A4A}"/>
                    </a:ext>
                  </a:extLst>
                </p:cNvPr>
                <p:cNvSpPr/>
                <p:nvPr/>
              </p:nvSpPr>
              <p:spPr>
                <a:xfrm>
                  <a:off x="3319838" y="2354214"/>
                  <a:ext cx="91129" cy="97888"/>
                </a:xfrm>
                <a:custGeom>
                  <a:avLst/>
                  <a:gdLst>
                    <a:gd name="connsiteX0" fmla="*/ 0 w 91129"/>
                    <a:gd name="connsiteY0" fmla="*/ 97795 h 97888"/>
                    <a:gd name="connsiteX1" fmla="*/ 52590 w 91129"/>
                    <a:gd name="connsiteY1" fmla="*/ 67426 h 97888"/>
                    <a:gd name="connsiteX2" fmla="*/ 87403 w 91129"/>
                    <a:gd name="connsiteY2" fmla="*/ 76315 h 97888"/>
                    <a:gd name="connsiteX3" fmla="*/ 88144 w 91129"/>
                    <a:gd name="connsiteY3" fmla="*/ 4466 h 97888"/>
                    <a:gd name="connsiteX4" fmla="*/ 32591 w 91129"/>
                    <a:gd name="connsiteY4" fmla="*/ 2244 h 97888"/>
                    <a:gd name="connsiteX5" fmla="*/ 25925 w 91129"/>
                    <a:gd name="connsiteY5" fmla="*/ 18540 h 97888"/>
                    <a:gd name="connsiteX6" fmla="*/ 0 w 91129"/>
                    <a:gd name="connsiteY6" fmla="*/ 97795 h 97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129" h="97888">
                      <a:moveTo>
                        <a:pt x="0" y="97795"/>
                      </a:moveTo>
                      <a:cubicBezTo>
                        <a:pt x="25925" y="94092"/>
                        <a:pt x="57034" y="110387"/>
                        <a:pt x="52590" y="67426"/>
                      </a:cubicBezTo>
                      <a:cubicBezTo>
                        <a:pt x="66663" y="65945"/>
                        <a:pt x="71107" y="93351"/>
                        <a:pt x="87403" y="76315"/>
                      </a:cubicBezTo>
                      <a:cubicBezTo>
                        <a:pt x="91847" y="71130"/>
                        <a:pt x="92588" y="5948"/>
                        <a:pt x="88144" y="4466"/>
                      </a:cubicBezTo>
                      <a:cubicBezTo>
                        <a:pt x="70367" y="-2941"/>
                        <a:pt x="51109" y="763"/>
                        <a:pt x="32591" y="2244"/>
                      </a:cubicBezTo>
                      <a:cubicBezTo>
                        <a:pt x="24443" y="2985"/>
                        <a:pt x="23702" y="12614"/>
                        <a:pt x="25925" y="18540"/>
                      </a:cubicBezTo>
                      <a:cubicBezTo>
                        <a:pt x="38517" y="48909"/>
                        <a:pt x="17777" y="70389"/>
                        <a:pt x="0" y="9779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F351618-65CD-42FE-A675-477F2335EFDF}"/>
                    </a:ext>
                  </a:extLst>
                </p:cNvPr>
                <p:cNvSpPr/>
                <p:nvPr/>
              </p:nvSpPr>
              <p:spPr>
                <a:xfrm>
                  <a:off x="3256345" y="2437005"/>
                  <a:ext cx="30161" cy="18833"/>
                </a:xfrm>
                <a:custGeom>
                  <a:avLst/>
                  <a:gdLst>
                    <a:gd name="connsiteX0" fmla="*/ 6459 w 30161"/>
                    <a:gd name="connsiteY0" fmla="*/ 1671 h 18833"/>
                    <a:gd name="connsiteX1" fmla="*/ 1274 w 30161"/>
                    <a:gd name="connsiteY1" fmla="*/ 12041 h 18833"/>
                    <a:gd name="connsiteX2" fmla="*/ 30162 w 30161"/>
                    <a:gd name="connsiteY2" fmla="*/ 15004 h 18833"/>
                    <a:gd name="connsiteX3" fmla="*/ 6459 w 30161"/>
                    <a:gd name="connsiteY3" fmla="*/ 1671 h 18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161" h="18833">
                      <a:moveTo>
                        <a:pt x="6459" y="1671"/>
                      </a:moveTo>
                      <a:cubicBezTo>
                        <a:pt x="2756" y="3153"/>
                        <a:pt x="-2429" y="7597"/>
                        <a:pt x="1274" y="12041"/>
                      </a:cubicBezTo>
                      <a:cubicBezTo>
                        <a:pt x="7941" y="20930"/>
                        <a:pt x="17570" y="20189"/>
                        <a:pt x="30162" y="15004"/>
                      </a:cubicBezTo>
                      <a:cubicBezTo>
                        <a:pt x="22755" y="6856"/>
                        <a:pt x="19792" y="-4254"/>
                        <a:pt x="6459" y="167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952A42AB-7AF1-4ACA-8DE1-2D60588AD2A4}"/>
                    </a:ext>
                  </a:extLst>
                </p:cNvPr>
                <p:cNvSpPr/>
                <p:nvPr/>
              </p:nvSpPr>
              <p:spPr>
                <a:xfrm>
                  <a:off x="2342824" y="2354940"/>
                  <a:ext cx="695546" cy="97613"/>
                </a:xfrm>
                <a:custGeom>
                  <a:avLst/>
                  <a:gdLst>
                    <a:gd name="connsiteX0" fmla="*/ 28912 w 695546"/>
                    <a:gd name="connsiteY0" fmla="*/ 70404 h 97613"/>
                    <a:gd name="connsiteX1" fmla="*/ 24 w 695546"/>
                    <a:gd name="connsiteY1" fmla="*/ 85959 h 97613"/>
                    <a:gd name="connsiteX2" fmla="*/ 30393 w 695546"/>
                    <a:gd name="connsiteY2" fmla="*/ 96329 h 97613"/>
                    <a:gd name="connsiteX3" fmla="*/ 665918 w 695546"/>
                    <a:gd name="connsiteY3" fmla="*/ 96329 h 97613"/>
                    <a:gd name="connsiteX4" fmla="*/ 685917 w 695546"/>
                    <a:gd name="connsiteY4" fmla="*/ 96329 h 97613"/>
                    <a:gd name="connsiteX5" fmla="*/ 695546 w 695546"/>
                    <a:gd name="connsiteY5" fmla="*/ 85218 h 97613"/>
                    <a:gd name="connsiteX6" fmla="*/ 686658 w 695546"/>
                    <a:gd name="connsiteY6" fmla="*/ 75589 h 97613"/>
                    <a:gd name="connsiteX7" fmla="*/ 666659 w 695546"/>
                    <a:gd name="connsiteY7" fmla="*/ 35591 h 97613"/>
                    <a:gd name="connsiteX8" fmla="*/ 639993 w 695546"/>
                    <a:gd name="connsiteY8" fmla="*/ 37 h 97613"/>
                    <a:gd name="connsiteX9" fmla="*/ 437040 w 695546"/>
                    <a:gd name="connsiteY9" fmla="*/ 778 h 97613"/>
                    <a:gd name="connsiteX10" fmla="*/ 392598 w 695546"/>
                    <a:gd name="connsiteY10" fmla="*/ 37813 h 97613"/>
                    <a:gd name="connsiteX11" fmla="*/ 386672 w 695546"/>
                    <a:gd name="connsiteY11" fmla="*/ 49664 h 97613"/>
                    <a:gd name="connsiteX12" fmla="*/ 366673 w 695546"/>
                    <a:gd name="connsiteY12" fmla="*/ 61515 h 97613"/>
                    <a:gd name="connsiteX13" fmla="*/ 358526 w 695546"/>
                    <a:gd name="connsiteY13" fmla="*/ 41516 h 97613"/>
                    <a:gd name="connsiteX14" fmla="*/ 367414 w 695546"/>
                    <a:gd name="connsiteY14" fmla="*/ 778 h 97613"/>
                    <a:gd name="connsiteX15" fmla="*/ 140758 w 695546"/>
                    <a:gd name="connsiteY15" fmla="*/ 778 h 97613"/>
                    <a:gd name="connsiteX16" fmla="*/ 94094 w 695546"/>
                    <a:gd name="connsiteY16" fmla="*/ 22258 h 97613"/>
                    <a:gd name="connsiteX17" fmla="*/ 68910 w 695546"/>
                    <a:gd name="connsiteY17" fmla="*/ 33369 h 97613"/>
                    <a:gd name="connsiteX18" fmla="*/ 25208 w 695546"/>
                    <a:gd name="connsiteY18" fmla="*/ 42998 h 97613"/>
                    <a:gd name="connsiteX19" fmla="*/ 18542 w 695546"/>
                    <a:gd name="connsiteY19" fmla="*/ 51886 h 97613"/>
                    <a:gd name="connsiteX20" fmla="*/ 26690 w 695546"/>
                    <a:gd name="connsiteY20" fmla="*/ 60775 h 97613"/>
                    <a:gd name="connsiteX21" fmla="*/ 41504 w 695546"/>
                    <a:gd name="connsiteY21" fmla="*/ 63738 h 97613"/>
                    <a:gd name="connsiteX22" fmla="*/ 28912 w 695546"/>
                    <a:gd name="connsiteY22" fmla="*/ 70404 h 97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95546" h="97613">
                      <a:moveTo>
                        <a:pt x="28912" y="70404"/>
                      </a:moveTo>
                      <a:cubicBezTo>
                        <a:pt x="15579" y="70404"/>
                        <a:pt x="-716" y="71885"/>
                        <a:pt x="24" y="85959"/>
                      </a:cubicBezTo>
                      <a:cubicBezTo>
                        <a:pt x="765" y="102995"/>
                        <a:pt x="19283" y="96329"/>
                        <a:pt x="30393" y="96329"/>
                      </a:cubicBezTo>
                      <a:cubicBezTo>
                        <a:pt x="242235" y="97069"/>
                        <a:pt x="454077" y="96329"/>
                        <a:pt x="665918" y="96329"/>
                      </a:cubicBezTo>
                      <a:cubicBezTo>
                        <a:pt x="672584" y="96329"/>
                        <a:pt x="679251" y="96329"/>
                        <a:pt x="685917" y="96329"/>
                      </a:cubicBezTo>
                      <a:cubicBezTo>
                        <a:pt x="693324" y="96329"/>
                        <a:pt x="695546" y="91884"/>
                        <a:pt x="695546" y="85218"/>
                      </a:cubicBezTo>
                      <a:cubicBezTo>
                        <a:pt x="695546" y="78552"/>
                        <a:pt x="694065" y="75589"/>
                        <a:pt x="686658" y="75589"/>
                      </a:cubicBezTo>
                      <a:cubicBezTo>
                        <a:pt x="657770" y="73367"/>
                        <a:pt x="658511" y="56330"/>
                        <a:pt x="666659" y="35591"/>
                      </a:cubicBezTo>
                      <a:cubicBezTo>
                        <a:pt x="677029" y="9666"/>
                        <a:pt x="669622" y="-704"/>
                        <a:pt x="639993" y="37"/>
                      </a:cubicBezTo>
                      <a:cubicBezTo>
                        <a:pt x="572589" y="1518"/>
                        <a:pt x="505185" y="778"/>
                        <a:pt x="437040" y="778"/>
                      </a:cubicBezTo>
                      <a:cubicBezTo>
                        <a:pt x="411856" y="778"/>
                        <a:pt x="380747" y="-7370"/>
                        <a:pt x="392598" y="37813"/>
                      </a:cubicBezTo>
                      <a:cubicBezTo>
                        <a:pt x="393339" y="40776"/>
                        <a:pt x="388894" y="45220"/>
                        <a:pt x="386672" y="49664"/>
                      </a:cubicBezTo>
                      <a:cubicBezTo>
                        <a:pt x="382969" y="59293"/>
                        <a:pt x="378525" y="62997"/>
                        <a:pt x="366673" y="61515"/>
                      </a:cubicBezTo>
                      <a:cubicBezTo>
                        <a:pt x="349637" y="59293"/>
                        <a:pt x="361488" y="47442"/>
                        <a:pt x="358526" y="41516"/>
                      </a:cubicBezTo>
                      <a:cubicBezTo>
                        <a:pt x="352600" y="28184"/>
                        <a:pt x="371858" y="19295"/>
                        <a:pt x="367414" y="778"/>
                      </a:cubicBezTo>
                      <a:cubicBezTo>
                        <a:pt x="291862" y="778"/>
                        <a:pt x="216310" y="778"/>
                        <a:pt x="140758" y="778"/>
                      </a:cubicBezTo>
                      <a:cubicBezTo>
                        <a:pt x="121500" y="778"/>
                        <a:pt x="102982" y="-2185"/>
                        <a:pt x="94094" y="22258"/>
                      </a:cubicBezTo>
                      <a:cubicBezTo>
                        <a:pt x="91131" y="29665"/>
                        <a:pt x="80021" y="38554"/>
                        <a:pt x="68910" y="33369"/>
                      </a:cubicBezTo>
                      <a:cubicBezTo>
                        <a:pt x="51133" y="24480"/>
                        <a:pt x="41504" y="45961"/>
                        <a:pt x="25208" y="42998"/>
                      </a:cubicBezTo>
                      <a:cubicBezTo>
                        <a:pt x="20023" y="42257"/>
                        <a:pt x="16320" y="46701"/>
                        <a:pt x="18542" y="51886"/>
                      </a:cubicBezTo>
                      <a:cubicBezTo>
                        <a:pt x="20023" y="55590"/>
                        <a:pt x="23727" y="57812"/>
                        <a:pt x="26690" y="60775"/>
                      </a:cubicBezTo>
                      <a:cubicBezTo>
                        <a:pt x="34097" y="51886"/>
                        <a:pt x="40023" y="57812"/>
                        <a:pt x="41504" y="63738"/>
                      </a:cubicBezTo>
                      <a:cubicBezTo>
                        <a:pt x="44467" y="73367"/>
                        <a:pt x="34097" y="70404"/>
                        <a:pt x="28912" y="7040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9D87A58E-74A5-4013-BC82-85B1FAD92264}"/>
                    </a:ext>
                  </a:extLst>
                </p:cNvPr>
                <p:cNvSpPr/>
                <p:nvPr/>
              </p:nvSpPr>
              <p:spPr>
                <a:xfrm>
                  <a:off x="1625846" y="2352663"/>
                  <a:ext cx="719224" cy="95642"/>
                </a:xfrm>
                <a:custGeom>
                  <a:avLst/>
                  <a:gdLst>
                    <a:gd name="connsiteX0" fmla="*/ 685893 w 719224"/>
                    <a:gd name="connsiteY0" fmla="*/ 95643 h 95642"/>
                    <a:gd name="connsiteX1" fmla="*/ 671819 w 719224"/>
                    <a:gd name="connsiteY1" fmla="*/ 84532 h 95642"/>
                    <a:gd name="connsiteX2" fmla="*/ 602934 w 719224"/>
                    <a:gd name="connsiteY2" fmla="*/ 56385 h 95642"/>
                    <a:gd name="connsiteX3" fmla="*/ 603674 w 719224"/>
                    <a:gd name="connsiteY3" fmla="*/ 25276 h 95642"/>
                    <a:gd name="connsiteX4" fmla="*/ 637006 w 719224"/>
                    <a:gd name="connsiteY4" fmla="*/ 21572 h 95642"/>
                    <a:gd name="connsiteX5" fmla="*/ 719224 w 719224"/>
                    <a:gd name="connsiteY5" fmla="*/ 832 h 95642"/>
                    <a:gd name="connsiteX6" fmla="*/ 397018 w 719224"/>
                    <a:gd name="connsiteY6" fmla="*/ 832 h 95642"/>
                    <a:gd name="connsiteX7" fmla="*/ 383685 w 719224"/>
                    <a:gd name="connsiteY7" fmla="*/ 6758 h 95642"/>
                    <a:gd name="connsiteX8" fmla="*/ 391092 w 719224"/>
                    <a:gd name="connsiteY8" fmla="*/ 20831 h 95642"/>
                    <a:gd name="connsiteX9" fmla="*/ 419980 w 719224"/>
                    <a:gd name="connsiteY9" fmla="*/ 4536 h 95642"/>
                    <a:gd name="connsiteX10" fmla="*/ 440719 w 719224"/>
                    <a:gd name="connsiteY10" fmla="*/ 54163 h 95642"/>
                    <a:gd name="connsiteX11" fmla="*/ 431090 w 719224"/>
                    <a:gd name="connsiteY11" fmla="*/ 51941 h 95642"/>
                    <a:gd name="connsiteX12" fmla="*/ 419239 w 719224"/>
                    <a:gd name="connsiteY12" fmla="*/ 46756 h 95642"/>
                    <a:gd name="connsiteX13" fmla="*/ 362205 w 719224"/>
                    <a:gd name="connsiteY13" fmla="*/ 23054 h 95642"/>
                    <a:gd name="connsiteX14" fmla="*/ 345168 w 719224"/>
                    <a:gd name="connsiteY14" fmla="*/ 24535 h 95642"/>
                    <a:gd name="connsiteX15" fmla="*/ 349613 w 719224"/>
                    <a:gd name="connsiteY15" fmla="*/ 40090 h 95642"/>
                    <a:gd name="connsiteX16" fmla="*/ 362945 w 719224"/>
                    <a:gd name="connsiteY16" fmla="*/ 86754 h 95642"/>
                    <a:gd name="connsiteX17" fmla="*/ 302207 w 719224"/>
                    <a:gd name="connsiteY17" fmla="*/ 20091 h 95642"/>
                    <a:gd name="connsiteX18" fmla="*/ 231100 w 719224"/>
                    <a:gd name="connsiteY18" fmla="*/ 29720 h 95642"/>
                    <a:gd name="connsiteX19" fmla="*/ 249617 w 719224"/>
                    <a:gd name="connsiteY19" fmla="*/ 22313 h 95642"/>
                    <a:gd name="connsiteX20" fmla="*/ 265172 w 719224"/>
                    <a:gd name="connsiteY20" fmla="*/ 19350 h 95642"/>
                    <a:gd name="connsiteX21" fmla="*/ 262209 w 719224"/>
                    <a:gd name="connsiteY21" fmla="*/ 40090 h 95642"/>
                    <a:gd name="connsiteX22" fmla="*/ 251840 w 719224"/>
                    <a:gd name="connsiteY22" fmla="*/ 48238 h 95642"/>
                    <a:gd name="connsiteX23" fmla="*/ 187398 w 719224"/>
                    <a:gd name="connsiteY23" fmla="*/ 46756 h 95642"/>
                    <a:gd name="connsiteX24" fmla="*/ 134808 w 719224"/>
                    <a:gd name="connsiteY24" fmla="*/ 12684 h 95642"/>
                    <a:gd name="connsiteX25" fmla="*/ 118513 w 719224"/>
                    <a:gd name="connsiteY25" fmla="*/ 92 h 95642"/>
                    <a:gd name="connsiteX26" fmla="*/ 40739 w 719224"/>
                    <a:gd name="connsiteY26" fmla="*/ 92 h 95642"/>
                    <a:gd name="connsiteX27" fmla="*/ 19999 w 719224"/>
                    <a:gd name="connsiteY27" fmla="*/ 14906 h 95642"/>
                    <a:gd name="connsiteX28" fmla="*/ 0 w 719224"/>
                    <a:gd name="connsiteY28" fmla="*/ 94161 h 95642"/>
                    <a:gd name="connsiteX29" fmla="*/ 685893 w 719224"/>
                    <a:gd name="connsiteY29" fmla="*/ 95643 h 9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19224" h="95642">
                      <a:moveTo>
                        <a:pt x="685893" y="95643"/>
                      </a:moveTo>
                      <a:cubicBezTo>
                        <a:pt x="681448" y="87495"/>
                        <a:pt x="677745" y="84532"/>
                        <a:pt x="671819" y="84532"/>
                      </a:cubicBezTo>
                      <a:cubicBezTo>
                        <a:pt x="633303" y="85273"/>
                        <a:pt x="621451" y="76384"/>
                        <a:pt x="602934" y="56385"/>
                      </a:cubicBezTo>
                      <a:cubicBezTo>
                        <a:pt x="590342" y="42312"/>
                        <a:pt x="595527" y="34905"/>
                        <a:pt x="603674" y="25276"/>
                      </a:cubicBezTo>
                      <a:cubicBezTo>
                        <a:pt x="613303" y="14165"/>
                        <a:pt x="624414" y="14906"/>
                        <a:pt x="637006" y="21572"/>
                      </a:cubicBezTo>
                      <a:cubicBezTo>
                        <a:pt x="674041" y="42312"/>
                        <a:pt x="691077" y="38608"/>
                        <a:pt x="719224" y="832"/>
                      </a:cubicBezTo>
                      <a:cubicBezTo>
                        <a:pt x="610341" y="832"/>
                        <a:pt x="503679" y="832"/>
                        <a:pt x="397018" y="832"/>
                      </a:cubicBezTo>
                      <a:cubicBezTo>
                        <a:pt x="391833" y="832"/>
                        <a:pt x="385166" y="-1390"/>
                        <a:pt x="383685" y="6758"/>
                      </a:cubicBezTo>
                      <a:cubicBezTo>
                        <a:pt x="382944" y="12684"/>
                        <a:pt x="386648" y="17128"/>
                        <a:pt x="391092" y="20831"/>
                      </a:cubicBezTo>
                      <a:cubicBezTo>
                        <a:pt x="408128" y="34164"/>
                        <a:pt x="415535" y="22313"/>
                        <a:pt x="419980" y="4536"/>
                      </a:cubicBezTo>
                      <a:cubicBezTo>
                        <a:pt x="433312" y="21572"/>
                        <a:pt x="451089" y="31942"/>
                        <a:pt x="440719" y="54163"/>
                      </a:cubicBezTo>
                      <a:cubicBezTo>
                        <a:pt x="437016" y="53422"/>
                        <a:pt x="434053" y="52682"/>
                        <a:pt x="431090" y="51941"/>
                      </a:cubicBezTo>
                      <a:cubicBezTo>
                        <a:pt x="426646" y="50460"/>
                        <a:pt x="422202" y="46015"/>
                        <a:pt x="419239" y="46756"/>
                      </a:cubicBezTo>
                      <a:cubicBezTo>
                        <a:pt x="394055" y="52682"/>
                        <a:pt x="371834" y="54904"/>
                        <a:pt x="362205" y="23054"/>
                      </a:cubicBezTo>
                      <a:cubicBezTo>
                        <a:pt x="360723" y="17128"/>
                        <a:pt x="350353" y="17869"/>
                        <a:pt x="345168" y="24535"/>
                      </a:cubicBezTo>
                      <a:cubicBezTo>
                        <a:pt x="339983" y="31201"/>
                        <a:pt x="341465" y="36386"/>
                        <a:pt x="349613" y="40090"/>
                      </a:cubicBezTo>
                      <a:cubicBezTo>
                        <a:pt x="366649" y="48238"/>
                        <a:pt x="373315" y="60089"/>
                        <a:pt x="362945" y="86754"/>
                      </a:cubicBezTo>
                      <a:cubicBezTo>
                        <a:pt x="340724" y="62311"/>
                        <a:pt x="322207" y="40090"/>
                        <a:pt x="302207" y="20091"/>
                      </a:cubicBezTo>
                      <a:cubicBezTo>
                        <a:pt x="274061" y="-8056"/>
                        <a:pt x="255543" y="-6575"/>
                        <a:pt x="231100" y="29720"/>
                      </a:cubicBezTo>
                      <a:cubicBezTo>
                        <a:pt x="242210" y="25276"/>
                        <a:pt x="247395" y="25276"/>
                        <a:pt x="249617" y="22313"/>
                      </a:cubicBezTo>
                      <a:cubicBezTo>
                        <a:pt x="254062" y="15647"/>
                        <a:pt x="258506" y="12684"/>
                        <a:pt x="265172" y="19350"/>
                      </a:cubicBezTo>
                      <a:cubicBezTo>
                        <a:pt x="273320" y="27498"/>
                        <a:pt x="263691" y="33423"/>
                        <a:pt x="262209" y="40090"/>
                      </a:cubicBezTo>
                      <a:cubicBezTo>
                        <a:pt x="260728" y="46015"/>
                        <a:pt x="262950" y="54904"/>
                        <a:pt x="251840" y="48238"/>
                      </a:cubicBezTo>
                      <a:cubicBezTo>
                        <a:pt x="230359" y="34905"/>
                        <a:pt x="208879" y="44534"/>
                        <a:pt x="187398" y="46756"/>
                      </a:cubicBezTo>
                      <a:cubicBezTo>
                        <a:pt x="161474" y="49719"/>
                        <a:pt x="145178" y="31942"/>
                        <a:pt x="134808" y="12684"/>
                      </a:cubicBezTo>
                      <a:cubicBezTo>
                        <a:pt x="129623" y="3055"/>
                        <a:pt x="128883" y="-649"/>
                        <a:pt x="118513" y="92"/>
                      </a:cubicBezTo>
                      <a:cubicBezTo>
                        <a:pt x="92588" y="832"/>
                        <a:pt x="66663" y="832"/>
                        <a:pt x="40739" y="92"/>
                      </a:cubicBezTo>
                      <a:cubicBezTo>
                        <a:pt x="29628" y="92"/>
                        <a:pt x="17777" y="1573"/>
                        <a:pt x="19999" y="14906"/>
                      </a:cubicBezTo>
                      <a:cubicBezTo>
                        <a:pt x="24443" y="44534"/>
                        <a:pt x="11851" y="69718"/>
                        <a:pt x="0" y="94161"/>
                      </a:cubicBezTo>
                      <a:cubicBezTo>
                        <a:pt x="228878" y="95643"/>
                        <a:pt x="457015" y="95643"/>
                        <a:pt x="685893" y="95643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CB9040F7-68D4-4F18-B06F-A921A0520694}"/>
                    </a:ext>
                  </a:extLst>
                </p:cNvPr>
                <p:cNvSpPr/>
                <p:nvPr/>
              </p:nvSpPr>
              <p:spPr>
                <a:xfrm>
                  <a:off x="972545" y="2355718"/>
                  <a:ext cx="630123" cy="99537"/>
                </a:xfrm>
                <a:custGeom>
                  <a:avLst/>
                  <a:gdLst>
                    <a:gd name="connsiteX0" fmla="*/ 362945 w 630123"/>
                    <a:gd name="connsiteY0" fmla="*/ 63701 h 99537"/>
                    <a:gd name="connsiteX1" fmla="*/ 425905 w 630123"/>
                    <a:gd name="connsiteY1" fmla="*/ 45924 h 99537"/>
                    <a:gd name="connsiteX2" fmla="*/ 439979 w 630123"/>
                    <a:gd name="connsiteY2" fmla="*/ 67404 h 99537"/>
                    <a:gd name="connsiteX3" fmla="*/ 450349 w 630123"/>
                    <a:gd name="connsiteY3" fmla="*/ 94810 h 99537"/>
                    <a:gd name="connsiteX4" fmla="*/ 568121 w 630123"/>
                    <a:gd name="connsiteY4" fmla="*/ 93329 h 99537"/>
                    <a:gd name="connsiteX5" fmla="*/ 613304 w 630123"/>
                    <a:gd name="connsiteY5" fmla="*/ 98514 h 99537"/>
                    <a:gd name="connsiteX6" fmla="*/ 628858 w 630123"/>
                    <a:gd name="connsiteY6" fmla="*/ 84440 h 99537"/>
                    <a:gd name="connsiteX7" fmla="*/ 606637 w 630123"/>
                    <a:gd name="connsiteY7" fmla="*/ 77774 h 99537"/>
                    <a:gd name="connsiteX8" fmla="*/ 568121 w 630123"/>
                    <a:gd name="connsiteY8" fmla="*/ 79255 h 99537"/>
                    <a:gd name="connsiteX9" fmla="*/ 568121 w 630123"/>
                    <a:gd name="connsiteY9" fmla="*/ 79255 h 99537"/>
                    <a:gd name="connsiteX10" fmla="*/ 561454 w 630123"/>
                    <a:gd name="connsiteY10" fmla="*/ 68145 h 99537"/>
                    <a:gd name="connsiteX11" fmla="*/ 518493 w 630123"/>
                    <a:gd name="connsiteY11" fmla="*/ 57775 h 99537"/>
                    <a:gd name="connsiteX12" fmla="*/ 501457 w 630123"/>
                    <a:gd name="connsiteY12" fmla="*/ 55553 h 99537"/>
                    <a:gd name="connsiteX13" fmla="*/ 489606 w 630123"/>
                    <a:gd name="connsiteY13" fmla="*/ 36294 h 99537"/>
                    <a:gd name="connsiteX14" fmla="*/ 502198 w 630123"/>
                    <a:gd name="connsiteY14" fmla="*/ 27406 h 99537"/>
                    <a:gd name="connsiteX15" fmla="*/ 539974 w 630123"/>
                    <a:gd name="connsiteY15" fmla="*/ 0 h 99537"/>
                    <a:gd name="connsiteX16" fmla="*/ 94069 w 630123"/>
                    <a:gd name="connsiteY16" fmla="*/ 0 h 99537"/>
                    <a:gd name="connsiteX17" fmla="*/ 71848 w 630123"/>
                    <a:gd name="connsiteY17" fmla="*/ 19999 h 99537"/>
                    <a:gd name="connsiteX18" fmla="*/ 0 w 630123"/>
                    <a:gd name="connsiteY18" fmla="*/ 97032 h 99537"/>
                    <a:gd name="connsiteX19" fmla="*/ 368130 w 630123"/>
                    <a:gd name="connsiteY19" fmla="*/ 97032 h 99537"/>
                    <a:gd name="connsiteX20" fmla="*/ 362945 w 630123"/>
                    <a:gd name="connsiteY20" fmla="*/ 63701 h 9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30123" h="99537">
                      <a:moveTo>
                        <a:pt x="362945" y="63701"/>
                      </a:moveTo>
                      <a:cubicBezTo>
                        <a:pt x="377019" y="31110"/>
                        <a:pt x="402943" y="46664"/>
                        <a:pt x="425905" y="45924"/>
                      </a:cubicBezTo>
                      <a:cubicBezTo>
                        <a:pt x="442941" y="45183"/>
                        <a:pt x="449608" y="48886"/>
                        <a:pt x="439979" y="67404"/>
                      </a:cubicBezTo>
                      <a:cubicBezTo>
                        <a:pt x="434794" y="77774"/>
                        <a:pt x="430349" y="94069"/>
                        <a:pt x="450349" y="94810"/>
                      </a:cubicBezTo>
                      <a:cubicBezTo>
                        <a:pt x="489606" y="95551"/>
                        <a:pt x="528863" y="94069"/>
                        <a:pt x="568121" y="93329"/>
                      </a:cubicBezTo>
                      <a:cubicBezTo>
                        <a:pt x="582194" y="103699"/>
                        <a:pt x="598489" y="97773"/>
                        <a:pt x="613304" y="98514"/>
                      </a:cubicBezTo>
                      <a:cubicBezTo>
                        <a:pt x="622192" y="98514"/>
                        <a:pt x="634043" y="97773"/>
                        <a:pt x="628858" y="84440"/>
                      </a:cubicBezTo>
                      <a:cubicBezTo>
                        <a:pt x="625896" y="75552"/>
                        <a:pt x="617007" y="71108"/>
                        <a:pt x="606637" y="77774"/>
                      </a:cubicBezTo>
                      <a:cubicBezTo>
                        <a:pt x="594045" y="85922"/>
                        <a:pt x="581453" y="93329"/>
                        <a:pt x="568121" y="79255"/>
                      </a:cubicBezTo>
                      <a:cubicBezTo>
                        <a:pt x="568121" y="79255"/>
                        <a:pt x="568121" y="79255"/>
                        <a:pt x="568121" y="79255"/>
                      </a:cubicBezTo>
                      <a:cubicBezTo>
                        <a:pt x="565898" y="75552"/>
                        <a:pt x="564417" y="69626"/>
                        <a:pt x="561454" y="68145"/>
                      </a:cubicBezTo>
                      <a:cubicBezTo>
                        <a:pt x="548122" y="60738"/>
                        <a:pt x="542196" y="23703"/>
                        <a:pt x="518493" y="57775"/>
                      </a:cubicBezTo>
                      <a:cubicBezTo>
                        <a:pt x="512568" y="65923"/>
                        <a:pt x="507383" y="58516"/>
                        <a:pt x="501457" y="55553"/>
                      </a:cubicBezTo>
                      <a:cubicBezTo>
                        <a:pt x="493309" y="51849"/>
                        <a:pt x="490347" y="43702"/>
                        <a:pt x="489606" y="36294"/>
                      </a:cubicBezTo>
                      <a:cubicBezTo>
                        <a:pt x="489606" y="31110"/>
                        <a:pt x="495531" y="25925"/>
                        <a:pt x="502198" y="27406"/>
                      </a:cubicBezTo>
                      <a:cubicBezTo>
                        <a:pt x="522197" y="30369"/>
                        <a:pt x="528123" y="14814"/>
                        <a:pt x="539974" y="0"/>
                      </a:cubicBezTo>
                      <a:cubicBezTo>
                        <a:pt x="388129" y="0"/>
                        <a:pt x="241470" y="0"/>
                        <a:pt x="94069" y="0"/>
                      </a:cubicBezTo>
                      <a:cubicBezTo>
                        <a:pt x="78515" y="0"/>
                        <a:pt x="76293" y="9629"/>
                        <a:pt x="71848" y="19999"/>
                      </a:cubicBezTo>
                      <a:cubicBezTo>
                        <a:pt x="57034" y="50368"/>
                        <a:pt x="40739" y="79996"/>
                        <a:pt x="0" y="97032"/>
                      </a:cubicBezTo>
                      <a:cubicBezTo>
                        <a:pt x="128142" y="97032"/>
                        <a:pt x="247395" y="97032"/>
                        <a:pt x="368130" y="97032"/>
                      </a:cubicBezTo>
                      <a:cubicBezTo>
                        <a:pt x="357760" y="85922"/>
                        <a:pt x="357760" y="76293"/>
                        <a:pt x="362945" y="6370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3F1B86F6-413C-4C51-A627-9D4C6A0565D6}"/>
                    </a:ext>
                  </a:extLst>
                </p:cNvPr>
                <p:cNvSpPr/>
                <p:nvPr/>
              </p:nvSpPr>
              <p:spPr>
                <a:xfrm>
                  <a:off x="771074" y="2354236"/>
                  <a:ext cx="188309" cy="97816"/>
                </a:xfrm>
                <a:custGeom>
                  <a:avLst/>
                  <a:gdLst>
                    <a:gd name="connsiteX0" fmla="*/ 19998 w 188309"/>
                    <a:gd name="connsiteY0" fmla="*/ 97032 h 97816"/>
                    <a:gd name="connsiteX1" fmla="*/ 168139 w 188309"/>
                    <a:gd name="connsiteY1" fmla="*/ 97773 h 97816"/>
                    <a:gd name="connsiteX2" fmla="*/ 187397 w 188309"/>
                    <a:gd name="connsiteY2" fmla="*/ 75552 h 97816"/>
                    <a:gd name="connsiteX3" fmla="*/ 158510 w 188309"/>
                    <a:gd name="connsiteY3" fmla="*/ 25184 h 97816"/>
                    <a:gd name="connsiteX4" fmla="*/ 144436 w 188309"/>
                    <a:gd name="connsiteY4" fmla="*/ 22962 h 97816"/>
                    <a:gd name="connsiteX5" fmla="*/ 145177 w 188309"/>
                    <a:gd name="connsiteY5" fmla="*/ 34813 h 97816"/>
                    <a:gd name="connsiteX6" fmla="*/ 150362 w 188309"/>
                    <a:gd name="connsiteY6" fmla="*/ 52590 h 97816"/>
                    <a:gd name="connsiteX7" fmla="*/ 138511 w 188309"/>
                    <a:gd name="connsiteY7" fmla="*/ 0 h 97816"/>
                    <a:gd name="connsiteX8" fmla="*/ 97031 w 188309"/>
                    <a:gd name="connsiteY8" fmla="*/ 0 h 97816"/>
                    <a:gd name="connsiteX9" fmla="*/ 28146 w 188309"/>
                    <a:gd name="connsiteY9" fmla="*/ 58516 h 97816"/>
                    <a:gd name="connsiteX10" fmla="*/ 14072 w 188309"/>
                    <a:gd name="connsiteY10" fmla="*/ 74811 h 97816"/>
                    <a:gd name="connsiteX11" fmla="*/ 739 w 188309"/>
                    <a:gd name="connsiteY11" fmla="*/ 89625 h 97816"/>
                    <a:gd name="connsiteX12" fmla="*/ 19998 w 188309"/>
                    <a:gd name="connsiteY12" fmla="*/ 97032 h 9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8309" h="97816">
                      <a:moveTo>
                        <a:pt x="19998" y="97032"/>
                      </a:moveTo>
                      <a:cubicBezTo>
                        <a:pt x="69625" y="97032"/>
                        <a:pt x="118512" y="96292"/>
                        <a:pt x="168139" y="97773"/>
                      </a:cubicBezTo>
                      <a:cubicBezTo>
                        <a:pt x="186656" y="98514"/>
                        <a:pt x="190360" y="89625"/>
                        <a:pt x="187397" y="75552"/>
                      </a:cubicBezTo>
                      <a:cubicBezTo>
                        <a:pt x="182953" y="56294"/>
                        <a:pt x="174805" y="38517"/>
                        <a:pt x="158510" y="25184"/>
                      </a:cubicBezTo>
                      <a:cubicBezTo>
                        <a:pt x="154065" y="21481"/>
                        <a:pt x="149621" y="17777"/>
                        <a:pt x="144436" y="22962"/>
                      </a:cubicBezTo>
                      <a:cubicBezTo>
                        <a:pt x="139992" y="26665"/>
                        <a:pt x="143696" y="31110"/>
                        <a:pt x="145177" y="34813"/>
                      </a:cubicBezTo>
                      <a:cubicBezTo>
                        <a:pt x="146658" y="40739"/>
                        <a:pt x="154806" y="44442"/>
                        <a:pt x="150362" y="52590"/>
                      </a:cubicBezTo>
                      <a:cubicBezTo>
                        <a:pt x="121474" y="37035"/>
                        <a:pt x="118512" y="27406"/>
                        <a:pt x="138511" y="0"/>
                      </a:cubicBezTo>
                      <a:cubicBezTo>
                        <a:pt x="123696" y="0"/>
                        <a:pt x="110364" y="0"/>
                        <a:pt x="97031" y="0"/>
                      </a:cubicBezTo>
                      <a:cubicBezTo>
                        <a:pt x="62218" y="0"/>
                        <a:pt x="33330" y="23703"/>
                        <a:pt x="28146" y="58516"/>
                      </a:cubicBezTo>
                      <a:cubicBezTo>
                        <a:pt x="26664" y="68886"/>
                        <a:pt x="19257" y="70367"/>
                        <a:pt x="14072" y="74811"/>
                      </a:cubicBezTo>
                      <a:cubicBezTo>
                        <a:pt x="8147" y="78515"/>
                        <a:pt x="-2964" y="77774"/>
                        <a:pt x="739" y="89625"/>
                      </a:cubicBezTo>
                      <a:cubicBezTo>
                        <a:pt x="2962" y="98514"/>
                        <a:pt x="12591" y="97032"/>
                        <a:pt x="19998" y="97032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672242EF-0E19-497C-BF06-3334ED1E591A}"/>
                    </a:ext>
                  </a:extLst>
                </p:cNvPr>
                <p:cNvSpPr/>
                <p:nvPr/>
              </p:nvSpPr>
              <p:spPr>
                <a:xfrm>
                  <a:off x="1811763" y="2353583"/>
                  <a:ext cx="30368" cy="18060"/>
                </a:xfrm>
                <a:custGeom>
                  <a:avLst/>
                  <a:gdLst>
                    <a:gd name="connsiteX0" fmla="*/ 30369 w 30368"/>
                    <a:gd name="connsiteY0" fmla="*/ 1394 h 18060"/>
                    <a:gd name="connsiteX1" fmla="*/ 0 w 30368"/>
                    <a:gd name="connsiteY1" fmla="*/ 5839 h 18060"/>
                    <a:gd name="connsiteX2" fmla="*/ 30369 w 30368"/>
                    <a:gd name="connsiteY2" fmla="*/ 1394 h 1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368" h="18060">
                      <a:moveTo>
                        <a:pt x="30369" y="1394"/>
                      </a:moveTo>
                      <a:cubicBezTo>
                        <a:pt x="19258" y="654"/>
                        <a:pt x="9629" y="-3050"/>
                        <a:pt x="0" y="5839"/>
                      </a:cubicBezTo>
                      <a:cubicBezTo>
                        <a:pt x="11111" y="20653"/>
                        <a:pt x="20740" y="25097"/>
                        <a:pt x="30369" y="139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163D027C-60D9-4280-B8C5-5D2AFA89B5F5}"/>
                    </a:ext>
                  </a:extLst>
                </p:cNvPr>
                <p:cNvSpPr/>
                <p:nvPr/>
              </p:nvSpPr>
              <p:spPr>
                <a:xfrm>
                  <a:off x="166329" y="2529783"/>
                  <a:ext cx="329" cy="740"/>
                </a:xfrm>
                <a:custGeom>
                  <a:avLst/>
                  <a:gdLst>
                    <a:gd name="connsiteX0" fmla="*/ 329 w 329"/>
                    <a:gd name="connsiteY0" fmla="*/ 741 h 740"/>
                    <a:gd name="connsiteX1" fmla="*/ 329 w 329"/>
                    <a:gd name="connsiteY1" fmla="*/ 0 h 740"/>
                    <a:gd name="connsiteX2" fmla="*/ 329 w 329"/>
                    <a:gd name="connsiteY2" fmla="*/ 741 h 740"/>
                    <a:gd name="connsiteX3" fmla="*/ 329 w 329"/>
                    <a:gd name="connsiteY3" fmla="*/ 741 h 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" h="740">
                      <a:moveTo>
                        <a:pt x="329" y="741"/>
                      </a:moveTo>
                      <a:cubicBezTo>
                        <a:pt x="329" y="741"/>
                        <a:pt x="329" y="0"/>
                        <a:pt x="329" y="0"/>
                      </a:cubicBezTo>
                      <a:cubicBezTo>
                        <a:pt x="329" y="0"/>
                        <a:pt x="-412" y="0"/>
                        <a:pt x="329" y="741"/>
                      </a:cubicBezTo>
                      <a:cubicBezTo>
                        <a:pt x="-412" y="0"/>
                        <a:pt x="329" y="741"/>
                        <a:pt x="329" y="74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5E55114-FC5B-4CB7-9F5F-57EF82E2199F}"/>
                    </a:ext>
                  </a:extLst>
                </p:cNvPr>
                <p:cNvSpPr/>
                <p:nvPr/>
              </p:nvSpPr>
              <p:spPr>
                <a:xfrm>
                  <a:off x="166658" y="2468958"/>
                  <a:ext cx="53030" cy="60825"/>
                </a:xfrm>
                <a:custGeom>
                  <a:avLst/>
                  <a:gdLst>
                    <a:gd name="connsiteX0" fmla="*/ 25925 w 53030"/>
                    <a:gd name="connsiteY0" fmla="*/ 9717 h 60825"/>
                    <a:gd name="connsiteX1" fmla="*/ 0 w 53030"/>
                    <a:gd name="connsiteY1" fmla="*/ 60825 h 60825"/>
                    <a:gd name="connsiteX2" fmla="*/ 47405 w 53030"/>
                    <a:gd name="connsiteY2" fmla="*/ 28234 h 60825"/>
                    <a:gd name="connsiteX3" fmla="*/ 43702 w 53030"/>
                    <a:gd name="connsiteY3" fmla="*/ 3050 h 60825"/>
                    <a:gd name="connsiteX4" fmla="*/ 25925 w 53030"/>
                    <a:gd name="connsiteY4" fmla="*/ 9717 h 6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030" h="60825">
                      <a:moveTo>
                        <a:pt x="25925" y="9717"/>
                      </a:moveTo>
                      <a:cubicBezTo>
                        <a:pt x="17036" y="26753"/>
                        <a:pt x="4444" y="41567"/>
                        <a:pt x="0" y="60825"/>
                      </a:cubicBezTo>
                      <a:cubicBezTo>
                        <a:pt x="20740" y="57862"/>
                        <a:pt x="31110" y="38604"/>
                        <a:pt x="47405" y="28234"/>
                      </a:cubicBezTo>
                      <a:cubicBezTo>
                        <a:pt x="59997" y="20827"/>
                        <a:pt x="48146" y="8976"/>
                        <a:pt x="43702" y="3050"/>
                      </a:cubicBezTo>
                      <a:cubicBezTo>
                        <a:pt x="38517" y="-3616"/>
                        <a:pt x="30369" y="1569"/>
                        <a:pt x="25925" y="971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3036622-ACF1-47E1-AC12-B8B659F6194E}"/>
                    </a:ext>
                  </a:extLst>
                </p:cNvPr>
                <p:cNvSpPr/>
                <p:nvPr/>
              </p:nvSpPr>
              <p:spPr>
                <a:xfrm>
                  <a:off x="96934" y="2354977"/>
                  <a:ext cx="667482" cy="129488"/>
                </a:xfrm>
                <a:custGeom>
                  <a:avLst/>
                  <a:gdLst>
                    <a:gd name="connsiteX0" fmla="*/ 17134 w 667482"/>
                    <a:gd name="connsiteY0" fmla="*/ 105180 h 129488"/>
                    <a:gd name="connsiteX1" fmla="*/ 85279 w 667482"/>
                    <a:gd name="connsiteY1" fmla="*/ 100736 h 129488"/>
                    <a:gd name="connsiteX2" fmla="*/ 121573 w 667482"/>
                    <a:gd name="connsiteY2" fmla="*/ 115550 h 129488"/>
                    <a:gd name="connsiteX3" fmla="*/ 148979 w 667482"/>
                    <a:gd name="connsiteY3" fmla="*/ 125179 h 129488"/>
                    <a:gd name="connsiteX4" fmla="*/ 288973 w 667482"/>
                    <a:gd name="connsiteY4" fmla="*/ 96292 h 129488"/>
                    <a:gd name="connsiteX5" fmla="*/ 585995 w 667482"/>
                    <a:gd name="connsiteY5" fmla="*/ 96292 h 129488"/>
                    <a:gd name="connsiteX6" fmla="*/ 667473 w 667482"/>
                    <a:gd name="connsiteY6" fmla="*/ 15555 h 129488"/>
                    <a:gd name="connsiteX7" fmla="*/ 654140 w 667482"/>
                    <a:gd name="connsiteY7" fmla="*/ 2222 h 129488"/>
                    <a:gd name="connsiteX8" fmla="*/ 620808 w 667482"/>
                    <a:gd name="connsiteY8" fmla="*/ 0 h 129488"/>
                    <a:gd name="connsiteX9" fmla="*/ 201569 w 667482"/>
                    <a:gd name="connsiteY9" fmla="*/ 0 h 129488"/>
                    <a:gd name="connsiteX10" fmla="*/ 92686 w 667482"/>
                    <a:gd name="connsiteY10" fmla="*/ 16295 h 129488"/>
                    <a:gd name="connsiteX11" fmla="*/ 93426 w 667482"/>
                    <a:gd name="connsiteY11" fmla="*/ 22221 h 129488"/>
                    <a:gd name="connsiteX12" fmla="*/ 93426 w 667482"/>
                    <a:gd name="connsiteY12" fmla="*/ 68886 h 129488"/>
                    <a:gd name="connsiteX13" fmla="*/ 43799 w 667482"/>
                    <a:gd name="connsiteY13" fmla="*/ 57034 h 129488"/>
                    <a:gd name="connsiteX14" fmla="*/ 23060 w 667482"/>
                    <a:gd name="connsiteY14" fmla="*/ 53331 h 129488"/>
                    <a:gd name="connsiteX15" fmla="*/ 838 w 667482"/>
                    <a:gd name="connsiteY15" fmla="*/ 89625 h 129488"/>
                    <a:gd name="connsiteX16" fmla="*/ 17134 w 667482"/>
                    <a:gd name="connsiteY16" fmla="*/ 105180 h 12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67482" h="129488">
                      <a:moveTo>
                        <a:pt x="17134" y="105180"/>
                      </a:moveTo>
                      <a:cubicBezTo>
                        <a:pt x="40096" y="91107"/>
                        <a:pt x="62317" y="109624"/>
                        <a:pt x="85279" y="100736"/>
                      </a:cubicBezTo>
                      <a:cubicBezTo>
                        <a:pt x="97130" y="96292"/>
                        <a:pt x="115648" y="99995"/>
                        <a:pt x="121573" y="115550"/>
                      </a:cubicBezTo>
                      <a:cubicBezTo>
                        <a:pt x="128240" y="131105"/>
                        <a:pt x="134906" y="132586"/>
                        <a:pt x="148979" y="125179"/>
                      </a:cubicBezTo>
                      <a:cubicBezTo>
                        <a:pt x="192681" y="102217"/>
                        <a:pt x="240086" y="96292"/>
                        <a:pt x="288973" y="96292"/>
                      </a:cubicBezTo>
                      <a:cubicBezTo>
                        <a:pt x="388227" y="97773"/>
                        <a:pt x="486741" y="97032"/>
                        <a:pt x="585995" y="96292"/>
                      </a:cubicBezTo>
                      <a:cubicBezTo>
                        <a:pt x="627475" y="96292"/>
                        <a:pt x="668213" y="56294"/>
                        <a:pt x="667473" y="15555"/>
                      </a:cubicBezTo>
                      <a:cubicBezTo>
                        <a:pt x="667473" y="8148"/>
                        <a:pt x="660806" y="3704"/>
                        <a:pt x="654140" y="2222"/>
                      </a:cubicBezTo>
                      <a:cubicBezTo>
                        <a:pt x="643029" y="0"/>
                        <a:pt x="631919" y="0"/>
                        <a:pt x="620808" y="0"/>
                      </a:cubicBezTo>
                      <a:cubicBezTo>
                        <a:pt x="480815" y="0"/>
                        <a:pt x="341563" y="0"/>
                        <a:pt x="201569" y="0"/>
                      </a:cubicBezTo>
                      <a:cubicBezTo>
                        <a:pt x="163793" y="0"/>
                        <a:pt x="127499" y="3704"/>
                        <a:pt x="92686" y="16295"/>
                      </a:cubicBezTo>
                      <a:cubicBezTo>
                        <a:pt x="92686" y="18518"/>
                        <a:pt x="92686" y="20740"/>
                        <a:pt x="93426" y="22221"/>
                      </a:cubicBezTo>
                      <a:cubicBezTo>
                        <a:pt x="108981" y="38517"/>
                        <a:pt x="106018" y="62219"/>
                        <a:pt x="93426" y="68886"/>
                      </a:cubicBezTo>
                      <a:cubicBezTo>
                        <a:pt x="82316" y="74811"/>
                        <a:pt x="54910" y="84440"/>
                        <a:pt x="43799" y="57034"/>
                      </a:cubicBezTo>
                      <a:cubicBezTo>
                        <a:pt x="40836" y="49627"/>
                        <a:pt x="30467" y="48146"/>
                        <a:pt x="23060" y="53331"/>
                      </a:cubicBezTo>
                      <a:cubicBezTo>
                        <a:pt x="10468" y="62219"/>
                        <a:pt x="-3606" y="68886"/>
                        <a:pt x="838" y="89625"/>
                      </a:cubicBezTo>
                      <a:cubicBezTo>
                        <a:pt x="3801" y="99995"/>
                        <a:pt x="9727" y="109624"/>
                        <a:pt x="17134" y="1051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DAE347D0-8B51-410B-B6C5-8D5C03399B2E}"/>
                    </a:ext>
                  </a:extLst>
                </p:cNvPr>
                <p:cNvSpPr/>
                <p:nvPr/>
              </p:nvSpPr>
              <p:spPr>
                <a:xfrm>
                  <a:off x="-59" y="2514021"/>
                  <a:ext cx="3387122" cy="1986929"/>
                </a:xfrm>
                <a:custGeom>
                  <a:avLst/>
                  <a:gdLst>
                    <a:gd name="connsiteX0" fmla="*/ 3355452 w 3387122"/>
                    <a:gd name="connsiteY0" fmla="*/ 1886783 h 1986929"/>
                    <a:gd name="connsiteX1" fmla="*/ 2854735 w 3387122"/>
                    <a:gd name="connsiteY1" fmla="*/ 1887523 h 1986929"/>
                    <a:gd name="connsiteX2" fmla="*/ 2762147 w 3387122"/>
                    <a:gd name="connsiteY2" fmla="*/ 1926040 h 1986929"/>
                    <a:gd name="connsiteX3" fmla="*/ 2718446 w 3387122"/>
                    <a:gd name="connsiteY3" fmla="*/ 1959372 h 1986929"/>
                    <a:gd name="connsiteX4" fmla="*/ 2678448 w 3387122"/>
                    <a:gd name="connsiteY4" fmla="*/ 1940854 h 1986929"/>
                    <a:gd name="connsiteX5" fmla="*/ 2682151 w 3387122"/>
                    <a:gd name="connsiteY5" fmla="*/ 1886783 h 1986929"/>
                    <a:gd name="connsiteX6" fmla="*/ 2619191 w 3387122"/>
                    <a:gd name="connsiteY6" fmla="*/ 1886783 h 1986929"/>
                    <a:gd name="connsiteX7" fmla="*/ 2414016 w 3387122"/>
                    <a:gd name="connsiteY7" fmla="*/ 1886783 h 1986929"/>
                    <a:gd name="connsiteX8" fmla="*/ 2390314 w 3387122"/>
                    <a:gd name="connsiteY8" fmla="*/ 1899375 h 1986929"/>
                    <a:gd name="connsiteX9" fmla="*/ 2405868 w 3387122"/>
                    <a:gd name="connsiteY9" fmla="*/ 1914189 h 1986929"/>
                    <a:gd name="connsiteX10" fmla="*/ 2392536 w 3387122"/>
                    <a:gd name="connsiteY10" fmla="*/ 1946780 h 1986929"/>
                    <a:gd name="connsiteX11" fmla="*/ 2371796 w 3387122"/>
                    <a:gd name="connsiteY11" fmla="*/ 1952705 h 1986929"/>
                    <a:gd name="connsiteX12" fmla="*/ 2361426 w 3387122"/>
                    <a:gd name="connsiteY12" fmla="*/ 1930484 h 1986929"/>
                    <a:gd name="connsiteX13" fmla="*/ 2363648 w 3387122"/>
                    <a:gd name="connsiteY13" fmla="*/ 1903819 h 1986929"/>
                    <a:gd name="connsiteX14" fmla="*/ 2342908 w 3387122"/>
                    <a:gd name="connsiteY14" fmla="*/ 1925299 h 1986929"/>
                    <a:gd name="connsiteX15" fmla="*/ 2329576 w 3387122"/>
                    <a:gd name="connsiteY15" fmla="*/ 1948261 h 1986929"/>
                    <a:gd name="connsiteX16" fmla="*/ 2312540 w 3387122"/>
                    <a:gd name="connsiteY16" fmla="*/ 1965297 h 1986929"/>
                    <a:gd name="connsiteX17" fmla="*/ 2274764 w 3387122"/>
                    <a:gd name="connsiteY17" fmla="*/ 1926781 h 1986929"/>
                    <a:gd name="connsiteX18" fmla="*/ 2271801 w 3387122"/>
                    <a:gd name="connsiteY18" fmla="*/ 1889005 h 1986929"/>
                    <a:gd name="connsiteX19" fmla="*/ 2239210 w 3387122"/>
                    <a:gd name="connsiteY19" fmla="*/ 1899375 h 1986929"/>
                    <a:gd name="connsiteX20" fmla="*/ 2239210 w 3387122"/>
                    <a:gd name="connsiteY20" fmla="*/ 1899375 h 1986929"/>
                    <a:gd name="connsiteX21" fmla="*/ 2248098 w 3387122"/>
                    <a:gd name="connsiteY21" fmla="*/ 1927522 h 1986929"/>
                    <a:gd name="connsiteX22" fmla="*/ 2250320 w 3387122"/>
                    <a:gd name="connsiteY22" fmla="*/ 1960853 h 1986929"/>
                    <a:gd name="connsiteX23" fmla="*/ 2207360 w 3387122"/>
                    <a:gd name="connsiteY23" fmla="*/ 1965297 h 1986929"/>
                    <a:gd name="connsiteX24" fmla="*/ 2199952 w 3387122"/>
                    <a:gd name="connsiteY24" fmla="*/ 1917892 h 1986929"/>
                    <a:gd name="connsiteX25" fmla="*/ 2238469 w 3387122"/>
                    <a:gd name="connsiteY25" fmla="*/ 1899375 h 1986929"/>
                    <a:gd name="connsiteX26" fmla="*/ 2216989 w 3387122"/>
                    <a:gd name="connsiteY26" fmla="*/ 1886783 h 1986929"/>
                    <a:gd name="connsiteX27" fmla="*/ 1508134 w 3387122"/>
                    <a:gd name="connsiteY27" fmla="*/ 1886783 h 1986929"/>
                    <a:gd name="connsiteX28" fmla="*/ 1478506 w 3387122"/>
                    <a:gd name="connsiteY28" fmla="*/ 1931966 h 1986929"/>
                    <a:gd name="connsiteX29" fmla="*/ 1485913 w 3387122"/>
                    <a:gd name="connsiteY29" fmla="*/ 1953446 h 1986929"/>
                    <a:gd name="connsiteX30" fmla="*/ 1459248 w 3387122"/>
                    <a:gd name="connsiteY30" fmla="*/ 1960113 h 1986929"/>
                    <a:gd name="connsiteX31" fmla="*/ 1445174 w 3387122"/>
                    <a:gd name="connsiteY31" fmla="*/ 1927522 h 1986929"/>
                    <a:gd name="connsiteX32" fmla="*/ 1430360 w 3387122"/>
                    <a:gd name="connsiteY32" fmla="*/ 1946780 h 1986929"/>
                    <a:gd name="connsiteX33" fmla="*/ 1418509 w 3387122"/>
                    <a:gd name="connsiteY33" fmla="*/ 1955668 h 1986929"/>
                    <a:gd name="connsiteX34" fmla="*/ 1411843 w 3387122"/>
                    <a:gd name="connsiteY34" fmla="*/ 1943076 h 1986929"/>
                    <a:gd name="connsiteX35" fmla="*/ 1434804 w 3387122"/>
                    <a:gd name="connsiteY35" fmla="*/ 1886042 h 1986929"/>
                    <a:gd name="connsiteX36" fmla="*/ 1180743 w 3387122"/>
                    <a:gd name="connsiteY36" fmla="*/ 1886042 h 1986929"/>
                    <a:gd name="connsiteX37" fmla="*/ 1141485 w 3387122"/>
                    <a:gd name="connsiteY37" fmla="*/ 1900115 h 1986929"/>
                    <a:gd name="connsiteX38" fmla="*/ 1105191 w 3387122"/>
                    <a:gd name="connsiteY38" fmla="*/ 1891227 h 1986929"/>
                    <a:gd name="connsiteX39" fmla="*/ 1060748 w 3387122"/>
                    <a:gd name="connsiteY39" fmla="*/ 1898634 h 1986929"/>
                    <a:gd name="connsiteX40" fmla="*/ 1077044 w 3387122"/>
                    <a:gd name="connsiteY40" fmla="*/ 1897153 h 1986929"/>
                    <a:gd name="connsiteX41" fmla="*/ 1110376 w 3387122"/>
                    <a:gd name="connsiteY41" fmla="*/ 1913448 h 1986929"/>
                    <a:gd name="connsiteX42" fmla="*/ 1120746 w 3387122"/>
                    <a:gd name="connsiteY42" fmla="*/ 1938632 h 1986929"/>
                    <a:gd name="connsiteX43" fmla="*/ 1054082 w 3387122"/>
                    <a:gd name="connsiteY43" fmla="*/ 1919374 h 1986929"/>
                    <a:gd name="connsiteX44" fmla="*/ 1059267 w 3387122"/>
                    <a:gd name="connsiteY44" fmla="*/ 1898634 h 1986929"/>
                    <a:gd name="connsiteX45" fmla="*/ 1059267 w 3387122"/>
                    <a:gd name="connsiteY45" fmla="*/ 1898634 h 1986929"/>
                    <a:gd name="connsiteX46" fmla="*/ 1029639 w 3387122"/>
                    <a:gd name="connsiteY46" fmla="*/ 1885301 h 1986929"/>
                    <a:gd name="connsiteX47" fmla="*/ 391151 w 3387122"/>
                    <a:gd name="connsiteY47" fmla="*/ 1886042 h 1986929"/>
                    <a:gd name="connsiteX48" fmla="*/ 104499 w 3387122"/>
                    <a:gd name="connsiteY48" fmla="*/ 1701607 h 1986929"/>
                    <a:gd name="connsiteX49" fmla="*/ 100795 w 3387122"/>
                    <a:gd name="connsiteY49" fmla="*/ 1634202 h 1986929"/>
                    <a:gd name="connsiteX50" fmla="*/ 100795 w 3387122"/>
                    <a:gd name="connsiteY50" fmla="*/ 839426 h 1986929"/>
                    <a:gd name="connsiteX51" fmla="*/ 97832 w 3387122"/>
                    <a:gd name="connsiteY51" fmla="*/ 572772 h 1986929"/>
                    <a:gd name="connsiteX52" fmla="*/ 98573 w 3387122"/>
                    <a:gd name="connsiteY52" fmla="*/ 459445 h 1986929"/>
                    <a:gd name="connsiteX53" fmla="*/ 98573 w 3387122"/>
                    <a:gd name="connsiteY53" fmla="*/ 458704 h 1986929"/>
                    <a:gd name="connsiteX54" fmla="*/ 98573 w 3387122"/>
                    <a:gd name="connsiteY54" fmla="*/ 458704 h 1986929"/>
                    <a:gd name="connsiteX55" fmla="*/ 98573 w 3387122"/>
                    <a:gd name="connsiteY55" fmla="*/ 458704 h 1986929"/>
                    <a:gd name="connsiteX56" fmla="*/ 98573 w 3387122"/>
                    <a:gd name="connsiteY56" fmla="*/ 458704 h 1986929"/>
                    <a:gd name="connsiteX57" fmla="*/ 90425 w 3387122"/>
                    <a:gd name="connsiteY57" fmla="*/ 456482 h 1986929"/>
                    <a:gd name="connsiteX58" fmla="*/ 100054 w 3387122"/>
                    <a:gd name="connsiteY58" fmla="*/ 389818 h 1986929"/>
                    <a:gd name="connsiteX59" fmla="*/ 101536 w 3387122"/>
                    <a:gd name="connsiteY59" fmla="*/ 204642 h 1986929"/>
                    <a:gd name="connsiteX60" fmla="*/ 85981 w 3387122"/>
                    <a:gd name="connsiteY60" fmla="*/ 163903 h 1986929"/>
                    <a:gd name="connsiteX61" fmla="*/ 84500 w 3387122"/>
                    <a:gd name="connsiteY61" fmla="*/ 144645 h 1986929"/>
                    <a:gd name="connsiteX62" fmla="*/ 164496 w 3387122"/>
                    <a:gd name="connsiteY62" fmla="*/ 17244 h 1986929"/>
                    <a:gd name="connsiteX63" fmla="*/ 135608 w 3387122"/>
                    <a:gd name="connsiteY63" fmla="*/ 16503 h 1986929"/>
                    <a:gd name="connsiteX64" fmla="*/ 85981 w 3387122"/>
                    <a:gd name="connsiteY64" fmla="*/ 16503 h 1986929"/>
                    <a:gd name="connsiteX65" fmla="*/ 17095 w 3387122"/>
                    <a:gd name="connsiteY65" fmla="*/ 38724 h 1986929"/>
                    <a:gd name="connsiteX66" fmla="*/ 1541 w 3387122"/>
                    <a:gd name="connsiteY66" fmla="*/ 209086 h 1986929"/>
                    <a:gd name="connsiteX67" fmla="*/ 26725 w 3387122"/>
                    <a:gd name="connsiteY67" fmla="*/ 204642 h 1986929"/>
                    <a:gd name="connsiteX68" fmla="*/ 35613 w 3387122"/>
                    <a:gd name="connsiteY68" fmla="*/ 221678 h 1986929"/>
                    <a:gd name="connsiteX69" fmla="*/ 13392 w 3387122"/>
                    <a:gd name="connsiteY69" fmla="*/ 233530 h 1986929"/>
                    <a:gd name="connsiteX70" fmla="*/ 800 w 3387122"/>
                    <a:gd name="connsiteY70" fmla="*/ 248344 h 1986929"/>
                    <a:gd name="connsiteX71" fmla="*/ 4503 w 3387122"/>
                    <a:gd name="connsiteY71" fmla="*/ 538700 h 1986929"/>
                    <a:gd name="connsiteX72" fmla="*/ 800 w 3387122"/>
                    <a:gd name="connsiteY72" fmla="*/ 561662 h 1986929"/>
                    <a:gd name="connsiteX73" fmla="*/ 800 w 3387122"/>
                    <a:gd name="connsiteY73" fmla="*/ 1715680 h 1986929"/>
                    <a:gd name="connsiteX74" fmla="*/ 9688 w 3387122"/>
                    <a:gd name="connsiteY74" fmla="*/ 1746789 h 1986929"/>
                    <a:gd name="connsiteX75" fmla="*/ 73389 w 3387122"/>
                    <a:gd name="connsiteY75" fmla="*/ 1889005 h 1986929"/>
                    <a:gd name="connsiteX76" fmla="*/ 209679 w 3387122"/>
                    <a:gd name="connsiteY76" fmla="*/ 1975667 h 1986929"/>
                    <a:gd name="connsiteX77" fmla="*/ 348931 w 3387122"/>
                    <a:gd name="connsiteY77" fmla="*/ 1970482 h 1986929"/>
                    <a:gd name="connsiteX78" fmla="*/ 377078 w 3387122"/>
                    <a:gd name="connsiteY78" fmla="*/ 1986778 h 1986929"/>
                    <a:gd name="connsiteX79" fmla="*/ 602252 w 3387122"/>
                    <a:gd name="connsiteY79" fmla="*/ 1981593 h 1986929"/>
                    <a:gd name="connsiteX80" fmla="*/ 602252 w 3387122"/>
                    <a:gd name="connsiteY80" fmla="*/ 1981593 h 1986929"/>
                    <a:gd name="connsiteX81" fmla="*/ 602252 w 3387122"/>
                    <a:gd name="connsiteY81" fmla="*/ 1981593 h 1986929"/>
                    <a:gd name="connsiteX82" fmla="*/ 645954 w 3387122"/>
                    <a:gd name="connsiteY82" fmla="*/ 1985296 h 1986929"/>
                    <a:gd name="connsiteX83" fmla="*/ 2840662 w 3387122"/>
                    <a:gd name="connsiteY83" fmla="*/ 1985296 h 1986929"/>
                    <a:gd name="connsiteX84" fmla="*/ 2905844 w 3387122"/>
                    <a:gd name="connsiteY84" fmla="*/ 1985296 h 1986929"/>
                    <a:gd name="connsiteX85" fmla="*/ 3064355 w 3387122"/>
                    <a:gd name="connsiteY85" fmla="*/ 1985296 h 1986929"/>
                    <a:gd name="connsiteX86" fmla="*/ 3136203 w 3387122"/>
                    <a:gd name="connsiteY86" fmla="*/ 1985296 h 1986929"/>
                    <a:gd name="connsiteX87" fmla="*/ 3194719 w 3387122"/>
                    <a:gd name="connsiteY87" fmla="*/ 1984556 h 1986929"/>
                    <a:gd name="connsiteX88" fmla="*/ 3262123 w 3387122"/>
                    <a:gd name="connsiteY88" fmla="*/ 1981593 h 1986929"/>
                    <a:gd name="connsiteX89" fmla="*/ 3262123 w 3387122"/>
                    <a:gd name="connsiteY89" fmla="*/ 1981593 h 1986929"/>
                    <a:gd name="connsiteX90" fmla="*/ 3262123 w 3387122"/>
                    <a:gd name="connsiteY90" fmla="*/ 1981593 h 1986929"/>
                    <a:gd name="connsiteX91" fmla="*/ 3349526 w 3387122"/>
                    <a:gd name="connsiteY91" fmla="*/ 1984556 h 1986929"/>
                    <a:gd name="connsiteX92" fmla="*/ 3360637 w 3387122"/>
                    <a:gd name="connsiteY92" fmla="*/ 1980852 h 1986929"/>
                    <a:gd name="connsiteX93" fmla="*/ 3381377 w 3387122"/>
                    <a:gd name="connsiteY93" fmla="*/ 1934929 h 1986929"/>
                    <a:gd name="connsiteX94" fmla="*/ 3355452 w 3387122"/>
                    <a:gd name="connsiteY94" fmla="*/ 1886783 h 1986929"/>
                    <a:gd name="connsiteX95" fmla="*/ 54131 w 3387122"/>
                    <a:gd name="connsiteY95" fmla="*/ 408336 h 1986929"/>
                    <a:gd name="connsiteX96" fmla="*/ 39317 w 3387122"/>
                    <a:gd name="connsiteY96" fmla="*/ 403151 h 1986929"/>
                    <a:gd name="connsiteX97" fmla="*/ 12651 w 3387122"/>
                    <a:gd name="connsiteY97" fmla="*/ 361671 h 1986929"/>
                    <a:gd name="connsiteX98" fmla="*/ 41539 w 3387122"/>
                    <a:gd name="connsiteY98" fmla="*/ 383152 h 1986929"/>
                    <a:gd name="connsiteX99" fmla="*/ 49686 w 3387122"/>
                    <a:gd name="connsiteY99" fmla="*/ 395744 h 1986929"/>
                    <a:gd name="connsiteX100" fmla="*/ 54131 w 3387122"/>
                    <a:gd name="connsiteY100" fmla="*/ 408336 h 1986929"/>
                    <a:gd name="connsiteX101" fmla="*/ 296341 w 3387122"/>
                    <a:gd name="connsiteY101" fmla="*/ 1966038 h 1986929"/>
                    <a:gd name="connsiteX102" fmla="*/ 272639 w 3387122"/>
                    <a:gd name="connsiteY102" fmla="*/ 1951965 h 1986929"/>
                    <a:gd name="connsiteX103" fmla="*/ 238566 w 3387122"/>
                    <a:gd name="connsiteY103" fmla="*/ 1932706 h 1986929"/>
                    <a:gd name="connsiteX104" fmla="*/ 225974 w 3387122"/>
                    <a:gd name="connsiteY104" fmla="*/ 1914929 h 1986929"/>
                    <a:gd name="connsiteX105" fmla="*/ 243751 w 3387122"/>
                    <a:gd name="connsiteY105" fmla="*/ 1908263 h 1986929"/>
                    <a:gd name="connsiteX106" fmla="*/ 303748 w 3387122"/>
                    <a:gd name="connsiteY106" fmla="*/ 1923077 h 1986929"/>
                    <a:gd name="connsiteX107" fmla="*/ 309674 w 3387122"/>
                    <a:gd name="connsiteY107" fmla="*/ 1935669 h 1986929"/>
                    <a:gd name="connsiteX108" fmla="*/ 296341 w 3387122"/>
                    <a:gd name="connsiteY108" fmla="*/ 1966038 h 1986929"/>
                    <a:gd name="connsiteX109" fmla="*/ 386707 w 3387122"/>
                    <a:gd name="connsiteY109" fmla="*/ 1956409 h 1986929"/>
                    <a:gd name="connsiteX110" fmla="*/ 377078 w 3387122"/>
                    <a:gd name="connsiteY110" fmla="*/ 1957150 h 1986929"/>
                    <a:gd name="connsiteX111" fmla="*/ 369671 w 3387122"/>
                    <a:gd name="connsiteY111" fmla="*/ 1920115 h 1986929"/>
                    <a:gd name="connsiteX112" fmla="*/ 376337 w 3387122"/>
                    <a:gd name="connsiteY112" fmla="*/ 1911967 h 1986929"/>
                    <a:gd name="connsiteX113" fmla="*/ 380782 w 3387122"/>
                    <a:gd name="connsiteY113" fmla="*/ 1924559 h 1986929"/>
                    <a:gd name="connsiteX114" fmla="*/ 386707 w 3387122"/>
                    <a:gd name="connsiteY114" fmla="*/ 1956409 h 1986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</a:cxnLst>
                  <a:rect l="l" t="t" r="r" b="b"/>
                  <a:pathLst>
                    <a:path w="3387122" h="1986929">
                      <a:moveTo>
                        <a:pt x="3355452" y="1886783"/>
                      </a:moveTo>
                      <a:cubicBezTo>
                        <a:pt x="3188793" y="1886783"/>
                        <a:pt x="3021394" y="1886042"/>
                        <a:pt x="2854735" y="1887523"/>
                      </a:cubicBezTo>
                      <a:cubicBezTo>
                        <a:pt x="2820663" y="1887523"/>
                        <a:pt x="2778443" y="1876413"/>
                        <a:pt x="2762147" y="1926040"/>
                      </a:cubicBezTo>
                      <a:cubicBezTo>
                        <a:pt x="2755481" y="1945298"/>
                        <a:pt x="2725853" y="1938632"/>
                        <a:pt x="2718446" y="1959372"/>
                      </a:cubicBezTo>
                      <a:cubicBezTo>
                        <a:pt x="2695484" y="1974927"/>
                        <a:pt x="2687336" y="1957150"/>
                        <a:pt x="2678448" y="1940854"/>
                      </a:cubicBezTo>
                      <a:cubicBezTo>
                        <a:pt x="2679929" y="1923077"/>
                        <a:pt x="2674744" y="1905300"/>
                        <a:pt x="2682151" y="1886783"/>
                      </a:cubicBezTo>
                      <a:cubicBezTo>
                        <a:pt x="2659930" y="1886783"/>
                        <a:pt x="2639190" y="1886783"/>
                        <a:pt x="2619191" y="1886783"/>
                      </a:cubicBezTo>
                      <a:cubicBezTo>
                        <a:pt x="2551046" y="1886783"/>
                        <a:pt x="2482161" y="1886783"/>
                        <a:pt x="2414016" y="1886783"/>
                      </a:cubicBezTo>
                      <a:cubicBezTo>
                        <a:pt x="2402906" y="1886783"/>
                        <a:pt x="2393276" y="1888264"/>
                        <a:pt x="2390314" y="1899375"/>
                      </a:cubicBezTo>
                      <a:cubicBezTo>
                        <a:pt x="2386610" y="1912707"/>
                        <a:pt x="2397721" y="1912707"/>
                        <a:pt x="2405868" y="1914189"/>
                      </a:cubicBezTo>
                      <a:cubicBezTo>
                        <a:pt x="2408831" y="1928262"/>
                        <a:pt x="2399202" y="1937151"/>
                        <a:pt x="2392536" y="1946780"/>
                      </a:cubicBezTo>
                      <a:cubicBezTo>
                        <a:pt x="2387351" y="1954187"/>
                        <a:pt x="2379203" y="1957150"/>
                        <a:pt x="2371796" y="1952705"/>
                      </a:cubicBezTo>
                      <a:cubicBezTo>
                        <a:pt x="2364389" y="1948261"/>
                        <a:pt x="2356982" y="1939373"/>
                        <a:pt x="2361426" y="1930484"/>
                      </a:cubicBezTo>
                      <a:cubicBezTo>
                        <a:pt x="2365870" y="1920855"/>
                        <a:pt x="2376981" y="1909004"/>
                        <a:pt x="2363648" y="1903819"/>
                      </a:cubicBezTo>
                      <a:cubicBezTo>
                        <a:pt x="2351797" y="1898634"/>
                        <a:pt x="2350315" y="1917892"/>
                        <a:pt x="2342908" y="1925299"/>
                      </a:cubicBezTo>
                      <a:cubicBezTo>
                        <a:pt x="2336983" y="1931225"/>
                        <a:pt x="2334020" y="1940854"/>
                        <a:pt x="2329576" y="1948261"/>
                      </a:cubicBezTo>
                      <a:cubicBezTo>
                        <a:pt x="2325132" y="1955668"/>
                        <a:pt x="2329576" y="1977889"/>
                        <a:pt x="2312540" y="1965297"/>
                      </a:cubicBezTo>
                      <a:cubicBezTo>
                        <a:pt x="2298466" y="1954927"/>
                        <a:pt x="2267357" y="1956409"/>
                        <a:pt x="2274764" y="1926781"/>
                      </a:cubicBezTo>
                      <a:cubicBezTo>
                        <a:pt x="2278467" y="1913448"/>
                        <a:pt x="2278467" y="1894930"/>
                        <a:pt x="2271801" y="1889005"/>
                      </a:cubicBezTo>
                      <a:cubicBezTo>
                        <a:pt x="2262172" y="1880857"/>
                        <a:pt x="2248098" y="1889746"/>
                        <a:pt x="2239210" y="1899375"/>
                      </a:cubicBezTo>
                      <a:cubicBezTo>
                        <a:pt x="2239210" y="1899375"/>
                        <a:pt x="2239210" y="1899375"/>
                        <a:pt x="2239210" y="1899375"/>
                      </a:cubicBezTo>
                      <a:cubicBezTo>
                        <a:pt x="2238469" y="1909744"/>
                        <a:pt x="2241432" y="1918633"/>
                        <a:pt x="2248098" y="1927522"/>
                      </a:cubicBezTo>
                      <a:cubicBezTo>
                        <a:pt x="2256246" y="1937891"/>
                        <a:pt x="2266616" y="1946780"/>
                        <a:pt x="2250320" y="1960853"/>
                      </a:cubicBezTo>
                      <a:cubicBezTo>
                        <a:pt x="2235506" y="1972704"/>
                        <a:pt x="2223655" y="1981593"/>
                        <a:pt x="2207360" y="1965297"/>
                      </a:cubicBezTo>
                      <a:cubicBezTo>
                        <a:pt x="2204397" y="1949743"/>
                        <a:pt x="2198471" y="1933447"/>
                        <a:pt x="2199952" y="1917892"/>
                      </a:cubicBezTo>
                      <a:cubicBezTo>
                        <a:pt x="2202174" y="1895671"/>
                        <a:pt x="2222174" y="1898634"/>
                        <a:pt x="2238469" y="1899375"/>
                      </a:cubicBezTo>
                      <a:cubicBezTo>
                        <a:pt x="2242173" y="1878635"/>
                        <a:pt x="2225136" y="1886783"/>
                        <a:pt x="2216989" y="1886783"/>
                      </a:cubicBezTo>
                      <a:cubicBezTo>
                        <a:pt x="1980704" y="1886783"/>
                        <a:pt x="1744419" y="1886783"/>
                        <a:pt x="1508134" y="1886783"/>
                      </a:cubicBezTo>
                      <a:cubicBezTo>
                        <a:pt x="1479987" y="1886783"/>
                        <a:pt x="1468136" y="1906041"/>
                        <a:pt x="1478506" y="1931966"/>
                      </a:cubicBezTo>
                      <a:cubicBezTo>
                        <a:pt x="1481469" y="1939373"/>
                        <a:pt x="1483691" y="1946780"/>
                        <a:pt x="1485913" y="1953446"/>
                      </a:cubicBezTo>
                      <a:cubicBezTo>
                        <a:pt x="1477025" y="1956409"/>
                        <a:pt x="1471099" y="1970482"/>
                        <a:pt x="1459248" y="1960113"/>
                      </a:cubicBezTo>
                      <a:cubicBezTo>
                        <a:pt x="1461470" y="1946039"/>
                        <a:pt x="1461470" y="1931966"/>
                        <a:pt x="1445174" y="1927522"/>
                      </a:cubicBezTo>
                      <a:cubicBezTo>
                        <a:pt x="1428138" y="1923077"/>
                        <a:pt x="1432582" y="1939373"/>
                        <a:pt x="1430360" y="1946780"/>
                      </a:cubicBezTo>
                      <a:cubicBezTo>
                        <a:pt x="1428138" y="1953446"/>
                        <a:pt x="1424435" y="1956409"/>
                        <a:pt x="1418509" y="1955668"/>
                      </a:cubicBezTo>
                      <a:cubicBezTo>
                        <a:pt x="1410361" y="1954927"/>
                        <a:pt x="1411843" y="1947520"/>
                        <a:pt x="1411843" y="1943076"/>
                      </a:cubicBezTo>
                      <a:cubicBezTo>
                        <a:pt x="1411843" y="1923077"/>
                        <a:pt x="1405917" y="1900856"/>
                        <a:pt x="1434804" y="1886042"/>
                      </a:cubicBezTo>
                      <a:cubicBezTo>
                        <a:pt x="1344438" y="1886042"/>
                        <a:pt x="1262961" y="1886042"/>
                        <a:pt x="1180743" y="1886042"/>
                      </a:cubicBezTo>
                      <a:cubicBezTo>
                        <a:pt x="1165929" y="1886042"/>
                        <a:pt x="1151855" y="1886783"/>
                        <a:pt x="1141485" y="1900115"/>
                      </a:cubicBezTo>
                      <a:cubicBezTo>
                        <a:pt x="1128153" y="1900856"/>
                        <a:pt x="1117783" y="1900856"/>
                        <a:pt x="1105191" y="1891227"/>
                      </a:cubicBezTo>
                      <a:cubicBezTo>
                        <a:pt x="1094080" y="1883079"/>
                        <a:pt x="1071118" y="1873450"/>
                        <a:pt x="1060748" y="1898634"/>
                      </a:cubicBezTo>
                      <a:cubicBezTo>
                        <a:pt x="1066674" y="1895671"/>
                        <a:pt x="1077044" y="1891968"/>
                        <a:pt x="1077044" y="1897153"/>
                      </a:cubicBezTo>
                      <a:cubicBezTo>
                        <a:pt x="1079266" y="1921596"/>
                        <a:pt x="1098524" y="1910485"/>
                        <a:pt x="1110376" y="1913448"/>
                      </a:cubicBezTo>
                      <a:cubicBezTo>
                        <a:pt x="1099265" y="1931225"/>
                        <a:pt x="1099265" y="1931225"/>
                        <a:pt x="1120746" y="1938632"/>
                      </a:cubicBezTo>
                      <a:cubicBezTo>
                        <a:pt x="1074081" y="1967520"/>
                        <a:pt x="1066674" y="1965297"/>
                        <a:pt x="1054082" y="1919374"/>
                      </a:cubicBezTo>
                      <a:cubicBezTo>
                        <a:pt x="1068156" y="1915670"/>
                        <a:pt x="1058526" y="1906041"/>
                        <a:pt x="1059267" y="1898634"/>
                      </a:cubicBezTo>
                      <a:cubicBezTo>
                        <a:pt x="1059267" y="1898634"/>
                        <a:pt x="1059267" y="1898634"/>
                        <a:pt x="1059267" y="1898634"/>
                      </a:cubicBezTo>
                      <a:cubicBezTo>
                        <a:pt x="1051119" y="1889746"/>
                        <a:pt x="1042972" y="1885301"/>
                        <a:pt x="1029639" y="1885301"/>
                      </a:cubicBezTo>
                      <a:cubicBezTo>
                        <a:pt x="817057" y="1886042"/>
                        <a:pt x="604474" y="1884561"/>
                        <a:pt x="391151" y="1886042"/>
                      </a:cubicBezTo>
                      <a:cubicBezTo>
                        <a:pt x="253380" y="1887523"/>
                        <a:pt x="160792" y="1830489"/>
                        <a:pt x="104499" y="1701607"/>
                      </a:cubicBezTo>
                      <a:cubicBezTo>
                        <a:pt x="103017" y="1679385"/>
                        <a:pt x="100795" y="1656424"/>
                        <a:pt x="100795" y="1634202"/>
                      </a:cubicBezTo>
                      <a:cubicBezTo>
                        <a:pt x="100795" y="1369030"/>
                        <a:pt x="100795" y="1103858"/>
                        <a:pt x="100795" y="839426"/>
                      </a:cubicBezTo>
                      <a:cubicBezTo>
                        <a:pt x="100795" y="750541"/>
                        <a:pt x="99314" y="661657"/>
                        <a:pt x="97832" y="572772"/>
                      </a:cubicBezTo>
                      <a:cubicBezTo>
                        <a:pt x="103017" y="534997"/>
                        <a:pt x="102277" y="497221"/>
                        <a:pt x="98573" y="459445"/>
                      </a:cubicBezTo>
                      <a:cubicBezTo>
                        <a:pt x="98573" y="459445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5610" y="457963"/>
                        <a:pt x="92647" y="457222"/>
                        <a:pt x="90425" y="456482"/>
                      </a:cubicBezTo>
                      <a:cubicBezTo>
                        <a:pt x="105239" y="435742"/>
                        <a:pt x="98573" y="411299"/>
                        <a:pt x="100054" y="389818"/>
                      </a:cubicBezTo>
                      <a:cubicBezTo>
                        <a:pt x="103017" y="328340"/>
                        <a:pt x="100795" y="266121"/>
                        <a:pt x="101536" y="204642"/>
                      </a:cubicBezTo>
                      <a:cubicBezTo>
                        <a:pt x="101536" y="189087"/>
                        <a:pt x="103017" y="173532"/>
                        <a:pt x="85981" y="163903"/>
                      </a:cubicBezTo>
                      <a:cubicBezTo>
                        <a:pt x="78574" y="159459"/>
                        <a:pt x="73389" y="155015"/>
                        <a:pt x="84500" y="144645"/>
                      </a:cubicBezTo>
                      <a:cubicBezTo>
                        <a:pt x="120794" y="109091"/>
                        <a:pt x="134868" y="58723"/>
                        <a:pt x="164496" y="17244"/>
                      </a:cubicBezTo>
                      <a:cubicBezTo>
                        <a:pt x="154867" y="20207"/>
                        <a:pt x="145978" y="3911"/>
                        <a:pt x="135608" y="16503"/>
                      </a:cubicBezTo>
                      <a:cubicBezTo>
                        <a:pt x="119313" y="35761"/>
                        <a:pt x="104499" y="30576"/>
                        <a:pt x="85981" y="16503"/>
                      </a:cubicBezTo>
                      <a:cubicBezTo>
                        <a:pt x="50427" y="-11644"/>
                        <a:pt x="31169" y="-3496"/>
                        <a:pt x="17095" y="38724"/>
                      </a:cubicBezTo>
                      <a:cubicBezTo>
                        <a:pt x="-2163" y="95018"/>
                        <a:pt x="59" y="152793"/>
                        <a:pt x="1541" y="209086"/>
                      </a:cubicBezTo>
                      <a:cubicBezTo>
                        <a:pt x="13392" y="217975"/>
                        <a:pt x="14133" y="189828"/>
                        <a:pt x="26725" y="204642"/>
                      </a:cubicBezTo>
                      <a:cubicBezTo>
                        <a:pt x="31169" y="209827"/>
                        <a:pt x="37835" y="215012"/>
                        <a:pt x="35613" y="221678"/>
                      </a:cubicBezTo>
                      <a:cubicBezTo>
                        <a:pt x="32650" y="230567"/>
                        <a:pt x="23021" y="233530"/>
                        <a:pt x="13392" y="233530"/>
                      </a:cubicBezTo>
                      <a:cubicBezTo>
                        <a:pt x="1541" y="232789"/>
                        <a:pt x="800" y="240196"/>
                        <a:pt x="800" y="248344"/>
                      </a:cubicBezTo>
                      <a:cubicBezTo>
                        <a:pt x="3022" y="345376"/>
                        <a:pt x="-4385" y="442408"/>
                        <a:pt x="4503" y="538700"/>
                      </a:cubicBezTo>
                      <a:cubicBezTo>
                        <a:pt x="-1422" y="545366"/>
                        <a:pt x="800" y="553514"/>
                        <a:pt x="800" y="561662"/>
                      </a:cubicBezTo>
                      <a:cubicBezTo>
                        <a:pt x="800" y="946088"/>
                        <a:pt x="800" y="1331254"/>
                        <a:pt x="800" y="1715680"/>
                      </a:cubicBezTo>
                      <a:cubicBezTo>
                        <a:pt x="800" y="1726791"/>
                        <a:pt x="-2163" y="1738642"/>
                        <a:pt x="9688" y="1746789"/>
                      </a:cubicBezTo>
                      <a:cubicBezTo>
                        <a:pt x="15614" y="1800861"/>
                        <a:pt x="39317" y="1847525"/>
                        <a:pt x="73389" y="1889005"/>
                      </a:cubicBezTo>
                      <a:cubicBezTo>
                        <a:pt x="109684" y="1932706"/>
                        <a:pt x="158570" y="1954927"/>
                        <a:pt x="209679" y="1975667"/>
                      </a:cubicBezTo>
                      <a:cubicBezTo>
                        <a:pt x="257825" y="1994926"/>
                        <a:pt x="304489" y="1979371"/>
                        <a:pt x="348931" y="1970482"/>
                      </a:cubicBezTo>
                      <a:cubicBezTo>
                        <a:pt x="372634" y="1966038"/>
                        <a:pt x="359301" y="1989000"/>
                        <a:pt x="377078" y="1986778"/>
                      </a:cubicBezTo>
                      <a:cubicBezTo>
                        <a:pt x="451889" y="1979371"/>
                        <a:pt x="527441" y="1989000"/>
                        <a:pt x="602252" y="1981593"/>
                      </a:cubicBezTo>
                      <a:cubicBezTo>
                        <a:pt x="602252" y="1981593"/>
                        <a:pt x="602252" y="1981593"/>
                        <a:pt x="602252" y="1981593"/>
                      </a:cubicBezTo>
                      <a:cubicBezTo>
                        <a:pt x="602252" y="1981593"/>
                        <a:pt x="602252" y="1981593"/>
                        <a:pt x="602252" y="1981593"/>
                      </a:cubicBezTo>
                      <a:cubicBezTo>
                        <a:pt x="616326" y="1988259"/>
                        <a:pt x="631140" y="1985296"/>
                        <a:pt x="645954" y="1985296"/>
                      </a:cubicBezTo>
                      <a:cubicBezTo>
                        <a:pt x="1377770" y="1985296"/>
                        <a:pt x="2108846" y="1985296"/>
                        <a:pt x="2840662" y="1985296"/>
                      </a:cubicBezTo>
                      <a:cubicBezTo>
                        <a:pt x="2862883" y="1986037"/>
                        <a:pt x="2884364" y="1986778"/>
                        <a:pt x="2905844" y="1985296"/>
                      </a:cubicBezTo>
                      <a:cubicBezTo>
                        <a:pt x="2958434" y="1985296"/>
                        <a:pt x="3011765" y="1985296"/>
                        <a:pt x="3064355" y="1985296"/>
                      </a:cubicBezTo>
                      <a:cubicBezTo>
                        <a:pt x="3088057" y="1986778"/>
                        <a:pt x="3112501" y="1987518"/>
                        <a:pt x="3136203" y="1985296"/>
                      </a:cubicBezTo>
                      <a:cubicBezTo>
                        <a:pt x="3155462" y="1985296"/>
                        <a:pt x="3175461" y="1985296"/>
                        <a:pt x="3194719" y="1984556"/>
                      </a:cubicBezTo>
                      <a:cubicBezTo>
                        <a:pt x="3216940" y="1983815"/>
                        <a:pt x="3238421" y="1965297"/>
                        <a:pt x="3262123" y="1981593"/>
                      </a:cubicBezTo>
                      <a:cubicBezTo>
                        <a:pt x="3262123" y="1981593"/>
                        <a:pt x="3262123" y="1981593"/>
                        <a:pt x="3262123" y="1981593"/>
                      </a:cubicBezTo>
                      <a:cubicBezTo>
                        <a:pt x="3262123" y="1981593"/>
                        <a:pt x="3262123" y="1981593"/>
                        <a:pt x="3262123" y="1981593"/>
                      </a:cubicBezTo>
                      <a:cubicBezTo>
                        <a:pt x="3291010" y="1987518"/>
                        <a:pt x="3320639" y="1983074"/>
                        <a:pt x="3349526" y="1984556"/>
                      </a:cubicBezTo>
                      <a:cubicBezTo>
                        <a:pt x="3353970" y="1984556"/>
                        <a:pt x="3362118" y="1983074"/>
                        <a:pt x="3360637" y="1980852"/>
                      </a:cubicBezTo>
                      <a:cubicBezTo>
                        <a:pt x="3348045" y="1956409"/>
                        <a:pt x="3373969" y="1949002"/>
                        <a:pt x="3381377" y="1934929"/>
                      </a:cubicBezTo>
                      <a:cubicBezTo>
                        <a:pt x="3394709" y="1908263"/>
                        <a:pt x="3384339" y="1886783"/>
                        <a:pt x="3355452" y="1886783"/>
                      </a:cubicBezTo>
                      <a:close/>
                      <a:moveTo>
                        <a:pt x="54131" y="408336"/>
                      </a:moveTo>
                      <a:cubicBezTo>
                        <a:pt x="46724" y="416484"/>
                        <a:pt x="43761" y="406854"/>
                        <a:pt x="39317" y="403151"/>
                      </a:cubicBezTo>
                      <a:cubicBezTo>
                        <a:pt x="27465" y="392040"/>
                        <a:pt x="28206" y="372041"/>
                        <a:pt x="12651" y="361671"/>
                      </a:cubicBezTo>
                      <a:cubicBezTo>
                        <a:pt x="28947" y="360190"/>
                        <a:pt x="48205" y="356487"/>
                        <a:pt x="41539" y="383152"/>
                      </a:cubicBezTo>
                      <a:cubicBezTo>
                        <a:pt x="40057" y="389818"/>
                        <a:pt x="44502" y="393522"/>
                        <a:pt x="49686" y="395744"/>
                      </a:cubicBezTo>
                      <a:cubicBezTo>
                        <a:pt x="55612" y="398707"/>
                        <a:pt x="58575" y="403151"/>
                        <a:pt x="54131" y="408336"/>
                      </a:cubicBezTo>
                      <a:close/>
                      <a:moveTo>
                        <a:pt x="296341" y="1966038"/>
                      </a:moveTo>
                      <a:cubicBezTo>
                        <a:pt x="284490" y="1970482"/>
                        <a:pt x="277824" y="1960113"/>
                        <a:pt x="272639" y="1951965"/>
                      </a:cubicBezTo>
                      <a:cubicBezTo>
                        <a:pt x="264491" y="1938632"/>
                        <a:pt x="249677" y="1940113"/>
                        <a:pt x="238566" y="1932706"/>
                      </a:cubicBezTo>
                      <a:cubicBezTo>
                        <a:pt x="232641" y="1928262"/>
                        <a:pt x="223752" y="1925299"/>
                        <a:pt x="225974" y="1914929"/>
                      </a:cubicBezTo>
                      <a:cubicBezTo>
                        <a:pt x="228196" y="1903078"/>
                        <a:pt x="237085" y="1909004"/>
                        <a:pt x="243751" y="1908263"/>
                      </a:cubicBezTo>
                      <a:cubicBezTo>
                        <a:pt x="265972" y="1906041"/>
                        <a:pt x="291156" y="1887523"/>
                        <a:pt x="303748" y="1923077"/>
                      </a:cubicBezTo>
                      <a:cubicBezTo>
                        <a:pt x="305230" y="1926781"/>
                        <a:pt x="307452" y="1931225"/>
                        <a:pt x="309674" y="1935669"/>
                      </a:cubicBezTo>
                      <a:cubicBezTo>
                        <a:pt x="300045" y="1944558"/>
                        <a:pt x="311155" y="1960853"/>
                        <a:pt x="296341" y="1966038"/>
                      </a:cubicBezTo>
                      <a:close/>
                      <a:moveTo>
                        <a:pt x="386707" y="1956409"/>
                      </a:moveTo>
                      <a:cubicBezTo>
                        <a:pt x="384485" y="1958631"/>
                        <a:pt x="379300" y="1964557"/>
                        <a:pt x="377078" y="1957150"/>
                      </a:cubicBezTo>
                      <a:cubicBezTo>
                        <a:pt x="372634" y="1945298"/>
                        <a:pt x="354857" y="1935669"/>
                        <a:pt x="369671" y="1920115"/>
                      </a:cubicBezTo>
                      <a:cubicBezTo>
                        <a:pt x="371893" y="1917892"/>
                        <a:pt x="373374" y="1915670"/>
                        <a:pt x="376337" y="1911967"/>
                      </a:cubicBezTo>
                      <a:cubicBezTo>
                        <a:pt x="378559" y="1917892"/>
                        <a:pt x="378559" y="1921596"/>
                        <a:pt x="380782" y="1924559"/>
                      </a:cubicBezTo>
                      <a:cubicBezTo>
                        <a:pt x="387448" y="1934929"/>
                        <a:pt x="398558" y="1943817"/>
                        <a:pt x="386707" y="1956409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81AB1F9E-6BFC-409D-8BAD-7C8DAEB371F7}"/>
                    </a:ext>
                  </a:extLst>
                </p:cNvPr>
                <p:cNvSpPr/>
                <p:nvPr/>
              </p:nvSpPr>
              <p:spPr>
                <a:xfrm>
                  <a:off x="3382057" y="4462282"/>
                  <a:ext cx="28969" cy="38516"/>
                </a:xfrm>
                <a:custGeom>
                  <a:avLst/>
                  <a:gdLst>
                    <a:gd name="connsiteX0" fmla="*/ 0 w 28969"/>
                    <a:gd name="connsiteY0" fmla="*/ 38517 h 38516"/>
                    <a:gd name="connsiteX1" fmla="*/ 24443 w 28969"/>
                    <a:gd name="connsiteY1" fmla="*/ 0 h 38516"/>
                    <a:gd name="connsiteX2" fmla="*/ 0 w 28969"/>
                    <a:gd name="connsiteY2" fmla="*/ 38517 h 3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969" h="38516">
                      <a:moveTo>
                        <a:pt x="0" y="38517"/>
                      </a:moveTo>
                      <a:cubicBezTo>
                        <a:pt x="32591" y="34072"/>
                        <a:pt x="32591" y="34072"/>
                        <a:pt x="24443" y="0"/>
                      </a:cubicBezTo>
                      <a:cubicBezTo>
                        <a:pt x="19258" y="14073"/>
                        <a:pt x="13333" y="25184"/>
                        <a:pt x="0" y="3851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aphic 35">
                <a:extLst>
                  <a:ext uri="{FF2B5EF4-FFF2-40B4-BE49-F238E27FC236}">
                    <a16:creationId xmlns:a16="http://schemas.microsoft.com/office/drawing/2014/main" id="{792CB352-B7FE-428E-BC94-E0BDAD46D374}"/>
                  </a:ext>
                </a:extLst>
              </p:cNvPr>
              <p:cNvGrpSpPr/>
              <p:nvPr/>
            </p:nvGrpSpPr>
            <p:grpSpPr>
              <a:xfrm>
                <a:off x="6056605" y="1896386"/>
                <a:ext cx="1563031" cy="983753"/>
                <a:chOff x="8778522" y="2352659"/>
                <a:chExt cx="3412189" cy="2147590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7BFD82AE-3382-4467-A9DF-B157F0EAA76E}"/>
                    </a:ext>
                  </a:extLst>
                </p:cNvPr>
                <p:cNvSpPr/>
                <p:nvPr/>
              </p:nvSpPr>
              <p:spPr>
                <a:xfrm>
                  <a:off x="10044696" y="4399118"/>
                  <a:ext cx="942423" cy="99371"/>
                </a:xfrm>
                <a:custGeom>
                  <a:avLst/>
                  <a:gdLst>
                    <a:gd name="connsiteX0" fmla="*/ 939214 w 942423"/>
                    <a:gd name="connsiteY0" fmla="*/ 3167 h 99371"/>
                    <a:gd name="connsiteX1" fmla="*/ 856255 w 942423"/>
                    <a:gd name="connsiteY1" fmla="*/ 9833 h 99371"/>
                    <a:gd name="connsiteX2" fmla="*/ 799221 w 942423"/>
                    <a:gd name="connsiteY2" fmla="*/ 35017 h 99371"/>
                    <a:gd name="connsiteX3" fmla="*/ 784407 w 942423"/>
                    <a:gd name="connsiteY3" fmla="*/ 25388 h 99371"/>
                    <a:gd name="connsiteX4" fmla="*/ 798480 w 942423"/>
                    <a:gd name="connsiteY4" fmla="*/ 12796 h 99371"/>
                    <a:gd name="connsiteX5" fmla="*/ 816998 w 942423"/>
                    <a:gd name="connsiteY5" fmla="*/ 17981 h 99371"/>
                    <a:gd name="connsiteX6" fmla="*/ 830330 w 942423"/>
                    <a:gd name="connsiteY6" fmla="*/ 15018 h 99371"/>
                    <a:gd name="connsiteX7" fmla="*/ 819961 w 942423"/>
                    <a:gd name="connsiteY7" fmla="*/ 1686 h 99371"/>
                    <a:gd name="connsiteX8" fmla="*/ 799961 w 942423"/>
                    <a:gd name="connsiteY8" fmla="*/ 945 h 99371"/>
                    <a:gd name="connsiteX9" fmla="*/ 491828 w 942423"/>
                    <a:gd name="connsiteY9" fmla="*/ 945 h 99371"/>
                    <a:gd name="connsiteX10" fmla="*/ 417017 w 942423"/>
                    <a:gd name="connsiteY10" fmla="*/ 945 h 99371"/>
                    <a:gd name="connsiteX11" fmla="*/ 426646 w 942423"/>
                    <a:gd name="connsiteY11" fmla="*/ 35017 h 99371"/>
                    <a:gd name="connsiteX12" fmla="*/ 395537 w 942423"/>
                    <a:gd name="connsiteY12" fmla="*/ 32054 h 99371"/>
                    <a:gd name="connsiteX13" fmla="*/ 348131 w 942423"/>
                    <a:gd name="connsiteY13" fmla="*/ 20203 h 99371"/>
                    <a:gd name="connsiteX14" fmla="*/ 308874 w 942423"/>
                    <a:gd name="connsiteY14" fmla="*/ 945 h 99371"/>
                    <a:gd name="connsiteX15" fmla="*/ 220730 w 942423"/>
                    <a:gd name="connsiteY15" fmla="*/ 945 h 99371"/>
                    <a:gd name="connsiteX16" fmla="*/ 0 w 942423"/>
                    <a:gd name="connsiteY16" fmla="*/ 945 h 99371"/>
                    <a:gd name="connsiteX17" fmla="*/ 42961 w 942423"/>
                    <a:gd name="connsiteY17" fmla="*/ 44646 h 99371"/>
                    <a:gd name="connsiteX18" fmla="*/ 95551 w 942423"/>
                    <a:gd name="connsiteY18" fmla="*/ 51313 h 99371"/>
                    <a:gd name="connsiteX19" fmla="*/ 119995 w 942423"/>
                    <a:gd name="connsiteY19" fmla="*/ 38721 h 99371"/>
                    <a:gd name="connsiteX20" fmla="*/ 136290 w 942423"/>
                    <a:gd name="connsiteY20" fmla="*/ 9833 h 99371"/>
                    <a:gd name="connsiteX21" fmla="*/ 169622 w 942423"/>
                    <a:gd name="connsiteY21" fmla="*/ 30573 h 99371"/>
                    <a:gd name="connsiteX22" fmla="*/ 147400 w 942423"/>
                    <a:gd name="connsiteY22" fmla="*/ 52053 h 99371"/>
                    <a:gd name="connsiteX23" fmla="*/ 156289 w 942423"/>
                    <a:gd name="connsiteY23" fmla="*/ 69830 h 99371"/>
                    <a:gd name="connsiteX24" fmla="*/ 195546 w 942423"/>
                    <a:gd name="connsiteY24" fmla="*/ 98718 h 99371"/>
                    <a:gd name="connsiteX25" fmla="*/ 398500 w 942423"/>
                    <a:gd name="connsiteY25" fmla="*/ 97977 h 99371"/>
                    <a:gd name="connsiteX26" fmla="*/ 475533 w 942423"/>
                    <a:gd name="connsiteY26" fmla="*/ 93533 h 99371"/>
                    <a:gd name="connsiteX27" fmla="*/ 474792 w 942423"/>
                    <a:gd name="connsiteY27" fmla="*/ 89089 h 99371"/>
                    <a:gd name="connsiteX28" fmla="*/ 469607 w 942423"/>
                    <a:gd name="connsiteY28" fmla="*/ 60942 h 99371"/>
                    <a:gd name="connsiteX29" fmla="*/ 512568 w 942423"/>
                    <a:gd name="connsiteY29" fmla="*/ 32054 h 99371"/>
                    <a:gd name="connsiteX30" fmla="*/ 578490 w 942423"/>
                    <a:gd name="connsiteY30" fmla="*/ 97236 h 99371"/>
                    <a:gd name="connsiteX31" fmla="*/ 797740 w 942423"/>
                    <a:gd name="connsiteY31" fmla="*/ 97236 h 99371"/>
                    <a:gd name="connsiteX32" fmla="*/ 791073 w 942423"/>
                    <a:gd name="connsiteY32" fmla="*/ 67608 h 99371"/>
                    <a:gd name="connsiteX33" fmla="*/ 844403 w 942423"/>
                    <a:gd name="connsiteY33" fmla="*/ 77237 h 99371"/>
                    <a:gd name="connsiteX34" fmla="*/ 838478 w 942423"/>
                    <a:gd name="connsiteY34" fmla="*/ 46128 h 99371"/>
                    <a:gd name="connsiteX35" fmla="*/ 868107 w 942423"/>
                    <a:gd name="connsiteY35" fmla="*/ 60201 h 99371"/>
                    <a:gd name="connsiteX36" fmla="*/ 864403 w 942423"/>
                    <a:gd name="connsiteY36" fmla="*/ 92792 h 99371"/>
                    <a:gd name="connsiteX37" fmla="*/ 932547 w 942423"/>
                    <a:gd name="connsiteY37" fmla="*/ 25388 h 99371"/>
                    <a:gd name="connsiteX38" fmla="*/ 939214 w 942423"/>
                    <a:gd name="connsiteY38" fmla="*/ 3167 h 99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42423" h="99371">
                      <a:moveTo>
                        <a:pt x="939214" y="3167"/>
                      </a:moveTo>
                      <a:cubicBezTo>
                        <a:pt x="934770" y="-3499"/>
                        <a:pt x="859218" y="1686"/>
                        <a:pt x="856255" y="9833"/>
                      </a:cubicBezTo>
                      <a:cubicBezTo>
                        <a:pt x="845144" y="37239"/>
                        <a:pt x="819961" y="31314"/>
                        <a:pt x="799221" y="35017"/>
                      </a:cubicBezTo>
                      <a:cubicBezTo>
                        <a:pt x="791814" y="36499"/>
                        <a:pt x="784407" y="34276"/>
                        <a:pt x="784407" y="25388"/>
                      </a:cubicBezTo>
                      <a:cubicBezTo>
                        <a:pt x="784407" y="17981"/>
                        <a:pt x="791814" y="15018"/>
                        <a:pt x="798480" y="12796"/>
                      </a:cubicBezTo>
                      <a:cubicBezTo>
                        <a:pt x="805887" y="10574"/>
                        <a:pt x="811812" y="14277"/>
                        <a:pt x="816998" y="17981"/>
                      </a:cubicBezTo>
                      <a:cubicBezTo>
                        <a:pt x="822182" y="20944"/>
                        <a:pt x="828108" y="22425"/>
                        <a:pt x="830330" y="15018"/>
                      </a:cubicBezTo>
                      <a:cubicBezTo>
                        <a:pt x="832552" y="7611"/>
                        <a:pt x="828849" y="1686"/>
                        <a:pt x="819961" y="1686"/>
                      </a:cubicBezTo>
                      <a:cubicBezTo>
                        <a:pt x="813294" y="945"/>
                        <a:pt x="806628" y="945"/>
                        <a:pt x="799961" y="945"/>
                      </a:cubicBezTo>
                      <a:cubicBezTo>
                        <a:pt x="697003" y="945"/>
                        <a:pt x="594786" y="945"/>
                        <a:pt x="491828" y="945"/>
                      </a:cubicBezTo>
                      <a:cubicBezTo>
                        <a:pt x="466644" y="945"/>
                        <a:pt x="441460" y="945"/>
                        <a:pt x="417017" y="945"/>
                      </a:cubicBezTo>
                      <a:cubicBezTo>
                        <a:pt x="417017" y="16500"/>
                        <a:pt x="434794" y="21684"/>
                        <a:pt x="426646" y="35017"/>
                      </a:cubicBezTo>
                      <a:cubicBezTo>
                        <a:pt x="416277" y="38721"/>
                        <a:pt x="411091" y="23166"/>
                        <a:pt x="395537" y="32054"/>
                      </a:cubicBezTo>
                      <a:cubicBezTo>
                        <a:pt x="385166" y="38721"/>
                        <a:pt x="350354" y="28351"/>
                        <a:pt x="348131" y="20203"/>
                      </a:cubicBezTo>
                      <a:cubicBezTo>
                        <a:pt x="341465" y="-6462"/>
                        <a:pt x="324429" y="945"/>
                        <a:pt x="308874" y="945"/>
                      </a:cubicBezTo>
                      <a:cubicBezTo>
                        <a:pt x="279246" y="204"/>
                        <a:pt x="250359" y="945"/>
                        <a:pt x="220730" y="945"/>
                      </a:cubicBezTo>
                      <a:cubicBezTo>
                        <a:pt x="147400" y="945"/>
                        <a:pt x="73330" y="945"/>
                        <a:pt x="0" y="945"/>
                      </a:cubicBezTo>
                      <a:cubicBezTo>
                        <a:pt x="20000" y="13537"/>
                        <a:pt x="18518" y="50572"/>
                        <a:pt x="42961" y="44646"/>
                      </a:cubicBezTo>
                      <a:cubicBezTo>
                        <a:pt x="63700" y="39461"/>
                        <a:pt x="78515" y="42424"/>
                        <a:pt x="95551" y="51313"/>
                      </a:cubicBezTo>
                      <a:cubicBezTo>
                        <a:pt x="107402" y="57238"/>
                        <a:pt x="122957" y="49091"/>
                        <a:pt x="119995" y="38721"/>
                      </a:cubicBezTo>
                      <a:cubicBezTo>
                        <a:pt x="115550" y="23166"/>
                        <a:pt x="123698" y="15018"/>
                        <a:pt x="136290" y="9833"/>
                      </a:cubicBezTo>
                      <a:cubicBezTo>
                        <a:pt x="154067" y="3167"/>
                        <a:pt x="165178" y="23907"/>
                        <a:pt x="169622" y="30573"/>
                      </a:cubicBezTo>
                      <a:cubicBezTo>
                        <a:pt x="179251" y="44646"/>
                        <a:pt x="155548" y="43165"/>
                        <a:pt x="147400" y="52053"/>
                      </a:cubicBezTo>
                      <a:cubicBezTo>
                        <a:pt x="150363" y="57979"/>
                        <a:pt x="156289" y="63905"/>
                        <a:pt x="156289" y="69830"/>
                      </a:cubicBezTo>
                      <a:cubicBezTo>
                        <a:pt x="154807" y="100199"/>
                        <a:pt x="173325" y="98718"/>
                        <a:pt x="195546" y="98718"/>
                      </a:cubicBezTo>
                      <a:cubicBezTo>
                        <a:pt x="262950" y="97977"/>
                        <a:pt x="331096" y="98718"/>
                        <a:pt x="398500" y="97977"/>
                      </a:cubicBezTo>
                      <a:cubicBezTo>
                        <a:pt x="424424" y="97977"/>
                        <a:pt x="450349" y="103162"/>
                        <a:pt x="475533" y="93533"/>
                      </a:cubicBezTo>
                      <a:cubicBezTo>
                        <a:pt x="474051" y="92051"/>
                        <a:pt x="474051" y="90570"/>
                        <a:pt x="474792" y="89089"/>
                      </a:cubicBezTo>
                      <a:cubicBezTo>
                        <a:pt x="470348" y="80200"/>
                        <a:pt x="457015" y="72052"/>
                        <a:pt x="469607" y="60942"/>
                      </a:cubicBezTo>
                      <a:cubicBezTo>
                        <a:pt x="482199" y="49831"/>
                        <a:pt x="493309" y="32054"/>
                        <a:pt x="512568" y="32054"/>
                      </a:cubicBezTo>
                      <a:cubicBezTo>
                        <a:pt x="543677" y="32054"/>
                        <a:pt x="578490" y="68349"/>
                        <a:pt x="578490" y="97236"/>
                      </a:cubicBezTo>
                      <a:cubicBezTo>
                        <a:pt x="651080" y="97236"/>
                        <a:pt x="723669" y="97236"/>
                        <a:pt x="797740" y="97236"/>
                      </a:cubicBezTo>
                      <a:cubicBezTo>
                        <a:pt x="795517" y="86867"/>
                        <a:pt x="793295" y="77978"/>
                        <a:pt x="791073" y="67608"/>
                      </a:cubicBezTo>
                      <a:cubicBezTo>
                        <a:pt x="810331" y="75756"/>
                        <a:pt x="827368" y="89829"/>
                        <a:pt x="844403" y="77237"/>
                      </a:cubicBezTo>
                      <a:cubicBezTo>
                        <a:pt x="859958" y="66127"/>
                        <a:pt x="827368" y="61682"/>
                        <a:pt x="838478" y="46128"/>
                      </a:cubicBezTo>
                      <a:cubicBezTo>
                        <a:pt x="848107" y="50572"/>
                        <a:pt x="863662" y="52053"/>
                        <a:pt x="868107" y="60201"/>
                      </a:cubicBezTo>
                      <a:cubicBezTo>
                        <a:pt x="872551" y="67608"/>
                        <a:pt x="865884" y="81682"/>
                        <a:pt x="864403" y="92792"/>
                      </a:cubicBezTo>
                      <a:cubicBezTo>
                        <a:pt x="882921" y="64645"/>
                        <a:pt x="903660" y="41684"/>
                        <a:pt x="932547" y="25388"/>
                      </a:cubicBezTo>
                      <a:cubicBezTo>
                        <a:pt x="941436" y="22425"/>
                        <a:pt x="945881" y="12055"/>
                        <a:pt x="939214" y="316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0E5DB21-1085-48F4-88BC-01F921276BCA}"/>
                    </a:ext>
                  </a:extLst>
                </p:cNvPr>
                <p:cNvSpPr/>
                <p:nvPr/>
              </p:nvSpPr>
              <p:spPr>
                <a:xfrm>
                  <a:off x="9206219" y="4400063"/>
                  <a:ext cx="806850" cy="98919"/>
                </a:xfrm>
                <a:custGeom>
                  <a:avLst/>
                  <a:gdLst>
                    <a:gd name="connsiteX0" fmla="*/ 785147 w 806850"/>
                    <a:gd name="connsiteY0" fmla="*/ 21480 h 98919"/>
                    <a:gd name="connsiteX1" fmla="*/ 757000 w 806850"/>
                    <a:gd name="connsiteY1" fmla="*/ 0 h 98919"/>
                    <a:gd name="connsiteX2" fmla="*/ 232581 w 806850"/>
                    <a:gd name="connsiteY2" fmla="*/ 741 h 98919"/>
                    <a:gd name="connsiteX3" fmla="*/ 204434 w 806850"/>
                    <a:gd name="connsiteY3" fmla="*/ 14073 h 98919"/>
                    <a:gd name="connsiteX4" fmla="*/ 106662 w 806850"/>
                    <a:gd name="connsiteY4" fmla="*/ 17777 h 98919"/>
                    <a:gd name="connsiteX5" fmla="*/ 64441 w 806850"/>
                    <a:gd name="connsiteY5" fmla="*/ 741 h 98919"/>
                    <a:gd name="connsiteX6" fmla="*/ 96292 w 806850"/>
                    <a:gd name="connsiteY6" fmla="*/ 19258 h 98919"/>
                    <a:gd name="connsiteX7" fmla="*/ 28146 w 806850"/>
                    <a:gd name="connsiteY7" fmla="*/ 54812 h 98919"/>
                    <a:gd name="connsiteX8" fmla="*/ 14814 w 806850"/>
                    <a:gd name="connsiteY8" fmla="*/ 66663 h 98919"/>
                    <a:gd name="connsiteX9" fmla="*/ 0 w 806850"/>
                    <a:gd name="connsiteY9" fmla="*/ 97773 h 98919"/>
                    <a:gd name="connsiteX10" fmla="*/ 220729 w 806850"/>
                    <a:gd name="connsiteY10" fmla="*/ 97773 h 98919"/>
                    <a:gd name="connsiteX11" fmla="*/ 218508 w 806850"/>
                    <a:gd name="connsiteY11" fmla="*/ 71848 h 98919"/>
                    <a:gd name="connsiteX12" fmla="*/ 243692 w 806850"/>
                    <a:gd name="connsiteY12" fmla="*/ 72589 h 98919"/>
                    <a:gd name="connsiteX13" fmla="*/ 371093 w 806850"/>
                    <a:gd name="connsiteY13" fmla="*/ 98514 h 98919"/>
                    <a:gd name="connsiteX14" fmla="*/ 465903 w 806850"/>
                    <a:gd name="connsiteY14" fmla="*/ 98514 h 98919"/>
                    <a:gd name="connsiteX15" fmla="*/ 776999 w 806850"/>
                    <a:gd name="connsiteY15" fmla="*/ 98514 h 98919"/>
                    <a:gd name="connsiteX16" fmla="*/ 804405 w 806850"/>
                    <a:gd name="connsiteY16" fmla="*/ 83700 h 98919"/>
                    <a:gd name="connsiteX17" fmla="*/ 785147 w 806850"/>
                    <a:gd name="connsiteY17" fmla="*/ 21480 h 9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06850" h="98919">
                      <a:moveTo>
                        <a:pt x="785147" y="21480"/>
                      </a:moveTo>
                      <a:cubicBezTo>
                        <a:pt x="775518" y="15555"/>
                        <a:pt x="776999" y="0"/>
                        <a:pt x="757000" y="0"/>
                      </a:cubicBezTo>
                      <a:cubicBezTo>
                        <a:pt x="582194" y="1481"/>
                        <a:pt x="407388" y="741"/>
                        <a:pt x="232581" y="741"/>
                      </a:cubicBezTo>
                      <a:cubicBezTo>
                        <a:pt x="221471" y="741"/>
                        <a:pt x="211841" y="0"/>
                        <a:pt x="204434" y="14073"/>
                      </a:cubicBezTo>
                      <a:cubicBezTo>
                        <a:pt x="190361" y="42220"/>
                        <a:pt x="121476" y="46664"/>
                        <a:pt x="106662" y="17777"/>
                      </a:cubicBezTo>
                      <a:cubicBezTo>
                        <a:pt x="94810" y="-5185"/>
                        <a:pt x="81478" y="2963"/>
                        <a:pt x="64441" y="741"/>
                      </a:cubicBezTo>
                      <a:cubicBezTo>
                        <a:pt x="71107" y="19999"/>
                        <a:pt x="89625" y="8148"/>
                        <a:pt x="96292" y="19258"/>
                      </a:cubicBezTo>
                      <a:cubicBezTo>
                        <a:pt x="81478" y="48146"/>
                        <a:pt x="67404" y="74811"/>
                        <a:pt x="28146" y="54812"/>
                      </a:cubicBezTo>
                      <a:cubicBezTo>
                        <a:pt x="20739" y="51109"/>
                        <a:pt x="17777" y="59997"/>
                        <a:pt x="14814" y="66663"/>
                      </a:cubicBezTo>
                      <a:cubicBezTo>
                        <a:pt x="10370" y="77033"/>
                        <a:pt x="5185" y="87403"/>
                        <a:pt x="0" y="97773"/>
                      </a:cubicBezTo>
                      <a:cubicBezTo>
                        <a:pt x="74070" y="97773"/>
                        <a:pt x="147400" y="97773"/>
                        <a:pt x="220729" y="97773"/>
                      </a:cubicBezTo>
                      <a:cubicBezTo>
                        <a:pt x="225915" y="88144"/>
                        <a:pt x="204434" y="81478"/>
                        <a:pt x="218508" y="71848"/>
                      </a:cubicBezTo>
                      <a:cubicBezTo>
                        <a:pt x="226655" y="65923"/>
                        <a:pt x="236285" y="68885"/>
                        <a:pt x="243692" y="72589"/>
                      </a:cubicBezTo>
                      <a:cubicBezTo>
                        <a:pt x="283689" y="94069"/>
                        <a:pt x="325910" y="100736"/>
                        <a:pt x="371093" y="98514"/>
                      </a:cubicBezTo>
                      <a:cubicBezTo>
                        <a:pt x="402202" y="97032"/>
                        <a:pt x="434053" y="98514"/>
                        <a:pt x="465903" y="98514"/>
                      </a:cubicBezTo>
                      <a:cubicBezTo>
                        <a:pt x="569602" y="98514"/>
                        <a:pt x="673301" y="98514"/>
                        <a:pt x="776999" y="98514"/>
                      </a:cubicBezTo>
                      <a:cubicBezTo>
                        <a:pt x="789591" y="98514"/>
                        <a:pt x="814775" y="95551"/>
                        <a:pt x="804405" y="83700"/>
                      </a:cubicBezTo>
                      <a:cubicBezTo>
                        <a:pt x="788110" y="62960"/>
                        <a:pt x="809590" y="36294"/>
                        <a:pt x="785147" y="214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ABC621EC-E0C5-4DCF-B415-6FD49654E21B}"/>
                    </a:ext>
                  </a:extLst>
                </p:cNvPr>
                <p:cNvSpPr/>
                <p:nvPr/>
              </p:nvSpPr>
              <p:spPr>
                <a:xfrm>
                  <a:off x="8778522" y="4400593"/>
                  <a:ext cx="422618" cy="98654"/>
                </a:xfrm>
                <a:custGeom>
                  <a:avLst/>
                  <a:gdLst>
                    <a:gd name="connsiteX0" fmla="*/ 389180 w 422618"/>
                    <a:gd name="connsiteY0" fmla="*/ 211 h 98654"/>
                    <a:gd name="connsiteX1" fmla="*/ 209930 w 422618"/>
                    <a:gd name="connsiteY1" fmla="*/ 211 h 98654"/>
                    <a:gd name="connsiteX2" fmla="*/ 50678 w 422618"/>
                    <a:gd name="connsiteY2" fmla="*/ 211 h 98654"/>
                    <a:gd name="connsiteX3" fmla="*/ 310 w 422618"/>
                    <a:gd name="connsiteY3" fmla="*/ 49838 h 98654"/>
                    <a:gd name="connsiteX4" fmla="*/ 45494 w 422618"/>
                    <a:gd name="connsiteY4" fmla="*/ 96502 h 98654"/>
                    <a:gd name="connsiteX5" fmla="*/ 266964 w 422618"/>
                    <a:gd name="connsiteY5" fmla="*/ 87614 h 98654"/>
                    <a:gd name="connsiteX6" fmla="*/ 283260 w 422618"/>
                    <a:gd name="connsiteY6" fmla="*/ 89095 h 98654"/>
                    <a:gd name="connsiteX7" fmla="*/ 386218 w 422618"/>
                    <a:gd name="connsiteY7" fmla="*/ 97243 h 98654"/>
                    <a:gd name="connsiteX8" fmla="*/ 396587 w 422618"/>
                    <a:gd name="connsiteY8" fmla="*/ 92058 h 98654"/>
                    <a:gd name="connsiteX9" fmla="*/ 415846 w 422618"/>
                    <a:gd name="connsiteY9" fmla="*/ 51319 h 98654"/>
                    <a:gd name="connsiteX10" fmla="*/ 419549 w 422618"/>
                    <a:gd name="connsiteY10" fmla="*/ 13543 h 98654"/>
                    <a:gd name="connsiteX11" fmla="*/ 389180 w 422618"/>
                    <a:gd name="connsiteY11" fmla="*/ 211 h 98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2618" h="98654">
                      <a:moveTo>
                        <a:pt x="389180" y="211"/>
                      </a:moveTo>
                      <a:cubicBezTo>
                        <a:pt x="329183" y="211"/>
                        <a:pt x="269927" y="211"/>
                        <a:pt x="209930" y="211"/>
                      </a:cubicBezTo>
                      <a:cubicBezTo>
                        <a:pt x="156599" y="211"/>
                        <a:pt x="104009" y="211"/>
                        <a:pt x="50678" y="211"/>
                      </a:cubicBezTo>
                      <a:cubicBezTo>
                        <a:pt x="1792" y="211"/>
                        <a:pt x="4755" y="211"/>
                        <a:pt x="310" y="49838"/>
                      </a:cubicBezTo>
                      <a:cubicBezTo>
                        <a:pt x="-2652" y="87614"/>
                        <a:pt x="15865" y="97984"/>
                        <a:pt x="45494" y="96502"/>
                      </a:cubicBezTo>
                      <a:cubicBezTo>
                        <a:pt x="119564" y="92799"/>
                        <a:pt x="193635" y="108353"/>
                        <a:pt x="266964" y="87614"/>
                      </a:cubicBezTo>
                      <a:cubicBezTo>
                        <a:pt x="272149" y="86132"/>
                        <a:pt x="278816" y="86873"/>
                        <a:pt x="283260" y="89095"/>
                      </a:cubicBezTo>
                      <a:cubicBezTo>
                        <a:pt x="316591" y="105391"/>
                        <a:pt x="352145" y="93539"/>
                        <a:pt x="386218" y="97243"/>
                      </a:cubicBezTo>
                      <a:cubicBezTo>
                        <a:pt x="391402" y="97984"/>
                        <a:pt x="398069" y="94280"/>
                        <a:pt x="396587" y="92058"/>
                      </a:cubicBezTo>
                      <a:cubicBezTo>
                        <a:pt x="382514" y="69096"/>
                        <a:pt x="408439" y="63911"/>
                        <a:pt x="415846" y="51319"/>
                      </a:cubicBezTo>
                      <a:cubicBezTo>
                        <a:pt x="423253" y="37986"/>
                        <a:pt x="424734" y="28357"/>
                        <a:pt x="419549" y="13543"/>
                      </a:cubicBezTo>
                      <a:cubicBezTo>
                        <a:pt x="412883" y="-2752"/>
                        <a:pt x="401032" y="211"/>
                        <a:pt x="389180" y="21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309A8015-8F55-4A04-8EC0-ECF166C76328}"/>
                    </a:ext>
                  </a:extLst>
                </p:cNvPr>
                <p:cNvSpPr/>
                <p:nvPr/>
              </p:nvSpPr>
              <p:spPr>
                <a:xfrm>
                  <a:off x="10978858" y="4450105"/>
                  <a:ext cx="70974" cy="50145"/>
                </a:xfrm>
                <a:custGeom>
                  <a:avLst/>
                  <a:gdLst>
                    <a:gd name="connsiteX0" fmla="*/ 43568 w 70974"/>
                    <a:gd name="connsiteY0" fmla="*/ 1808 h 50145"/>
                    <a:gd name="connsiteX1" fmla="*/ 4311 w 70974"/>
                    <a:gd name="connsiteY1" fmla="*/ 22547 h 50145"/>
                    <a:gd name="connsiteX2" fmla="*/ 19866 w 70974"/>
                    <a:gd name="connsiteY2" fmla="*/ 39584 h 50145"/>
                    <a:gd name="connsiteX3" fmla="*/ 70975 w 70974"/>
                    <a:gd name="connsiteY3" fmla="*/ 31436 h 50145"/>
                    <a:gd name="connsiteX4" fmla="*/ 43568 w 70974"/>
                    <a:gd name="connsiteY4" fmla="*/ 1808 h 50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74" h="50145">
                      <a:moveTo>
                        <a:pt x="43568" y="1808"/>
                      </a:moveTo>
                      <a:cubicBezTo>
                        <a:pt x="25791" y="-5599"/>
                        <a:pt x="12459" y="11437"/>
                        <a:pt x="4311" y="22547"/>
                      </a:cubicBezTo>
                      <a:cubicBezTo>
                        <a:pt x="-9762" y="41806"/>
                        <a:pt x="14680" y="33658"/>
                        <a:pt x="19866" y="39584"/>
                      </a:cubicBezTo>
                      <a:cubicBezTo>
                        <a:pt x="41347" y="62545"/>
                        <a:pt x="55419" y="42546"/>
                        <a:pt x="70975" y="31436"/>
                      </a:cubicBezTo>
                      <a:cubicBezTo>
                        <a:pt x="70975" y="13659"/>
                        <a:pt x="55419" y="6252"/>
                        <a:pt x="43568" y="1808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D9BA984C-7F84-4C5E-9CCF-9D7932D1DFD2}"/>
                    </a:ext>
                  </a:extLst>
                </p:cNvPr>
                <p:cNvSpPr/>
                <p:nvPr/>
              </p:nvSpPr>
              <p:spPr>
                <a:xfrm>
                  <a:off x="9208811" y="4399738"/>
                  <a:ext cx="61108" cy="32614"/>
                </a:xfrm>
                <a:custGeom>
                  <a:avLst/>
                  <a:gdLst>
                    <a:gd name="connsiteX0" fmla="*/ 3333 w 61108"/>
                    <a:gd name="connsiteY0" fmla="*/ 6250 h 32614"/>
                    <a:gd name="connsiteX1" fmla="*/ 3333 w 61108"/>
                    <a:gd name="connsiteY1" fmla="*/ 21805 h 32614"/>
                    <a:gd name="connsiteX2" fmla="*/ 46294 w 61108"/>
                    <a:gd name="connsiteY2" fmla="*/ 29953 h 32614"/>
                    <a:gd name="connsiteX3" fmla="*/ 61108 w 61108"/>
                    <a:gd name="connsiteY3" fmla="*/ 22546 h 32614"/>
                    <a:gd name="connsiteX4" fmla="*/ 42591 w 61108"/>
                    <a:gd name="connsiteY4" fmla="*/ 11435 h 32614"/>
                    <a:gd name="connsiteX5" fmla="*/ 3333 w 61108"/>
                    <a:gd name="connsiteY5" fmla="*/ 6250 h 3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108" h="32614">
                      <a:moveTo>
                        <a:pt x="3333" y="6250"/>
                      </a:moveTo>
                      <a:cubicBezTo>
                        <a:pt x="-1111" y="9954"/>
                        <a:pt x="-1111" y="17361"/>
                        <a:pt x="3333" y="21805"/>
                      </a:cubicBezTo>
                      <a:cubicBezTo>
                        <a:pt x="15926" y="32916"/>
                        <a:pt x="30740" y="35138"/>
                        <a:pt x="46294" y="29953"/>
                      </a:cubicBezTo>
                      <a:cubicBezTo>
                        <a:pt x="51479" y="28471"/>
                        <a:pt x="55924" y="25509"/>
                        <a:pt x="61108" y="22546"/>
                      </a:cubicBezTo>
                      <a:cubicBezTo>
                        <a:pt x="56664" y="9213"/>
                        <a:pt x="47775" y="15139"/>
                        <a:pt x="42591" y="11435"/>
                      </a:cubicBezTo>
                      <a:cubicBezTo>
                        <a:pt x="29999" y="2547"/>
                        <a:pt x="17407" y="-6342"/>
                        <a:pt x="3333" y="625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31C4D89-B36D-428E-BFA5-7B759CCB4E7D}"/>
                    </a:ext>
                  </a:extLst>
                </p:cNvPr>
                <p:cNvSpPr/>
                <p:nvPr/>
              </p:nvSpPr>
              <p:spPr>
                <a:xfrm>
                  <a:off x="10103212" y="4476218"/>
                  <a:ext cx="54812" cy="23939"/>
                </a:xfrm>
                <a:custGeom>
                  <a:avLst/>
                  <a:gdLst>
                    <a:gd name="connsiteX0" fmla="*/ 0 w 54812"/>
                    <a:gd name="connsiteY0" fmla="*/ 20137 h 23939"/>
                    <a:gd name="connsiteX1" fmla="*/ 54812 w 54812"/>
                    <a:gd name="connsiteY1" fmla="*/ 21618 h 23939"/>
                    <a:gd name="connsiteX2" fmla="*/ 0 w 54812"/>
                    <a:gd name="connsiteY2" fmla="*/ 20137 h 23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812" h="23939">
                      <a:moveTo>
                        <a:pt x="0" y="20137"/>
                      </a:moveTo>
                      <a:cubicBezTo>
                        <a:pt x="18518" y="26062"/>
                        <a:pt x="34813" y="23840"/>
                        <a:pt x="54812" y="21618"/>
                      </a:cubicBezTo>
                      <a:cubicBezTo>
                        <a:pt x="35554" y="-10232"/>
                        <a:pt x="19258" y="-3566"/>
                        <a:pt x="0" y="2013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1BE45644-3DED-433F-915C-BE49C9ECB072}"/>
                    </a:ext>
                  </a:extLst>
                </p:cNvPr>
                <p:cNvSpPr/>
                <p:nvPr/>
              </p:nvSpPr>
              <p:spPr>
                <a:xfrm>
                  <a:off x="10996336" y="4399956"/>
                  <a:ext cx="28567" cy="26031"/>
                </a:xfrm>
                <a:custGeom>
                  <a:avLst/>
                  <a:gdLst>
                    <a:gd name="connsiteX0" fmla="*/ 166 w 28567"/>
                    <a:gd name="connsiteY0" fmla="*/ 13440 h 26031"/>
                    <a:gd name="connsiteX1" fmla="*/ 9796 w 28567"/>
                    <a:gd name="connsiteY1" fmla="*/ 26032 h 26031"/>
                    <a:gd name="connsiteX2" fmla="*/ 27573 w 28567"/>
                    <a:gd name="connsiteY2" fmla="*/ 8995 h 26031"/>
                    <a:gd name="connsiteX3" fmla="*/ 17943 w 28567"/>
                    <a:gd name="connsiteY3" fmla="*/ 107 h 26031"/>
                    <a:gd name="connsiteX4" fmla="*/ 166 w 28567"/>
                    <a:gd name="connsiteY4" fmla="*/ 13440 h 26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67" h="26031">
                      <a:moveTo>
                        <a:pt x="166" y="13440"/>
                      </a:moveTo>
                      <a:cubicBezTo>
                        <a:pt x="-574" y="20106"/>
                        <a:pt x="907" y="23809"/>
                        <a:pt x="9796" y="26032"/>
                      </a:cubicBezTo>
                      <a:cubicBezTo>
                        <a:pt x="15721" y="20847"/>
                        <a:pt x="23869" y="16402"/>
                        <a:pt x="27573" y="8995"/>
                      </a:cubicBezTo>
                      <a:cubicBezTo>
                        <a:pt x="31276" y="3070"/>
                        <a:pt x="23869" y="107"/>
                        <a:pt x="17943" y="107"/>
                      </a:cubicBezTo>
                      <a:cubicBezTo>
                        <a:pt x="9055" y="-634"/>
                        <a:pt x="1648" y="2329"/>
                        <a:pt x="166" y="1344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59A2E95-93BB-46BC-BE61-BE69D9403FB2}"/>
                    </a:ext>
                  </a:extLst>
                </p:cNvPr>
                <p:cNvSpPr/>
                <p:nvPr/>
              </p:nvSpPr>
              <p:spPr>
                <a:xfrm>
                  <a:off x="9138049" y="2353422"/>
                  <a:ext cx="594810" cy="97389"/>
                </a:xfrm>
                <a:custGeom>
                  <a:avLst/>
                  <a:gdLst>
                    <a:gd name="connsiteX0" fmla="*/ 42986 w 594810"/>
                    <a:gd name="connsiteY0" fmla="*/ 97106 h 97389"/>
                    <a:gd name="connsiteX1" fmla="*/ 51133 w 594810"/>
                    <a:gd name="connsiteY1" fmla="*/ 63034 h 97389"/>
                    <a:gd name="connsiteX2" fmla="*/ 91872 w 594810"/>
                    <a:gd name="connsiteY2" fmla="*/ 76367 h 97389"/>
                    <a:gd name="connsiteX3" fmla="*/ 112612 w 594810"/>
                    <a:gd name="connsiteY3" fmla="*/ 84514 h 97389"/>
                    <a:gd name="connsiteX4" fmla="*/ 147425 w 594810"/>
                    <a:gd name="connsiteY4" fmla="*/ 97106 h 97389"/>
                    <a:gd name="connsiteX5" fmla="*/ 569627 w 594810"/>
                    <a:gd name="connsiteY5" fmla="*/ 96366 h 97389"/>
                    <a:gd name="connsiteX6" fmla="*/ 594811 w 594810"/>
                    <a:gd name="connsiteY6" fmla="*/ 91181 h 97389"/>
                    <a:gd name="connsiteX7" fmla="*/ 558516 w 594810"/>
                    <a:gd name="connsiteY7" fmla="*/ 30443 h 97389"/>
                    <a:gd name="connsiteX8" fmla="*/ 522963 w 594810"/>
                    <a:gd name="connsiteY8" fmla="*/ 74 h 97389"/>
                    <a:gd name="connsiteX9" fmla="*/ 300751 w 594810"/>
                    <a:gd name="connsiteY9" fmla="*/ 2296 h 97389"/>
                    <a:gd name="connsiteX10" fmla="*/ 47430 w 594810"/>
                    <a:gd name="connsiteY10" fmla="*/ 74 h 97389"/>
                    <a:gd name="connsiteX11" fmla="*/ 25209 w 594810"/>
                    <a:gd name="connsiteY11" fmla="*/ 27480 h 97389"/>
                    <a:gd name="connsiteX12" fmla="*/ 11135 w 594810"/>
                    <a:gd name="connsiteY12" fmla="*/ 69700 h 97389"/>
                    <a:gd name="connsiteX13" fmla="*/ 25 w 594810"/>
                    <a:gd name="connsiteY13" fmla="*/ 97106 h 97389"/>
                    <a:gd name="connsiteX14" fmla="*/ 42986 w 594810"/>
                    <a:gd name="connsiteY14" fmla="*/ 97106 h 97389"/>
                    <a:gd name="connsiteX15" fmla="*/ 100761 w 594810"/>
                    <a:gd name="connsiteY15" fmla="*/ 11185 h 97389"/>
                    <a:gd name="connsiteX16" fmla="*/ 120019 w 594810"/>
                    <a:gd name="connsiteY16" fmla="*/ 39331 h 97389"/>
                    <a:gd name="connsiteX17" fmla="*/ 87428 w 594810"/>
                    <a:gd name="connsiteY17" fmla="*/ 32665 h 97389"/>
                    <a:gd name="connsiteX18" fmla="*/ 100761 w 594810"/>
                    <a:gd name="connsiteY18" fmla="*/ 11185 h 97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94810" h="97389">
                      <a:moveTo>
                        <a:pt x="42986" y="97106"/>
                      </a:moveTo>
                      <a:cubicBezTo>
                        <a:pt x="51874" y="88959"/>
                        <a:pt x="47430" y="76367"/>
                        <a:pt x="51133" y="63034"/>
                      </a:cubicBezTo>
                      <a:cubicBezTo>
                        <a:pt x="63726" y="74145"/>
                        <a:pt x="73354" y="88959"/>
                        <a:pt x="91872" y="76367"/>
                      </a:cubicBezTo>
                      <a:cubicBezTo>
                        <a:pt x="95576" y="74145"/>
                        <a:pt x="108909" y="79329"/>
                        <a:pt x="112612" y="84514"/>
                      </a:cubicBezTo>
                      <a:cubicBezTo>
                        <a:pt x="122241" y="97847"/>
                        <a:pt x="134093" y="97106"/>
                        <a:pt x="147425" y="97106"/>
                      </a:cubicBezTo>
                      <a:cubicBezTo>
                        <a:pt x="288159" y="97106"/>
                        <a:pt x="428893" y="97106"/>
                        <a:pt x="569627" y="96366"/>
                      </a:cubicBezTo>
                      <a:cubicBezTo>
                        <a:pt x="577034" y="96366"/>
                        <a:pt x="586663" y="100810"/>
                        <a:pt x="594811" y="91181"/>
                      </a:cubicBezTo>
                      <a:cubicBezTo>
                        <a:pt x="569627" y="77848"/>
                        <a:pt x="557776" y="56368"/>
                        <a:pt x="558516" y="30443"/>
                      </a:cubicBezTo>
                      <a:cubicBezTo>
                        <a:pt x="558516" y="3778"/>
                        <a:pt x="546665" y="-667"/>
                        <a:pt x="522963" y="74"/>
                      </a:cubicBezTo>
                      <a:cubicBezTo>
                        <a:pt x="448892" y="2296"/>
                        <a:pt x="374822" y="2296"/>
                        <a:pt x="300751" y="2296"/>
                      </a:cubicBezTo>
                      <a:cubicBezTo>
                        <a:pt x="216311" y="2296"/>
                        <a:pt x="131870" y="1555"/>
                        <a:pt x="47430" y="74"/>
                      </a:cubicBezTo>
                      <a:cubicBezTo>
                        <a:pt x="25949" y="-667"/>
                        <a:pt x="20765" y="5259"/>
                        <a:pt x="25209" y="27480"/>
                      </a:cubicBezTo>
                      <a:cubicBezTo>
                        <a:pt x="27431" y="40813"/>
                        <a:pt x="36319" y="62293"/>
                        <a:pt x="11135" y="69700"/>
                      </a:cubicBezTo>
                      <a:cubicBezTo>
                        <a:pt x="15580" y="81552"/>
                        <a:pt x="-716" y="85996"/>
                        <a:pt x="25" y="97106"/>
                      </a:cubicBezTo>
                      <a:cubicBezTo>
                        <a:pt x="14839" y="97106"/>
                        <a:pt x="28912" y="97106"/>
                        <a:pt x="42986" y="97106"/>
                      </a:cubicBezTo>
                      <a:close/>
                      <a:moveTo>
                        <a:pt x="100761" y="11185"/>
                      </a:moveTo>
                      <a:cubicBezTo>
                        <a:pt x="100020" y="24517"/>
                        <a:pt x="100761" y="37850"/>
                        <a:pt x="120019" y="39331"/>
                      </a:cubicBezTo>
                      <a:cubicBezTo>
                        <a:pt x="104465" y="45257"/>
                        <a:pt x="93354" y="43035"/>
                        <a:pt x="87428" y="32665"/>
                      </a:cubicBezTo>
                      <a:cubicBezTo>
                        <a:pt x="81502" y="23777"/>
                        <a:pt x="88169" y="16370"/>
                        <a:pt x="100761" y="1118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8B691C9B-A9FF-4923-A939-1CF6E7D947BD}"/>
                    </a:ext>
                  </a:extLst>
                </p:cNvPr>
                <p:cNvSpPr/>
                <p:nvPr/>
              </p:nvSpPr>
              <p:spPr>
                <a:xfrm>
                  <a:off x="8857019" y="2352659"/>
                  <a:ext cx="272083" cy="99724"/>
                </a:xfrm>
                <a:custGeom>
                  <a:avLst/>
                  <a:gdLst>
                    <a:gd name="connsiteX0" fmla="*/ 36622 w 272083"/>
                    <a:gd name="connsiteY0" fmla="*/ 98609 h 99724"/>
                    <a:gd name="connsiteX1" fmla="*/ 157357 w 272083"/>
                    <a:gd name="connsiteY1" fmla="*/ 99350 h 99724"/>
                    <a:gd name="connsiteX2" fmla="*/ 224021 w 272083"/>
                    <a:gd name="connsiteY2" fmla="*/ 61574 h 99724"/>
                    <a:gd name="connsiteX3" fmla="*/ 235872 w 272083"/>
                    <a:gd name="connsiteY3" fmla="*/ 43056 h 99724"/>
                    <a:gd name="connsiteX4" fmla="*/ 249946 w 272083"/>
                    <a:gd name="connsiteY4" fmla="*/ 34168 h 99724"/>
                    <a:gd name="connsiteX5" fmla="*/ 271426 w 272083"/>
                    <a:gd name="connsiteY5" fmla="*/ 11206 h 99724"/>
                    <a:gd name="connsiteX6" fmla="*/ 243279 w 272083"/>
                    <a:gd name="connsiteY6" fmla="*/ 2318 h 99724"/>
                    <a:gd name="connsiteX7" fmla="*/ 58103 w 272083"/>
                    <a:gd name="connsiteY7" fmla="*/ 2318 h 99724"/>
                    <a:gd name="connsiteX8" fmla="*/ 34401 w 272083"/>
                    <a:gd name="connsiteY8" fmla="*/ 10465 h 99724"/>
                    <a:gd name="connsiteX9" fmla="*/ 57362 w 272083"/>
                    <a:gd name="connsiteY9" fmla="*/ 23798 h 99724"/>
                    <a:gd name="connsiteX10" fmla="*/ 76620 w 272083"/>
                    <a:gd name="connsiteY10" fmla="*/ 34168 h 99724"/>
                    <a:gd name="connsiteX11" fmla="*/ 56622 w 272083"/>
                    <a:gd name="connsiteY11" fmla="*/ 54908 h 99724"/>
                    <a:gd name="connsiteX12" fmla="*/ 20327 w 272083"/>
                    <a:gd name="connsiteY12" fmla="*/ 56389 h 99724"/>
                    <a:gd name="connsiteX13" fmla="*/ 4032 w 272083"/>
                    <a:gd name="connsiteY13" fmla="*/ 78610 h 99724"/>
                    <a:gd name="connsiteX14" fmla="*/ 36622 w 272083"/>
                    <a:gd name="connsiteY14" fmla="*/ 98609 h 9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2083" h="99724">
                      <a:moveTo>
                        <a:pt x="36622" y="98609"/>
                      </a:moveTo>
                      <a:cubicBezTo>
                        <a:pt x="76620" y="97869"/>
                        <a:pt x="117359" y="95647"/>
                        <a:pt x="157357" y="99350"/>
                      </a:cubicBezTo>
                      <a:cubicBezTo>
                        <a:pt x="190689" y="102313"/>
                        <a:pt x="209207" y="87499"/>
                        <a:pt x="224021" y="61574"/>
                      </a:cubicBezTo>
                      <a:cubicBezTo>
                        <a:pt x="227724" y="55648"/>
                        <a:pt x="226984" y="45279"/>
                        <a:pt x="235872" y="43056"/>
                      </a:cubicBezTo>
                      <a:cubicBezTo>
                        <a:pt x="240316" y="40094"/>
                        <a:pt x="244761" y="34909"/>
                        <a:pt x="249946" y="34168"/>
                      </a:cubicBezTo>
                      <a:cubicBezTo>
                        <a:pt x="262537" y="31205"/>
                        <a:pt x="275130" y="28242"/>
                        <a:pt x="271426" y="11206"/>
                      </a:cubicBezTo>
                      <a:cubicBezTo>
                        <a:pt x="267723" y="-5830"/>
                        <a:pt x="252909" y="2318"/>
                        <a:pt x="243279" y="2318"/>
                      </a:cubicBezTo>
                      <a:cubicBezTo>
                        <a:pt x="181801" y="1577"/>
                        <a:pt x="119582" y="1577"/>
                        <a:pt x="58103" y="2318"/>
                      </a:cubicBezTo>
                      <a:cubicBezTo>
                        <a:pt x="50696" y="2318"/>
                        <a:pt x="35141" y="-6571"/>
                        <a:pt x="34401" y="10465"/>
                      </a:cubicBezTo>
                      <a:cubicBezTo>
                        <a:pt x="34401" y="23057"/>
                        <a:pt x="43289" y="28242"/>
                        <a:pt x="57362" y="23798"/>
                      </a:cubicBezTo>
                      <a:cubicBezTo>
                        <a:pt x="62547" y="22317"/>
                        <a:pt x="78843" y="23798"/>
                        <a:pt x="76620" y="34168"/>
                      </a:cubicBezTo>
                      <a:cubicBezTo>
                        <a:pt x="75139" y="41575"/>
                        <a:pt x="74399" y="57871"/>
                        <a:pt x="56622" y="54908"/>
                      </a:cubicBezTo>
                      <a:cubicBezTo>
                        <a:pt x="44771" y="53426"/>
                        <a:pt x="31438" y="58611"/>
                        <a:pt x="20327" y="56389"/>
                      </a:cubicBezTo>
                      <a:cubicBezTo>
                        <a:pt x="-3375" y="51945"/>
                        <a:pt x="-2635" y="62315"/>
                        <a:pt x="4032" y="78610"/>
                      </a:cubicBezTo>
                      <a:cubicBezTo>
                        <a:pt x="7735" y="97869"/>
                        <a:pt x="21068" y="98609"/>
                        <a:pt x="36622" y="98609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1D0FD1A-C8AB-4303-95BE-455BAC59CEA2}"/>
                    </a:ext>
                  </a:extLst>
                </p:cNvPr>
                <p:cNvSpPr/>
                <p:nvPr/>
              </p:nvSpPr>
              <p:spPr>
                <a:xfrm>
                  <a:off x="8780211" y="2354181"/>
                  <a:ext cx="77876" cy="97260"/>
                </a:xfrm>
                <a:custGeom>
                  <a:avLst/>
                  <a:gdLst>
                    <a:gd name="connsiteX0" fmla="*/ 843 w 77876"/>
                    <a:gd name="connsiteY0" fmla="*/ 95606 h 97260"/>
                    <a:gd name="connsiteX1" fmla="*/ 54174 w 77876"/>
                    <a:gd name="connsiteY1" fmla="*/ 97088 h 97260"/>
                    <a:gd name="connsiteX2" fmla="*/ 77877 w 77876"/>
                    <a:gd name="connsiteY2" fmla="*/ 77089 h 97260"/>
                    <a:gd name="connsiteX3" fmla="*/ 46767 w 77876"/>
                    <a:gd name="connsiteY3" fmla="*/ 31165 h 97260"/>
                    <a:gd name="connsiteX4" fmla="*/ 48249 w 77876"/>
                    <a:gd name="connsiteY4" fmla="*/ 21536 h 97260"/>
                    <a:gd name="connsiteX5" fmla="*/ 26028 w 77876"/>
                    <a:gd name="connsiteY5" fmla="*/ 55 h 97260"/>
                    <a:gd name="connsiteX6" fmla="*/ 103 w 77876"/>
                    <a:gd name="connsiteY6" fmla="*/ 18573 h 97260"/>
                    <a:gd name="connsiteX7" fmla="*/ 843 w 77876"/>
                    <a:gd name="connsiteY7" fmla="*/ 95606 h 97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76" h="97260">
                      <a:moveTo>
                        <a:pt x="843" y="95606"/>
                      </a:moveTo>
                      <a:cubicBezTo>
                        <a:pt x="18621" y="96347"/>
                        <a:pt x="36398" y="95606"/>
                        <a:pt x="54174" y="97088"/>
                      </a:cubicBezTo>
                      <a:cubicBezTo>
                        <a:pt x="70470" y="98569"/>
                        <a:pt x="75654" y="90421"/>
                        <a:pt x="77877" y="77089"/>
                      </a:cubicBezTo>
                      <a:cubicBezTo>
                        <a:pt x="37138" y="72644"/>
                        <a:pt x="36398" y="71163"/>
                        <a:pt x="46767" y="31165"/>
                      </a:cubicBezTo>
                      <a:cubicBezTo>
                        <a:pt x="47508" y="28202"/>
                        <a:pt x="48249" y="24499"/>
                        <a:pt x="48249" y="21536"/>
                      </a:cubicBezTo>
                      <a:cubicBezTo>
                        <a:pt x="48989" y="5981"/>
                        <a:pt x="41582" y="-685"/>
                        <a:pt x="26028" y="55"/>
                      </a:cubicBezTo>
                      <a:cubicBezTo>
                        <a:pt x="13435" y="796"/>
                        <a:pt x="-1379" y="-3648"/>
                        <a:pt x="103" y="18573"/>
                      </a:cubicBezTo>
                      <a:cubicBezTo>
                        <a:pt x="1584" y="44498"/>
                        <a:pt x="843" y="70422"/>
                        <a:pt x="843" y="95606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E37B0C7-4907-4B2C-A520-27A65CEC1066}"/>
                    </a:ext>
                  </a:extLst>
                </p:cNvPr>
                <p:cNvSpPr/>
                <p:nvPr/>
              </p:nvSpPr>
              <p:spPr>
                <a:xfrm>
                  <a:off x="9760673" y="2353266"/>
                  <a:ext cx="2430037" cy="263179"/>
                </a:xfrm>
                <a:custGeom>
                  <a:avLst/>
                  <a:gdLst>
                    <a:gd name="connsiteX0" fmla="*/ 33666 w 2430037"/>
                    <a:gd name="connsiteY0" fmla="*/ 79485 h 263179"/>
                    <a:gd name="connsiteX1" fmla="*/ 48480 w 2430037"/>
                    <a:gd name="connsiteY1" fmla="*/ 80226 h 263179"/>
                    <a:gd name="connsiteX2" fmla="*/ 71441 w 2430037"/>
                    <a:gd name="connsiteY2" fmla="*/ 96521 h 263179"/>
                    <a:gd name="connsiteX3" fmla="*/ 1056579 w 2430037"/>
                    <a:gd name="connsiteY3" fmla="*/ 97262 h 263179"/>
                    <a:gd name="connsiteX4" fmla="*/ 1346935 w 2430037"/>
                    <a:gd name="connsiteY4" fmla="*/ 97262 h 263179"/>
                    <a:gd name="connsiteX5" fmla="*/ 1368415 w 2430037"/>
                    <a:gd name="connsiteY5" fmla="*/ 66893 h 263179"/>
                    <a:gd name="connsiteX6" fmla="*/ 1371378 w 2430037"/>
                    <a:gd name="connsiteY6" fmla="*/ 41709 h 263179"/>
                    <a:gd name="connsiteX7" fmla="*/ 1428412 w 2430037"/>
                    <a:gd name="connsiteY7" fmla="*/ 77263 h 263179"/>
                    <a:gd name="connsiteX8" fmla="*/ 1467670 w 2430037"/>
                    <a:gd name="connsiteY8" fmla="*/ 97262 h 263179"/>
                    <a:gd name="connsiteX9" fmla="*/ 2053567 w 2430037"/>
                    <a:gd name="connsiteY9" fmla="*/ 97262 h 263179"/>
                    <a:gd name="connsiteX10" fmla="*/ 2200227 w 2430037"/>
                    <a:gd name="connsiteY10" fmla="*/ 140964 h 263179"/>
                    <a:gd name="connsiteX11" fmla="*/ 2274297 w 2430037"/>
                    <a:gd name="connsiteY11" fmla="*/ 138742 h 263179"/>
                    <a:gd name="connsiteX12" fmla="*/ 2296519 w 2430037"/>
                    <a:gd name="connsiteY12" fmla="*/ 129112 h 263179"/>
                    <a:gd name="connsiteX13" fmla="*/ 2389847 w 2430037"/>
                    <a:gd name="connsiteY13" fmla="*/ 219478 h 263179"/>
                    <a:gd name="connsiteX14" fmla="*/ 2426882 w 2430037"/>
                    <a:gd name="connsiteY14" fmla="*/ 263180 h 263179"/>
                    <a:gd name="connsiteX15" fmla="*/ 2429845 w 2430037"/>
                    <a:gd name="connsiteY15" fmla="*/ 245403 h 263179"/>
                    <a:gd name="connsiteX16" fmla="*/ 2183190 w 2430037"/>
                    <a:gd name="connsiteY16" fmla="*/ 3192 h 263179"/>
                    <a:gd name="connsiteX17" fmla="*/ 2140229 w 2430037"/>
                    <a:gd name="connsiteY17" fmla="*/ 29858 h 263179"/>
                    <a:gd name="connsiteX18" fmla="*/ 2098009 w 2430037"/>
                    <a:gd name="connsiteY18" fmla="*/ 62449 h 263179"/>
                    <a:gd name="connsiteX19" fmla="*/ 2078751 w 2430037"/>
                    <a:gd name="connsiteY19" fmla="*/ 46153 h 263179"/>
                    <a:gd name="connsiteX20" fmla="*/ 2101713 w 2430037"/>
                    <a:gd name="connsiteY20" fmla="*/ 3933 h 263179"/>
                    <a:gd name="connsiteX21" fmla="*/ 2073566 w 2430037"/>
                    <a:gd name="connsiteY21" fmla="*/ 2452 h 263179"/>
                    <a:gd name="connsiteX22" fmla="*/ 1980978 w 2430037"/>
                    <a:gd name="connsiteY22" fmla="*/ 16525 h 263179"/>
                    <a:gd name="connsiteX23" fmla="*/ 1969867 w 2430037"/>
                    <a:gd name="connsiteY23" fmla="*/ 17266 h 263179"/>
                    <a:gd name="connsiteX24" fmla="*/ 1915796 w 2430037"/>
                    <a:gd name="connsiteY24" fmla="*/ 2452 h 263179"/>
                    <a:gd name="connsiteX25" fmla="*/ 1168425 w 2430037"/>
                    <a:gd name="connsiteY25" fmla="*/ 3933 h 263179"/>
                    <a:gd name="connsiteX26" fmla="*/ 444015 w 2430037"/>
                    <a:gd name="connsiteY26" fmla="*/ 3933 h 263179"/>
                    <a:gd name="connsiteX27" fmla="*/ 431424 w 2430037"/>
                    <a:gd name="connsiteY27" fmla="*/ 48376 h 263179"/>
                    <a:gd name="connsiteX28" fmla="*/ 401795 w 2430037"/>
                    <a:gd name="connsiteY28" fmla="*/ 22451 h 263179"/>
                    <a:gd name="connsiteX29" fmla="*/ 372167 w 2430037"/>
                    <a:gd name="connsiteY29" fmla="*/ 2452 h 263179"/>
                    <a:gd name="connsiteX30" fmla="*/ 98106 w 2430037"/>
                    <a:gd name="connsiteY30" fmla="*/ 3192 h 263179"/>
                    <a:gd name="connsiteX31" fmla="*/ 9222 w 2430037"/>
                    <a:gd name="connsiteY31" fmla="*/ 32821 h 263179"/>
                    <a:gd name="connsiteX32" fmla="*/ 3296 w 2430037"/>
                    <a:gd name="connsiteY32" fmla="*/ 65412 h 263179"/>
                    <a:gd name="connsiteX33" fmla="*/ 33666 w 2430037"/>
                    <a:gd name="connsiteY33" fmla="*/ 79485 h 263179"/>
                    <a:gd name="connsiteX34" fmla="*/ 905475 w 2430037"/>
                    <a:gd name="connsiteY34" fmla="*/ 38006 h 263179"/>
                    <a:gd name="connsiteX35" fmla="*/ 938806 w 2430037"/>
                    <a:gd name="connsiteY35" fmla="*/ 59486 h 263179"/>
                    <a:gd name="connsiteX36" fmla="*/ 918808 w 2430037"/>
                    <a:gd name="connsiteY36" fmla="*/ 76522 h 263179"/>
                    <a:gd name="connsiteX37" fmla="*/ 892142 w 2430037"/>
                    <a:gd name="connsiteY37" fmla="*/ 49857 h 263179"/>
                    <a:gd name="connsiteX38" fmla="*/ 905475 w 2430037"/>
                    <a:gd name="connsiteY38" fmla="*/ 38006 h 263179"/>
                    <a:gd name="connsiteX39" fmla="*/ 821775 w 2430037"/>
                    <a:gd name="connsiteY39" fmla="*/ 32080 h 263179"/>
                    <a:gd name="connsiteX40" fmla="*/ 846218 w 2430037"/>
                    <a:gd name="connsiteY40" fmla="*/ 10600 h 263179"/>
                    <a:gd name="connsiteX41" fmla="*/ 862513 w 2430037"/>
                    <a:gd name="connsiteY41" fmla="*/ 40228 h 263179"/>
                    <a:gd name="connsiteX42" fmla="*/ 840292 w 2430037"/>
                    <a:gd name="connsiteY42" fmla="*/ 59486 h 263179"/>
                    <a:gd name="connsiteX43" fmla="*/ 809183 w 2430037"/>
                    <a:gd name="connsiteY43" fmla="*/ 59486 h 263179"/>
                    <a:gd name="connsiteX44" fmla="*/ 821775 w 2430037"/>
                    <a:gd name="connsiteY44" fmla="*/ 32080 h 263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430037" h="263179">
                      <a:moveTo>
                        <a:pt x="33666" y="79485"/>
                      </a:moveTo>
                      <a:cubicBezTo>
                        <a:pt x="38110" y="76522"/>
                        <a:pt x="51442" y="72819"/>
                        <a:pt x="48480" y="80226"/>
                      </a:cubicBezTo>
                      <a:cubicBezTo>
                        <a:pt x="36628" y="115039"/>
                        <a:pt x="65515" y="96521"/>
                        <a:pt x="71441" y="96521"/>
                      </a:cubicBezTo>
                      <a:cubicBezTo>
                        <a:pt x="399573" y="97262"/>
                        <a:pt x="727706" y="97262"/>
                        <a:pt x="1056579" y="97262"/>
                      </a:cubicBezTo>
                      <a:cubicBezTo>
                        <a:pt x="1153611" y="97262"/>
                        <a:pt x="1249902" y="97262"/>
                        <a:pt x="1346935" y="97262"/>
                      </a:cubicBezTo>
                      <a:cubicBezTo>
                        <a:pt x="1379526" y="97262"/>
                        <a:pt x="1380266" y="95040"/>
                        <a:pt x="1368415" y="66893"/>
                      </a:cubicBezTo>
                      <a:cubicBezTo>
                        <a:pt x="1365452" y="60227"/>
                        <a:pt x="1363971" y="51338"/>
                        <a:pt x="1371378" y="41709"/>
                      </a:cubicBezTo>
                      <a:cubicBezTo>
                        <a:pt x="1389896" y="55042"/>
                        <a:pt x="1418783" y="56523"/>
                        <a:pt x="1428412" y="77263"/>
                      </a:cubicBezTo>
                      <a:cubicBezTo>
                        <a:pt x="1438042" y="98743"/>
                        <a:pt x="1450633" y="97262"/>
                        <a:pt x="1467670" y="97262"/>
                      </a:cubicBezTo>
                      <a:cubicBezTo>
                        <a:pt x="1663216" y="97262"/>
                        <a:pt x="1858021" y="97262"/>
                        <a:pt x="2053567" y="97262"/>
                      </a:cubicBezTo>
                      <a:cubicBezTo>
                        <a:pt x="2106898" y="97262"/>
                        <a:pt x="2158006" y="109113"/>
                        <a:pt x="2200227" y="140964"/>
                      </a:cubicBezTo>
                      <a:cubicBezTo>
                        <a:pt x="2229855" y="163185"/>
                        <a:pt x="2249113" y="160963"/>
                        <a:pt x="2274297" y="138742"/>
                      </a:cubicBezTo>
                      <a:cubicBezTo>
                        <a:pt x="2277260" y="136519"/>
                        <a:pt x="2283926" y="122446"/>
                        <a:pt x="2296519" y="129112"/>
                      </a:cubicBezTo>
                      <a:cubicBezTo>
                        <a:pt x="2336516" y="150593"/>
                        <a:pt x="2369107" y="179480"/>
                        <a:pt x="2389847" y="219478"/>
                      </a:cubicBezTo>
                      <a:cubicBezTo>
                        <a:pt x="2398735" y="237255"/>
                        <a:pt x="2430586" y="234292"/>
                        <a:pt x="2426882" y="263180"/>
                      </a:cubicBezTo>
                      <a:cubicBezTo>
                        <a:pt x="2429104" y="256514"/>
                        <a:pt x="2430586" y="250588"/>
                        <a:pt x="2429845" y="245403"/>
                      </a:cubicBezTo>
                      <a:cubicBezTo>
                        <a:pt x="2410586" y="117261"/>
                        <a:pt x="2309851" y="19488"/>
                        <a:pt x="2183190" y="3192"/>
                      </a:cubicBezTo>
                      <a:cubicBezTo>
                        <a:pt x="2160969" y="230"/>
                        <a:pt x="2142452" y="-3474"/>
                        <a:pt x="2140229" y="29858"/>
                      </a:cubicBezTo>
                      <a:cubicBezTo>
                        <a:pt x="2138748" y="49857"/>
                        <a:pt x="2127638" y="73559"/>
                        <a:pt x="2098009" y="62449"/>
                      </a:cubicBezTo>
                      <a:cubicBezTo>
                        <a:pt x="2089862" y="59486"/>
                        <a:pt x="2078011" y="55783"/>
                        <a:pt x="2078751" y="46153"/>
                      </a:cubicBezTo>
                      <a:cubicBezTo>
                        <a:pt x="2080232" y="29858"/>
                        <a:pt x="2082455" y="12822"/>
                        <a:pt x="2101713" y="3933"/>
                      </a:cubicBezTo>
                      <a:cubicBezTo>
                        <a:pt x="2091343" y="1711"/>
                        <a:pt x="2080973" y="-1252"/>
                        <a:pt x="2073566" y="2452"/>
                      </a:cubicBezTo>
                      <a:cubicBezTo>
                        <a:pt x="2043938" y="17266"/>
                        <a:pt x="2009125" y="-6437"/>
                        <a:pt x="1980978" y="16525"/>
                      </a:cubicBezTo>
                      <a:cubicBezTo>
                        <a:pt x="1978016" y="18747"/>
                        <a:pt x="1972090" y="22451"/>
                        <a:pt x="1969867" y="17266"/>
                      </a:cubicBezTo>
                      <a:cubicBezTo>
                        <a:pt x="1957275" y="-7918"/>
                        <a:pt x="1934314" y="2452"/>
                        <a:pt x="1915796" y="2452"/>
                      </a:cubicBezTo>
                      <a:cubicBezTo>
                        <a:pt x="1666920" y="2452"/>
                        <a:pt x="1417302" y="3933"/>
                        <a:pt x="1168425" y="3933"/>
                      </a:cubicBezTo>
                      <a:cubicBezTo>
                        <a:pt x="928436" y="3933"/>
                        <a:pt x="688448" y="3933"/>
                        <a:pt x="444015" y="3933"/>
                      </a:cubicBezTo>
                      <a:cubicBezTo>
                        <a:pt x="456608" y="23932"/>
                        <a:pt x="449941" y="41709"/>
                        <a:pt x="431424" y="48376"/>
                      </a:cubicBezTo>
                      <a:cubicBezTo>
                        <a:pt x="426239" y="50598"/>
                        <a:pt x="403276" y="36524"/>
                        <a:pt x="401795" y="22451"/>
                      </a:cubicBezTo>
                      <a:cubicBezTo>
                        <a:pt x="399573" y="970"/>
                        <a:pt x="386981" y="2452"/>
                        <a:pt x="372167" y="2452"/>
                      </a:cubicBezTo>
                      <a:cubicBezTo>
                        <a:pt x="281060" y="3192"/>
                        <a:pt x="189214" y="970"/>
                        <a:pt x="98106" y="3192"/>
                      </a:cubicBezTo>
                      <a:cubicBezTo>
                        <a:pt x="67738" y="3933"/>
                        <a:pt x="29221" y="-15325"/>
                        <a:pt x="9222" y="32821"/>
                      </a:cubicBezTo>
                      <a:cubicBezTo>
                        <a:pt x="4037" y="45413"/>
                        <a:pt x="-4852" y="50598"/>
                        <a:pt x="3296" y="65412"/>
                      </a:cubicBezTo>
                      <a:cubicBezTo>
                        <a:pt x="8481" y="80226"/>
                        <a:pt x="15148" y="89855"/>
                        <a:pt x="33666" y="79485"/>
                      </a:cubicBezTo>
                      <a:close/>
                      <a:moveTo>
                        <a:pt x="905475" y="38006"/>
                      </a:moveTo>
                      <a:cubicBezTo>
                        <a:pt x="913622" y="51338"/>
                        <a:pt x="933622" y="45413"/>
                        <a:pt x="938806" y="59486"/>
                      </a:cubicBezTo>
                      <a:cubicBezTo>
                        <a:pt x="934362" y="69856"/>
                        <a:pt x="928436" y="78744"/>
                        <a:pt x="918808" y="76522"/>
                      </a:cubicBezTo>
                      <a:cubicBezTo>
                        <a:pt x="906215" y="72819"/>
                        <a:pt x="893624" y="64671"/>
                        <a:pt x="892142" y="49857"/>
                      </a:cubicBezTo>
                      <a:cubicBezTo>
                        <a:pt x="892142" y="43931"/>
                        <a:pt x="903252" y="34302"/>
                        <a:pt x="905475" y="38006"/>
                      </a:cubicBezTo>
                      <a:close/>
                      <a:moveTo>
                        <a:pt x="821775" y="32080"/>
                      </a:moveTo>
                      <a:cubicBezTo>
                        <a:pt x="823257" y="15784"/>
                        <a:pt x="835848" y="9118"/>
                        <a:pt x="846218" y="10600"/>
                      </a:cubicBezTo>
                      <a:cubicBezTo>
                        <a:pt x="859551" y="12822"/>
                        <a:pt x="860292" y="29858"/>
                        <a:pt x="862513" y="40228"/>
                      </a:cubicBezTo>
                      <a:cubicBezTo>
                        <a:pt x="865476" y="54301"/>
                        <a:pt x="851403" y="58005"/>
                        <a:pt x="840292" y="59486"/>
                      </a:cubicBezTo>
                      <a:cubicBezTo>
                        <a:pt x="831404" y="60967"/>
                        <a:pt x="821775" y="59486"/>
                        <a:pt x="809183" y="59486"/>
                      </a:cubicBezTo>
                      <a:cubicBezTo>
                        <a:pt x="814368" y="49857"/>
                        <a:pt x="821034" y="40968"/>
                        <a:pt x="821775" y="320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5D6446F5-347D-4155-A46A-7ABC0D3EC046}"/>
                    </a:ext>
                  </a:extLst>
                </p:cNvPr>
                <p:cNvSpPr/>
                <p:nvPr/>
              </p:nvSpPr>
              <p:spPr>
                <a:xfrm>
                  <a:off x="11045388" y="2548750"/>
                  <a:ext cx="1145228" cy="1950567"/>
                </a:xfrm>
                <a:custGeom>
                  <a:avLst/>
                  <a:gdLst>
                    <a:gd name="connsiteX0" fmla="*/ 1140685 w 1145228"/>
                    <a:gd name="connsiteY0" fmla="*/ 81028 h 1950567"/>
                    <a:gd name="connsiteX1" fmla="*/ 1059949 w 1145228"/>
                    <a:gd name="connsiteY1" fmla="*/ 86213 h 1950567"/>
                    <a:gd name="connsiteX2" fmla="*/ 1080688 w 1145228"/>
                    <a:gd name="connsiteY2" fmla="*/ 76584 h 1950567"/>
                    <a:gd name="connsiteX3" fmla="*/ 1094022 w 1145228"/>
                    <a:gd name="connsiteY3" fmla="*/ 41771 h 1950567"/>
                    <a:gd name="connsiteX4" fmla="*/ 1001433 w 1145228"/>
                    <a:gd name="connsiteY4" fmla="*/ 291 h 1950567"/>
                    <a:gd name="connsiteX5" fmla="*/ 989582 w 1145228"/>
                    <a:gd name="connsiteY5" fmla="*/ 8439 h 1950567"/>
                    <a:gd name="connsiteX6" fmla="*/ 1026618 w 1145228"/>
                    <a:gd name="connsiteY6" fmla="*/ 76584 h 1950567"/>
                    <a:gd name="connsiteX7" fmla="*/ 1036246 w 1145228"/>
                    <a:gd name="connsiteY7" fmla="*/ 116582 h 1950567"/>
                    <a:gd name="connsiteX8" fmla="*/ 1035506 w 1145228"/>
                    <a:gd name="connsiteY8" fmla="*/ 319535 h 1950567"/>
                    <a:gd name="connsiteX9" fmla="*/ 1036246 w 1145228"/>
                    <a:gd name="connsiteY9" fmla="*/ 1633546 h 1950567"/>
                    <a:gd name="connsiteX10" fmla="*/ 1036246 w 1145228"/>
                    <a:gd name="connsiteY10" fmla="*/ 1633546 h 1950567"/>
                    <a:gd name="connsiteX11" fmla="*/ 1027358 w 1145228"/>
                    <a:gd name="connsiteY11" fmla="*/ 1675025 h 1950567"/>
                    <a:gd name="connsiteX12" fmla="*/ 1027358 w 1145228"/>
                    <a:gd name="connsiteY12" fmla="*/ 1675025 h 1950567"/>
                    <a:gd name="connsiteX13" fmla="*/ 1027358 w 1145228"/>
                    <a:gd name="connsiteY13" fmla="*/ 1675025 h 1950567"/>
                    <a:gd name="connsiteX14" fmla="*/ 709596 w 1145228"/>
                    <a:gd name="connsiteY14" fmla="*/ 1849831 h 1950567"/>
                    <a:gd name="connsiteX15" fmla="*/ 723669 w 1145228"/>
                    <a:gd name="connsiteY15" fmla="*/ 1877978 h 1950567"/>
                    <a:gd name="connsiteX16" fmla="*/ 707373 w 1145228"/>
                    <a:gd name="connsiteY16" fmla="*/ 1887607 h 1950567"/>
                    <a:gd name="connsiteX17" fmla="*/ 687374 w 1145228"/>
                    <a:gd name="connsiteY17" fmla="*/ 1875015 h 1950567"/>
                    <a:gd name="connsiteX18" fmla="*/ 683671 w 1145228"/>
                    <a:gd name="connsiteY18" fmla="*/ 1859461 h 1950567"/>
                    <a:gd name="connsiteX19" fmla="*/ 644413 w 1145228"/>
                    <a:gd name="connsiteY19" fmla="*/ 1872793 h 1950567"/>
                    <a:gd name="connsiteX20" fmla="*/ 650339 w 1145228"/>
                    <a:gd name="connsiteY20" fmla="*/ 1896496 h 1950567"/>
                    <a:gd name="connsiteX21" fmla="*/ 692559 w 1145228"/>
                    <a:gd name="connsiteY21" fmla="*/ 1925383 h 1950567"/>
                    <a:gd name="connsiteX22" fmla="*/ 654043 w 1145228"/>
                    <a:gd name="connsiteY22" fmla="*/ 1918717 h 1950567"/>
                    <a:gd name="connsiteX23" fmla="*/ 610341 w 1145228"/>
                    <a:gd name="connsiteY23" fmla="*/ 1894274 h 1950567"/>
                    <a:gd name="connsiteX24" fmla="*/ 636266 w 1145228"/>
                    <a:gd name="connsiteY24" fmla="*/ 1854276 h 1950567"/>
                    <a:gd name="connsiteX25" fmla="*/ 0 w 1145228"/>
                    <a:gd name="connsiteY25" fmla="*/ 1854276 h 1950567"/>
                    <a:gd name="connsiteX26" fmla="*/ 18518 w 1145228"/>
                    <a:gd name="connsiteY26" fmla="*/ 1903903 h 1950567"/>
                    <a:gd name="connsiteX27" fmla="*/ 32591 w 1145228"/>
                    <a:gd name="connsiteY27" fmla="*/ 1932050 h 1950567"/>
                    <a:gd name="connsiteX28" fmla="*/ 5185 w 1145228"/>
                    <a:gd name="connsiteY28" fmla="*/ 1932790 h 1950567"/>
                    <a:gd name="connsiteX29" fmla="*/ 17777 w 1145228"/>
                    <a:gd name="connsiteY29" fmla="*/ 1949086 h 1950567"/>
                    <a:gd name="connsiteX30" fmla="*/ 128142 w 1145228"/>
                    <a:gd name="connsiteY30" fmla="*/ 1949086 h 1950567"/>
                    <a:gd name="connsiteX31" fmla="*/ 139993 w 1145228"/>
                    <a:gd name="connsiteY31" fmla="*/ 1942419 h 1950567"/>
                    <a:gd name="connsiteX32" fmla="*/ 141475 w 1145228"/>
                    <a:gd name="connsiteY32" fmla="*/ 1900199 h 1950567"/>
                    <a:gd name="connsiteX33" fmla="*/ 149623 w 1145228"/>
                    <a:gd name="connsiteY33" fmla="*/ 1864645 h 1950567"/>
                    <a:gd name="connsiteX34" fmla="*/ 175548 w 1145228"/>
                    <a:gd name="connsiteY34" fmla="*/ 1877237 h 1950567"/>
                    <a:gd name="connsiteX35" fmla="*/ 232581 w 1145228"/>
                    <a:gd name="connsiteY35" fmla="*/ 1883163 h 1950567"/>
                    <a:gd name="connsiteX36" fmla="*/ 285171 w 1145228"/>
                    <a:gd name="connsiteY36" fmla="*/ 1923902 h 1950567"/>
                    <a:gd name="connsiteX37" fmla="*/ 300727 w 1145228"/>
                    <a:gd name="connsiteY37" fmla="*/ 1912791 h 1950567"/>
                    <a:gd name="connsiteX38" fmla="*/ 305171 w 1145228"/>
                    <a:gd name="connsiteY38" fmla="*/ 1891311 h 1950567"/>
                    <a:gd name="connsiteX39" fmla="*/ 329614 w 1145228"/>
                    <a:gd name="connsiteY39" fmla="*/ 1912050 h 1950567"/>
                    <a:gd name="connsiteX40" fmla="*/ 354057 w 1145228"/>
                    <a:gd name="connsiteY40" fmla="*/ 1949086 h 1950567"/>
                    <a:gd name="connsiteX41" fmla="*/ 745890 w 1145228"/>
                    <a:gd name="connsiteY41" fmla="*/ 1949086 h 1950567"/>
                    <a:gd name="connsiteX42" fmla="*/ 766629 w 1145228"/>
                    <a:gd name="connsiteY42" fmla="*/ 1930568 h 1950567"/>
                    <a:gd name="connsiteX43" fmla="*/ 785147 w 1145228"/>
                    <a:gd name="connsiteY43" fmla="*/ 1908347 h 1950567"/>
                    <a:gd name="connsiteX44" fmla="*/ 794036 w 1145228"/>
                    <a:gd name="connsiteY44" fmla="*/ 1920939 h 1950567"/>
                    <a:gd name="connsiteX45" fmla="*/ 822924 w 1145228"/>
                    <a:gd name="connsiteY45" fmla="*/ 1930568 h 1950567"/>
                    <a:gd name="connsiteX46" fmla="*/ 814035 w 1145228"/>
                    <a:gd name="connsiteY46" fmla="*/ 1906125 h 1950567"/>
                    <a:gd name="connsiteX47" fmla="*/ 837738 w 1145228"/>
                    <a:gd name="connsiteY47" fmla="*/ 1918717 h 1950567"/>
                    <a:gd name="connsiteX48" fmla="*/ 815517 w 1145228"/>
                    <a:gd name="connsiteY48" fmla="*/ 1950567 h 1950567"/>
                    <a:gd name="connsiteX49" fmla="*/ 924400 w 1145228"/>
                    <a:gd name="connsiteY49" fmla="*/ 1944642 h 1950567"/>
                    <a:gd name="connsiteX50" fmla="*/ 955509 w 1145228"/>
                    <a:gd name="connsiteY50" fmla="*/ 1932790 h 1950567"/>
                    <a:gd name="connsiteX51" fmla="*/ 1143648 w 1145228"/>
                    <a:gd name="connsiteY51" fmla="*/ 1670581 h 1950567"/>
                    <a:gd name="connsiteX52" fmla="*/ 1143648 w 1145228"/>
                    <a:gd name="connsiteY52" fmla="*/ 171394 h 1950567"/>
                    <a:gd name="connsiteX53" fmla="*/ 1140685 w 1145228"/>
                    <a:gd name="connsiteY53" fmla="*/ 81028 h 1950567"/>
                    <a:gd name="connsiteX54" fmla="*/ 1025136 w 1145228"/>
                    <a:gd name="connsiteY54" fmla="*/ 1812796 h 1950567"/>
                    <a:gd name="connsiteX55" fmla="*/ 1001433 w 1145228"/>
                    <a:gd name="connsiteY55" fmla="*/ 1780205 h 1950567"/>
                    <a:gd name="connsiteX56" fmla="*/ 1011803 w 1145228"/>
                    <a:gd name="connsiteY56" fmla="*/ 1732059 h 1950567"/>
                    <a:gd name="connsiteX57" fmla="*/ 1054764 w 1145228"/>
                    <a:gd name="connsiteY57" fmla="*/ 1766132 h 1950567"/>
                    <a:gd name="connsiteX58" fmla="*/ 1025136 w 1145228"/>
                    <a:gd name="connsiteY58" fmla="*/ 1812796 h 195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145228" h="1950567">
                      <a:moveTo>
                        <a:pt x="1140685" y="81028"/>
                      </a:moveTo>
                      <a:cubicBezTo>
                        <a:pt x="1107354" y="118064"/>
                        <a:pt x="1082911" y="119545"/>
                        <a:pt x="1059949" y="86213"/>
                      </a:cubicBezTo>
                      <a:cubicBezTo>
                        <a:pt x="1066615" y="83250"/>
                        <a:pt x="1074022" y="76584"/>
                        <a:pt x="1080688" y="76584"/>
                      </a:cubicBezTo>
                      <a:cubicBezTo>
                        <a:pt x="1116243" y="76584"/>
                        <a:pt x="1095503" y="52881"/>
                        <a:pt x="1094022" y="41771"/>
                      </a:cubicBezTo>
                      <a:cubicBezTo>
                        <a:pt x="1092540" y="29179"/>
                        <a:pt x="1015507" y="-3412"/>
                        <a:pt x="1001433" y="291"/>
                      </a:cubicBezTo>
                      <a:cubicBezTo>
                        <a:pt x="996989" y="1773"/>
                        <a:pt x="989582" y="1032"/>
                        <a:pt x="989582" y="8439"/>
                      </a:cubicBezTo>
                      <a:cubicBezTo>
                        <a:pt x="1002174" y="31401"/>
                        <a:pt x="1014766" y="54363"/>
                        <a:pt x="1026618" y="76584"/>
                      </a:cubicBezTo>
                      <a:cubicBezTo>
                        <a:pt x="1029580" y="89917"/>
                        <a:pt x="1033283" y="103249"/>
                        <a:pt x="1036246" y="116582"/>
                      </a:cubicBezTo>
                      <a:cubicBezTo>
                        <a:pt x="1036246" y="183986"/>
                        <a:pt x="1035506" y="252131"/>
                        <a:pt x="1035506" y="319535"/>
                      </a:cubicBezTo>
                      <a:cubicBezTo>
                        <a:pt x="1035506" y="757292"/>
                        <a:pt x="1036246" y="1195048"/>
                        <a:pt x="1036246" y="1633546"/>
                      </a:cubicBezTo>
                      <a:cubicBezTo>
                        <a:pt x="1036246" y="1633546"/>
                        <a:pt x="1036246" y="1633546"/>
                        <a:pt x="1036246" y="1633546"/>
                      </a:cubicBezTo>
                      <a:cubicBezTo>
                        <a:pt x="1033283" y="1647619"/>
                        <a:pt x="1030321" y="1660952"/>
                        <a:pt x="1027358" y="1675025"/>
                      </a:cubicBezTo>
                      <a:cubicBezTo>
                        <a:pt x="1027358" y="1675025"/>
                        <a:pt x="1027358" y="1675025"/>
                        <a:pt x="1027358" y="1675025"/>
                      </a:cubicBezTo>
                      <a:cubicBezTo>
                        <a:pt x="1027358" y="1675025"/>
                        <a:pt x="1027358" y="1675025"/>
                        <a:pt x="1027358" y="1675025"/>
                      </a:cubicBezTo>
                      <a:cubicBezTo>
                        <a:pt x="966620" y="1809833"/>
                        <a:pt x="859218" y="1863905"/>
                        <a:pt x="709596" y="1849831"/>
                      </a:cubicBezTo>
                      <a:cubicBezTo>
                        <a:pt x="719225" y="1860942"/>
                        <a:pt x="724410" y="1868349"/>
                        <a:pt x="723669" y="1877978"/>
                      </a:cubicBezTo>
                      <a:cubicBezTo>
                        <a:pt x="722187" y="1889829"/>
                        <a:pt x="711818" y="1891311"/>
                        <a:pt x="707373" y="1887607"/>
                      </a:cubicBezTo>
                      <a:cubicBezTo>
                        <a:pt x="700707" y="1883163"/>
                        <a:pt x="685152" y="1890570"/>
                        <a:pt x="687374" y="1875015"/>
                      </a:cubicBezTo>
                      <a:cubicBezTo>
                        <a:pt x="688855" y="1868349"/>
                        <a:pt x="699225" y="1859461"/>
                        <a:pt x="683671" y="1859461"/>
                      </a:cubicBezTo>
                      <a:cubicBezTo>
                        <a:pt x="669597" y="1858720"/>
                        <a:pt x="654043" y="1860942"/>
                        <a:pt x="644413" y="1872793"/>
                      </a:cubicBezTo>
                      <a:cubicBezTo>
                        <a:pt x="639229" y="1878719"/>
                        <a:pt x="640710" y="1890570"/>
                        <a:pt x="650339" y="1896496"/>
                      </a:cubicBezTo>
                      <a:cubicBezTo>
                        <a:pt x="664413" y="1906125"/>
                        <a:pt x="678486" y="1915754"/>
                        <a:pt x="692559" y="1925383"/>
                      </a:cubicBezTo>
                      <a:cubicBezTo>
                        <a:pt x="678486" y="1926124"/>
                        <a:pt x="666634" y="1920198"/>
                        <a:pt x="654043" y="1918717"/>
                      </a:cubicBezTo>
                      <a:cubicBezTo>
                        <a:pt x="634785" y="1917235"/>
                        <a:pt x="617007" y="1912050"/>
                        <a:pt x="610341" y="1894274"/>
                      </a:cubicBezTo>
                      <a:cubicBezTo>
                        <a:pt x="602934" y="1873534"/>
                        <a:pt x="622192" y="1865386"/>
                        <a:pt x="636266" y="1854276"/>
                      </a:cubicBezTo>
                      <a:cubicBezTo>
                        <a:pt x="425165" y="1854276"/>
                        <a:pt x="214804" y="1854276"/>
                        <a:pt x="0" y="1854276"/>
                      </a:cubicBezTo>
                      <a:cubicBezTo>
                        <a:pt x="20740" y="1867608"/>
                        <a:pt x="0" y="1892052"/>
                        <a:pt x="18518" y="1903903"/>
                      </a:cubicBezTo>
                      <a:cubicBezTo>
                        <a:pt x="28888" y="1910569"/>
                        <a:pt x="37035" y="1920939"/>
                        <a:pt x="32591" y="1932050"/>
                      </a:cubicBezTo>
                      <a:cubicBezTo>
                        <a:pt x="26666" y="1947604"/>
                        <a:pt x="14074" y="1926124"/>
                        <a:pt x="5185" y="1932790"/>
                      </a:cubicBezTo>
                      <a:cubicBezTo>
                        <a:pt x="3704" y="1942419"/>
                        <a:pt x="4445" y="1949826"/>
                        <a:pt x="17777" y="1949086"/>
                      </a:cubicBezTo>
                      <a:cubicBezTo>
                        <a:pt x="54812" y="1948345"/>
                        <a:pt x="91848" y="1949086"/>
                        <a:pt x="128142" y="1949086"/>
                      </a:cubicBezTo>
                      <a:cubicBezTo>
                        <a:pt x="133327" y="1949086"/>
                        <a:pt x="143697" y="1946864"/>
                        <a:pt x="139993" y="1942419"/>
                      </a:cubicBezTo>
                      <a:cubicBezTo>
                        <a:pt x="128883" y="1926865"/>
                        <a:pt x="152586" y="1915754"/>
                        <a:pt x="141475" y="1900199"/>
                      </a:cubicBezTo>
                      <a:cubicBezTo>
                        <a:pt x="133327" y="1888348"/>
                        <a:pt x="152586" y="1877978"/>
                        <a:pt x="149623" y="1864645"/>
                      </a:cubicBezTo>
                      <a:cubicBezTo>
                        <a:pt x="159252" y="1867608"/>
                        <a:pt x="168881" y="1868349"/>
                        <a:pt x="175548" y="1877237"/>
                      </a:cubicBezTo>
                      <a:cubicBezTo>
                        <a:pt x="195546" y="1869830"/>
                        <a:pt x="211101" y="1868349"/>
                        <a:pt x="232581" y="1883163"/>
                      </a:cubicBezTo>
                      <a:cubicBezTo>
                        <a:pt x="250359" y="1895755"/>
                        <a:pt x="258506" y="1922421"/>
                        <a:pt x="285171" y="1923902"/>
                      </a:cubicBezTo>
                      <a:cubicBezTo>
                        <a:pt x="294801" y="1924643"/>
                        <a:pt x="303689" y="1927605"/>
                        <a:pt x="300727" y="1912791"/>
                      </a:cubicBezTo>
                      <a:cubicBezTo>
                        <a:pt x="299245" y="1904643"/>
                        <a:pt x="284431" y="1893533"/>
                        <a:pt x="305171" y="1891311"/>
                      </a:cubicBezTo>
                      <a:cubicBezTo>
                        <a:pt x="318503" y="1889829"/>
                        <a:pt x="329614" y="1891311"/>
                        <a:pt x="329614" y="1912050"/>
                      </a:cubicBezTo>
                      <a:cubicBezTo>
                        <a:pt x="330355" y="1924643"/>
                        <a:pt x="325170" y="1949086"/>
                        <a:pt x="354057" y="1949086"/>
                      </a:cubicBezTo>
                      <a:cubicBezTo>
                        <a:pt x="484421" y="1948345"/>
                        <a:pt x="615526" y="1948345"/>
                        <a:pt x="745890" y="1949086"/>
                      </a:cubicBezTo>
                      <a:cubicBezTo>
                        <a:pt x="759222" y="1949086"/>
                        <a:pt x="772555" y="1951308"/>
                        <a:pt x="766629" y="1930568"/>
                      </a:cubicBezTo>
                      <a:cubicBezTo>
                        <a:pt x="762185" y="1915013"/>
                        <a:pt x="779222" y="1912050"/>
                        <a:pt x="785147" y="1908347"/>
                      </a:cubicBezTo>
                      <a:cubicBezTo>
                        <a:pt x="800703" y="1899459"/>
                        <a:pt x="787370" y="1918717"/>
                        <a:pt x="794036" y="1920939"/>
                      </a:cubicBezTo>
                      <a:cubicBezTo>
                        <a:pt x="803665" y="1923902"/>
                        <a:pt x="813294" y="1927605"/>
                        <a:pt x="822924" y="1930568"/>
                      </a:cubicBezTo>
                      <a:cubicBezTo>
                        <a:pt x="827368" y="1917976"/>
                        <a:pt x="810331" y="1916495"/>
                        <a:pt x="814035" y="1906125"/>
                      </a:cubicBezTo>
                      <a:cubicBezTo>
                        <a:pt x="826627" y="1901681"/>
                        <a:pt x="833293" y="1907606"/>
                        <a:pt x="837738" y="1918717"/>
                      </a:cubicBezTo>
                      <a:cubicBezTo>
                        <a:pt x="845145" y="1938716"/>
                        <a:pt x="816998" y="1935012"/>
                        <a:pt x="815517" y="1950567"/>
                      </a:cubicBezTo>
                      <a:cubicBezTo>
                        <a:pt x="852552" y="1948345"/>
                        <a:pt x="888105" y="1946864"/>
                        <a:pt x="924400" y="1944642"/>
                      </a:cubicBezTo>
                      <a:cubicBezTo>
                        <a:pt x="934770" y="1940938"/>
                        <a:pt x="945140" y="1936494"/>
                        <a:pt x="955509" y="1932790"/>
                      </a:cubicBezTo>
                      <a:cubicBezTo>
                        <a:pt x="1066615" y="1894274"/>
                        <a:pt x="1143648" y="1787612"/>
                        <a:pt x="1143648" y="1670581"/>
                      </a:cubicBezTo>
                      <a:cubicBezTo>
                        <a:pt x="1143648" y="1170605"/>
                        <a:pt x="1143648" y="671370"/>
                        <a:pt x="1143648" y="171394"/>
                      </a:cubicBezTo>
                      <a:cubicBezTo>
                        <a:pt x="1144389" y="142507"/>
                        <a:pt x="1148092" y="112879"/>
                        <a:pt x="1140685" y="81028"/>
                      </a:cubicBezTo>
                      <a:close/>
                      <a:moveTo>
                        <a:pt x="1025136" y="1812796"/>
                      </a:moveTo>
                      <a:cubicBezTo>
                        <a:pt x="1009581" y="1816500"/>
                        <a:pt x="1002914" y="1797241"/>
                        <a:pt x="1001433" y="1780205"/>
                      </a:cubicBezTo>
                      <a:cubicBezTo>
                        <a:pt x="999951" y="1763169"/>
                        <a:pt x="992544" y="1745392"/>
                        <a:pt x="1011803" y="1732059"/>
                      </a:cubicBezTo>
                      <a:cubicBezTo>
                        <a:pt x="1019951" y="1750577"/>
                        <a:pt x="1052542" y="1738726"/>
                        <a:pt x="1054764" y="1766132"/>
                      </a:cubicBezTo>
                      <a:cubicBezTo>
                        <a:pt x="1056986" y="1789834"/>
                        <a:pt x="1042913" y="1808352"/>
                        <a:pt x="1025136" y="1812796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A7A8014-7A6F-40ED-BB68-5A422D809600}"/>
                  </a:ext>
                </a:extLst>
              </p:cNvPr>
              <p:cNvSpPr/>
              <p:nvPr/>
            </p:nvSpPr>
            <p:spPr>
              <a:xfrm>
                <a:off x="4164501" y="2834323"/>
                <a:ext cx="2028478" cy="46423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A60E900-599A-4A07-8E19-F610F2D64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23" b="93620" l="49634" r="70059">
                        <a14:foregroundMark x1="51977" y1="55339" x2="51977" y2="55339"/>
                        <a14:foregroundMark x1="51245" y1="53385" x2="51245" y2="53385"/>
                        <a14:foregroundMark x1="50732" y1="52604" x2="50732" y2="52604"/>
                        <a14:foregroundMark x1="50732" y1="51953" x2="50732" y2="51953"/>
                        <a14:foregroundMark x1="51245" y1="53906" x2="51245" y2="53906"/>
                        <a14:foregroundMark x1="52050" y1="73047" x2="52050" y2="73047"/>
                        <a14:foregroundMark x1="52050" y1="74089" x2="52050" y2="74089"/>
                        <a14:foregroundMark x1="52269" y1="75781" x2="52269" y2="75781"/>
                        <a14:foregroundMark x1="58785" y1="43359" x2="58785" y2="43359"/>
                        <a14:foregroundMark x1="51025" y1="53646" x2="51025" y2="53646"/>
                        <a14:foregroundMark x1="51391" y1="53646" x2="51391" y2="53646"/>
                        <a14:foregroundMark x1="51245" y1="53646" x2="51245" y2="53646"/>
                        <a14:foregroundMark x1="51464" y1="52995" x2="51464" y2="52995"/>
                        <a14:foregroundMark x1="50805" y1="52865" x2="50805" y2="52865"/>
                        <a14:foregroundMark x1="50586" y1="54948" x2="50586" y2="54948"/>
                        <a14:foregroundMark x1="50586" y1="54948" x2="50586" y2="54948"/>
                        <a14:foregroundMark x1="51464" y1="52734" x2="51464" y2="52734"/>
                        <a14:backgroundMark x1="53660" y1="55729" x2="53660" y2="55729"/>
                        <a14:backgroundMark x1="53734" y1="56641" x2="53734" y2="56641"/>
                        <a14:backgroundMark x1="64495" y1="51432" x2="64495" y2="51432"/>
                        <a14:backgroundMark x1="63397" y1="61589" x2="63397" y2="61589"/>
                        <a14:backgroundMark x1="63543" y1="63411" x2="63543" y2="63411"/>
                      </a14:backgroundRemoval>
                    </a14:imgEffect>
                  </a14:imgLayer>
                </a14:imgProps>
              </a:ext>
            </a:extLst>
          </a:blip>
          <a:srcRect l="50000" t="37776" r="31451" b="7133"/>
          <a:stretch/>
        </p:blipFill>
        <p:spPr>
          <a:xfrm>
            <a:off x="10020497" y="1853989"/>
            <a:ext cx="2131983" cy="3560020"/>
          </a:xfrm>
          <a:prstGeom prst="rect">
            <a:avLst/>
          </a:prstGeom>
        </p:spPr>
      </p:pic>
      <p:sp>
        <p:nvSpPr>
          <p:cNvPr id="49" name="Chevron 2">
            <a:extLst>
              <a:ext uri="{FF2B5EF4-FFF2-40B4-BE49-F238E27FC236}">
                <a16:creationId xmlns:a16="http://schemas.microsoft.com/office/drawing/2014/main" id="{DA45E562-144A-48AA-B5D2-57ED49976145}"/>
              </a:ext>
            </a:extLst>
          </p:cNvPr>
          <p:cNvSpPr/>
          <p:nvPr/>
        </p:nvSpPr>
        <p:spPr>
          <a:xfrm rot="5400000">
            <a:off x="191122" y="601701"/>
            <a:ext cx="339595" cy="352441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FAAF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직사각형 14">
            <a:extLst>
              <a:ext uri="{FF2B5EF4-FFF2-40B4-BE49-F238E27FC236}">
                <a16:creationId xmlns:a16="http://schemas.microsoft.com/office/drawing/2014/main" id="{C91B1FFD-5FF8-4C9E-B6FA-8434D260D86A}"/>
              </a:ext>
            </a:extLst>
          </p:cNvPr>
          <p:cNvSpPr/>
          <p:nvPr/>
        </p:nvSpPr>
        <p:spPr>
          <a:xfrm>
            <a:off x="6302557" y="632174"/>
            <a:ext cx="4165006" cy="435582"/>
          </a:xfrm>
          <a:prstGeom prst="rect">
            <a:avLst/>
          </a:prstGeom>
          <a:solidFill>
            <a:srgbClr val="E62949"/>
          </a:solidFill>
        </p:spPr>
        <p:txBody>
          <a:bodyPr l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ตั้งแต่ 37.5 องศาเซลเซียสขึ้นไป</a:t>
            </a:r>
            <a:endParaRPr kumimoji="0" lang="en-US" altLang="ko-KR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1" name="직사각형 16">
            <a:extLst>
              <a:ext uri="{FF2B5EF4-FFF2-40B4-BE49-F238E27FC236}">
                <a16:creationId xmlns:a16="http://schemas.microsoft.com/office/drawing/2014/main" id="{BA0658A3-C067-430C-8405-87F2EFDA78DB}"/>
              </a:ext>
            </a:extLst>
          </p:cNvPr>
          <p:cNvSpPr/>
          <p:nvPr/>
        </p:nvSpPr>
        <p:spPr>
          <a:xfrm>
            <a:off x="594610" y="608124"/>
            <a:ext cx="3311493" cy="435582"/>
          </a:xfrm>
          <a:prstGeom prst="rect">
            <a:avLst/>
          </a:prstGeom>
          <a:solidFill>
            <a:srgbClr val="FAAF40"/>
          </a:solidFill>
        </p:spPr>
        <p:txBody>
          <a:bodyPr lIns="0" anchor="ctr"/>
          <a:lstStyle/>
          <a:p>
            <a:pPr lvl="0" algn="ctr">
              <a:spcBef>
                <a:spcPct val="20000"/>
              </a:spcBef>
              <a:defRPr/>
            </a:pPr>
            <a:r>
              <a:rPr lang="th-TH" altLang="ko-KR" sz="2800" b="1" kern="0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กลุ่มเสี่ยงมีประวัติเสี่ยงสูง</a:t>
            </a:r>
            <a:endParaRPr lang="en-US" altLang="ko-KR" sz="2800" b="1" kern="0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5" name="Chevron 2">
            <a:extLst>
              <a:ext uri="{FF2B5EF4-FFF2-40B4-BE49-F238E27FC236}">
                <a16:creationId xmlns:a16="http://schemas.microsoft.com/office/drawing/2014/main" id="{E8B3EB4B-BD71-44C5-97AD-8C099B58E6F0}"/>
              </a:ext>
            </a:extLst>
          </p:cNvPr>
          <p:cNvSpPr/>
          <p:nvPr/>
        </p:nvSpPr>
        <p:spPr>
          <a:xfrm rot="5400000">
            <a:off x="191122" y="1211458"/>
            <a:ext cx="339595" cy="352441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FAAF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Chevron 2">
            <a:extLst>
              <a:ext uri="{FF2B5EF4-FFF2-40B4-BE49-F238E27FC236}">
                <a16:creationId xmlns:a16="http://schemas.microsoft.com/office/drawing/2014/main" id="{D17E5CEE-0300-43F0-AA1B-CD0FDE501068}"/>
              </a:ext>
            </a:extLst>
          </p:cNvPr>
          <p:cNvSpPr/>
          <p:nvPr/>
        </p:nvSpPr>
        <p:spPr>
          <a:xfrm rot="5400000">
            <a:off x="5644797" y="573471"/>
            <a:ext cx="489293" cy="483117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E629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4" name="Chevron 2">
            <a:extLst>
              <a:ext uri="{FF2B5EF4-FFF2-40B4-BE49-F238E27FC236}">
                <a16:creationId xmlns:a16="http://schemas.microsoft.com/office/drawing/2014/main" id="{BE50AC3E-2C7D-455D-8B66-B462606F3A30}"/>
              </a:ext>
            </a:extLst>
          </p:cNvPr>
          <p:cNvSpPr/>
          <p:nvPr/>
        </p:nvSpPr>
        <p:spPr>
          <a:xfrm rot="5400000">
            <a:off x="5644797" y="1255699"/>
            <a:ext cx="489293" cy="483117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8536C1-4A3F-4DC6-81D4-C950BDDA9058}"/>
              </a:ext>
            </a:extLst>
          </p:cNvPr>
          <p:cNvSpPr txBox="1"/>
          <p:nvPr/>
        </p:nvSpPr>
        <p:spPr>
          <a:xfrm>
            <a:off x="594609" y="1231946"/>
            <a:ext cx="47611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1.แยกนักเรียนไปไว้ที่ห้องแยกซึ่งได้จัดเตรียมไว้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2.บันทึกรายชื่อและอาการป่วย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3.แจ้งผู้ปกครอง ให้มารับนักเรียน แล้วพาไปพบแพทย์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4.แจ้งเจ้าหน้าที่สาธารณสุข ประเมินสถานการณ์การสอบสวนโรค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5.ทำความสะอาดจุดเสี่ยงและบริเวณโดยรอบ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6.เก็บตัวอย่าง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7.กักตัวอยู่บ้าน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8.ติดตามอาการจนครบ 14 วัน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38D337-72D6-43BD-B906-BD5DDDD2A5A4}"/>
              </a:ext>
            </a:extLst>
          </p:cNvPr>
          <p:cNvSpPr txBox="1"/>
          <p:nvPr/>
        </p:nvSpPr>
        <p:spPr>
          <a:xfrm>
            <a:off x="6207708" y="1223134"/>
            <a:ext cx="4719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1.แยกนักเรียนไปไว้ที่ห้องแยกซึ่งได้จัดเตรียมไว้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2.บันทึกรายชื่อและอาการป่วย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3.แจ้งผู้ปกครอง ให้มารับนักเรียน แล้วพาไปพบแพทย์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4.ทำความสะอาดจุดเสี่ยงและบริเวณโดยรอบ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5.ติดตามอาการจนครบ 14 วัน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8621CF1-9590-47EC-A4EA-69939B76F94C}"/>
              </a:ext>
            </a:extLst>
          </p:cNvPr>
          <p:cNvSpPr/>
          <p:nvPr/>
        </p:nvSpPr>
        <p:spPr>
          <a:xfrm>
            <a:off x="389176" y="4720952"/>
            <a:ext cx="4718098" cy="1839183"/>
          </a:xfrm>
          <a:prstGeom prst="rect">
            <a:avLst/>
          </a:prstGeom>
          <a:solidFill>
            <a:srgbClr val="FAAF40"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58317E9-4038-48D2-B25E-2BC27FF74926}"/>
              </a:ext>
            </a:extLst>
          </p:cNvPr>
          <p:cNvSpPr/>
          <p:nvPr/>
        </p:nvSpPr>
        <p:spPr>
          <a:xfrm>
            <a:off x="96312" y="4624965"/>
            <a:ext cx="1409960" cy="118909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C03C7B1-1A14-4FC2-B099-2C529182F874}"/>
              </a:ext>
            </a:extLst>
          </p:cNvPr>
          <p:cNvSpPr/>
          <p:nvPr/>
        </p:nvSpPr>
        <p:spPr>
          <a:xfrm>
            <a:off x="1581336" y="4744253"/>
            <a:ext cx="36212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th-TH" altLang="ko-KR" sz="2800" b="1" kern="0" dirty="0">
                <a:solidFill>
                  <a:prstClr val="white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มีประวัติสัมผัสใกล้ชิดกับผู้ป่วยยืนยันหรือสงสัย  มีประวัติเดินทางไปในพื้นที่เสี่ยงหรือพื้นที่เกิดโรค</a:t>
            </a:r>
            <a:endParaRPr lang="en-US" altLang="ko-KR" sz="2800" b="1" kern="0" dirty="0">
              <a:solidFill>
                <a:prstClr val="white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129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02668-BAFF-46EF-9EB7-46C573A67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53" t="20469" r="22608" b="21918"/>
          <a:stretch/>
        </p:blipFill>
        <p:spPr>
          <a:xfrm>
            <a:off x="1" y="1129947"/>
            <a:ext cx="7818782" cy="4598105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0BA49102-EE72-4F25-A6D8-AC686A2363E1}"/>
              </a:ext>
            </a:extLst>
          </p:cNvPr>
          <p:cNvSpPr/>
          <p:nvPr/>
        </p:nvSpPr>
        <p:spPr>
          <a:xfrm>
            <a:off x="0" y="0"/>
            <a:ext cx="12192000" cy="7694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2A1ED-1744-4C31-9162-8C9769DD7C2B}"/>
              </a:ext>
            </a:extLst>
          </p:cNvPr>
          <p:cNvSpPr/>
          <p:nvPr/>
        </p:nvSpPr>
        <p:spPr>
          <a:xfrm>
            <a:off x="0" y="92332"/>
            <a:ext cx="121254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ตัวอย่างแบบบันทึกการคัดกรองสุขภาพสำหรับนักเรียนและบุคลากรหรือผู้มาติดต่อในสถานศึกษา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1D1475-E95B-4B19-A2E0-CAE7FAA2D1EA}"/>
              </a:ext>
            </a:extLst>
          </p:cNvPr>
          <p:cNvSpPr/>
          <p:nvPr/>
        </p:nvSpPr>
        <p:spPr>
          <a:xfrm>
            <a:off x="909850" y="6012654"/>
            <a:ext cx="10372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cs typeface="+mj-cs"/>
                <a:hlinkClick r:id="rId3"/>
              </a:rPr>
              <a:t>ดาวน์โหลดเอกสารได้ที่  </a:t>
            </a:r>
            <a:r>
              <a:rPr lang="en-US" sz="2000" dirty="0">
                <a:cs typeface="+mj-cs"/>
                <a:hlinkClick r:id="rId3"/>
              </a:rPr>
              <a:t>https://multimedia.anamai.moph.go.th/associates/educational-manual-covid19/</a:t>
            </a:r>
            <a:endParaRPr lang="en-US" sz="2000" dirty="0"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9B73C8-B5A2-4C9F-8ED8-B9DE4B96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237" y="1129947"/>
            <a:ext cx="3326712" cy="455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hevron 2">
            <a:extLst>
              <a:ext uri="{FF2B5EF4-FFF2-40B4-BE49-F238E27FC236}">
                <a16:creationId xmlns:a16="http://schemas.microsoft.com/office/drawing/2014/main" id="{AF748497-0E65-436D-9B2D-0B2A314F8F58}"/>
              </a:ext>
            </a:extLst>
          </p:cNvPr>
          <p:cNvSpPr/>
          <p:nvPr/>
        </p:nvSpPr>
        <p:spPr>
          <a:xfrm rot="5400000">
            <a:off x="440610" y="6082135"/>
            <a:ext cx="339595" cy="352441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FAAF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5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5;p48">
            <a:extLst>
              <a:ext uri="{FF2B5EF4-FFF2-40B4-BE49-F238E27FC236}">
                <a16:creationId xmlns:a16="http://schemas.microsoft.com/office/drawing/2014/main" id="{7EB7FF9C-1610-49A3-AD4C-5725080F3FD5}"/>
              </a:ext>
            </a:extLst>
          </p:cNvPr>
          <p:cNvSpPr/>
          <p:nvPr/>
        </p:nvSpPr>
        <p:spPr>
          <a:xfrm rot="10800000">
            <a:off x="-144382" y="5472138"/>
            <a:ext cx="12336379" cy="1381386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EEEA4-A149-42D9-8122-C710F40EE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21" b="76172" l="51025" r="62299">
                        <a14:foregroundMark x1="58858" y1="64063" x2="58858" y2="64063"/>
                        <a14:foregroundMark x1="57540" y1="62370" x2="57540" y2="62370"/>
                        <a14:foregroundMark x1="56442" y1="62109" x2="56442" y2="62109"/>
                        <a14:foregroundMark x1="55710" y1="62109" x2="55710" y2="62109"/>
                        <a14:foregroundMark x1="56076" y1="61458" x2="56076" y2="61458"/>
                        <a14:foregroundMark x1="57174" y1="61198" x2="57174" y2="61198"/>
                        <a14:foregroundMark x1="57247" y1="61198" x2="57247" y2="61198"/>
                        <a14:foregroundMark x1="57467" y1="61198" x2="57467" y2="61198"/>
                        <a14:foregroundMark x1="58346" y1="62240" x2="58346" y2="62240"/>
                        <a14:foregroundMark x1="58346" y1="62240" x2="58346" y2="62240"/>
                        <a14:foregroundMark x1="57833" y1="63021" x2="57833" y2="63021"/>
                        <a14:foregroundMark x1="56881" y1="63542" x2="56881" y2="63542"/>
                        <a14:foregroundMark x1="56662" y1="63542" x2="56662" y2="63542"/>
                        <a14:foregroundMark x1="54026" y1="60677" x2="54026" y2="60677"/>
                        <a14:foregroundMark x1="54026" y1="60677" x2="54026" y2="60677"/>
                        <a14:foregroundMark x1="59370" y1="64063" x2="59370" y2="64063"/>
                        <a14:foregroundMark x1="59810" y1="62630" x2="59810" y2="62630"/>
                        <a14:foregroundMark x1="59151" y1="71354" x2="59151" y2="71354"/>
                        <a14:foregroundMark x1="59004" y1="75260" x2="59004" y2="75260"/>
                        <a14:foregroundMark x1="55857" y1="65234" x2="55857" y2="65234"/>
                        <a14:foregroundMark x1="55857" y1="65234" x2="55857" y2="65234"/>
                        <a14:foregroundMark x1="55857" y1="65234" x2="55857" y2="65234"/>
                        <a14:foregroundMark x1="56296" y1="64844" x2="56296" y2="64844"/>
                        <a14:foregroundMark x1="56296" y1="64714" x2="56296" y2="64714"/>
                        <a14:foregroundMark x1="56808" y1="64714" x2="56808" y2="64714"/>
                        <a14:foregroundMark x1="56808" y1="64714" x2="56808" y2="64714"/>
                        <a14:foregroundMark x1="59078" y1="64714" x2="59078" y2="64714"/>
                        <a14:foregroundMark x1="59078" y1="64714" x2="59078" y2="64714"/>
                        <a14:foregroundMark x1="59297" y1="64583" x2="59297" y2="64583"/>
                        <a14:foregroundMark x1="59517" y1="64323" x2="59517" y2="64323"/>
                        <a14:foregroundMark x1="59517" y1="64323" x2="59517" y2="64323"/>
                        <a14:foregroundMark x1="59590" y1="64323" x2="59590" y2="64323"/>
                        <a14:foregroundMark x1="60029" y1="63151" x2="60029" y2="63151"/>
                        <a14:foregroundMark x1="60029" y1="61979" x2="60029" y2="61979"/>
                        <a14:foregroundMark x1="60102" y1="60807" x2="60102" y2="60807"/>
                      </a14:backgroundRemoval>
                    </a14:imgEffect>
                  </a14:imgLayer>
                </a14:imgProps>
              </a:ext>
            </a:extLst>
          </a:blip>
          <a:srcRect l="51218" t="50596" r="37504" b="23209"/>
          <a:stretch/>
        </p:blipFill>
        <p:spPr>
          <a:xfrm>
            <a:off x="568664" y="1065240"/>
            <a:ext cx="1622992" cy="1909612"/>
          </a:xfrm>
          <a:prstGeom prst="rect">
            <a:avLst/>
          </a:prstGeom>
        </p:spPr>
      </p:pic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DB378C63-01DF-40FC-AC8D-700118B689F9}"/>
              </a:ext>
            </a:extLst>
          </p:cNvPr>
          <p:cNvSpPr/>
          <p:nvPr/>
        </p:nvSpPr>
        <p:spPr>
          <a:xfrm>
            <a:off x="0" y="175230"/>
            <a:ext cx="12192000" cy="7377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671D07-61F1-411B-ABD0-0C36668289B1}"/>
              </a:ext>
            </a:extLst>
          </p:cNvPr>
          <p:cNvSpPr/>
          <p:nvPr/>
        </p:nvSpPr>
        <p:spPr>
          <a:xfrm>
            <a:off x="423522" y="144750"/>
            <a:ext cx="11101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หลักปฏิบัติในการป้องกันการแพร่ระบาดของโรคโควิด19 ในสถานศึกษา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C9AF48-0601-41B8-A3E6-73FC2A1DDB77}"/>
              </a:ext>
            </a:extLst>
          </p:cNvPr>
          <p:cNvSpPr txBox="1"/>
          <p:nvPr/>
        </p:nvSpPr>
        <p:spPr>
          <a:xfrm>
            <a:off x="2307771" y="1264610"/>
            <a:ext cx="94469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นักเรียนทุกคนต้องสวมหน้ากากผ้า หรือหน้ากากอนามัย </a:t>
            </a:r>
            <a:br>
              <a:rPr lang="th-TH" sz="7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7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ตลอดเวลาที่อยู่ในสถานศึกษา</a:t>
            </a:r>
            <a:endParaRPr lang="en-US" sz="72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9" name="Picture 18" descr="ข้อควรระวัง การสวมหน้ากากให้กับเด็ก">
            <a:extLst>
              <a:ext uri="{FF2B5EF4-FFF2-40B4-BE49-F238E27FC236}">
                <a16:creationId xmlns:a16="http://schemas.microsoft.com/office/drawing/2014/main" id="{2BEB6FB7-23C3-4CB7-BF60-5D511650F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166" b="81781" l="6087" r="92609">
                        <a14:foregroundMark x1="47971" y1="50405" x2="47971" y2="50405"/>
                        <a14:foregroundMark x1="59130" y1="51417" x2="59130" y2="51417"/>
                        <a14:foregroundMark x1="51594" y1="49595" x2="51594" y2="49595"/>
                        <a14:foregroundMark x1="44928" y1="49595" x2="44928" y2="49595"/>
                        <a14:foregroundMark x1="59130" y1="49190" x2="59130" y2="49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9" t="46129" r="7363" b="20000"/>
          <a:stretch/>
        </p:blipFill>
        <p:spPr bwMode="auto">
          <a:xfrm>
            <a:off x="7866743" y="4304728"/>
            <a:ext cx="4120820" cy="233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1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40B0048-5ABA-4DD7-A969-275BD178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79" y="0"/>
            <a:ext cx="6218621" cy="414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ข้อควรระวัง การสวมหน้ากากให้กับเด็ก">
            <a:extLst>
              <a:ext uri="{FF2B5EF4-FFF2-40B4-BE49-F238E27FC236}">
                <a16:creationId xmlns:a16="http://schemas.microsoft.com/office/drawing/2014/main" id="{5F6A6C30-BA3C-44C0-8D24-EA209C104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0" y="-16969"/>
            <a:ext cx="6016486" cy="68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85;p48">
            <a:extLst>
              <a:ext uri="{FF2B5EF4-FFF2-40B4-BE49-F238E27FC236}">
                <a16:creationId xmlns:a16="http://schemas.microsoft.com/office/drawing/2014/main" id="{9682AC04-4C31-483F-829F-575F31EDF290}"/>
              </a:ext>
            </a:extLst>
          </p:cNvPr>
          <p:cNvSpPr/>
          <p:nvPr/>
        </p:nvSpPr>
        <p:spPr>
          <a:xfrm rot="10800000">
            <a:off x="-144383" y="5472138"/>
            <a:ext cx="12336379" cy="1385862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3917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B39C7-D25A-4221-B34E-7FF0BAEE7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1" t="19032" r="21667" b="6646"/>
          <a:stretch/>
        </p:blipFill>
        <p:spPr>
          <a:xfrm>
            <a:off x="1436914" y="98371"/>
            <a:ext cx="9318171" cy="66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12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วิธีการ...ทิ้งหน้ากาก">
            <a:extLst>
              <a:ext uri="{FF2B5EF4-FFF2-40B4-BE49-F238E27FC236}">
                <a16:creationId xmlns:a16="http://schemas.microsoft.com/office/drawing/2014/main" id="{49396070-A6BE-49D6-AEAA-E2001CBB9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3"/>
          <a:stretch/>
        </p:blipFill>
        <p:spPr bwMode="auto">
          <a:xfrm>
            <a:off x="384313" y="369728"/>
            <a:ext cx="11004275" cy="61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284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85;p48">
            <a:extLst>
              <a:ext uri="{FF2B5EF4-FFF2-40B4-BE49-F238E27FC236}">
                <a16:creationId xmlns:a16="http://schemas.microsoft.com/office/drawing/2014/main" id="{E0B81094-2C2F-4A7A-A574-358B723A6FF2}"/>
              </a:ext>
            </a:extLst>
          </p:cNvPr>
          <p:cNvSpPr/>
          <p:nvPr/>
        </p:nvSpPr>
        <p:spPr>
          <a:xfrm rot="10800000">
            <a:off x="-144382" y="5472138"/>
            <a:ext cx="12336379" cy="1381386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 descr="วิธีทำความสะอาด Face Shield">
            <a:extLst>
              <a:ext uri="{FF2B5EF4-FFF2-40B4-BE49-F238E27FC236}">
                <a16:creationId xmlns:a16="http://schemas.microsoft.com/office/drawing/2014/main" id="{08844ECA-62E7-4A6B-9805-6D48CF7C1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4"/>
          <a:stretch/>
        </p:blipFill>
        <p:spPr bwMode="auto">
          <a:xfrm>
            <a:off x="-1" y="853"/>
            <a:ext cx="5747658" cy="68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281CE388-FB07-49E1-9F5B-3EF0D80B271A}"/>
              </a:ext>
            </a:extLst>
          </p:cNvPr>
          <p:cNvSpPr/>
          <p:nvPr/>
        </p:nvSpPr>
        <p:spPr>
          <a:xfrm>
            <a:off x="6444345" y="2471923"/>
            <a:ext cx="5345728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89902-5BE0-49D6-B0A4-001446A633E9}"/>
              </a:ext>
            </a:extLst>
          </p:cNvPr>
          <p:cNvSpPr/>
          <p:nvPr/>
        </p:nvSpPr>
        <p:spPr>
          <a:xfrm>
            <a:off x="7001886" y="2619858"/>
            <a:ext cx="42306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การทำความสะอาด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05049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85;p48">
            <a:extLst>
              <a:ext uri="{FF2B5EF4-FFF2-40B4-BE49-F238E27FC236}">
                <a16:creationId xmlns:a16="http://schemas.microsoft.com/office/drawing/2014/main" id="{263A0221-D017-48F6-B0A9-B2DFC9183C8E}"/>
              </a:ext>
            </a:extLst>
          </p:cNvPr>
          <p:cNvSpPr/>
          <p:nvPr/>
        </p:nvSpPr>
        <p:spPr>
          <a:xfrm rot="10800000">
            <a:off x="-144382" y="5472138"/>
            <a:ext cx="12336379" cy="1381386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" name="Graphic 82">
            <a:extLst>
              <a:ext uri="{FF2B5EF4-FFF2-40B4-BE49-F238E27FC236}">
                <a16:creationId xmlns:a16="http://schemas.microsoft.com/office/drawing/2014/main" id="{A885A38C-35E2-49DC-8855-233FEF4A0B21}"/>
              </a:ext>
            </a:extLst>
          </p:cNvPr>
          <p:cNvGrpSpPr/>
          <p:nvPr/>
        </p:nvGrpSpPr>
        <p:grpSpPr>
          <a:xfrm>
            <a:off x="537029" y="4441378"/>
            <a:ext cx="3245613" cy="2264719"/>
            <a:chOff x="3450274" y="4170970"/>
            <a:chExt cx="3071411" cy="2146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3417AA2-C1E4-4FB1-A542-F43AFCDD8913}"/>
                </a:ext>
              </a:extLst>
            </p:cNvPr>
            <p:cNvSpPr/>
            <p:nvPr/>
          </p:nvSpPr>
          <p:spPr>
            <a:xfrm>
              <a:off x="3955391" y="4307888"/>
              <a:ext cx="146169" cy="259034"/>
            </a:xfrm>
            <a:custGeom>
              <a:avLst/>
              <a:gdLst>
                <a:gd name="connsiteX0" fmla="*/ 0 w 146169"/>
                <a:gd name="connsiteY0" fmla="*/ 0 h 259034"/>
                <a:gd name="connsiteX1" fmla="*/ 146170 w 146169"/>
                <a:gd name="connsiteY1" fmla="*/ 0 h 259034"/>
                <a:gd name="connsiteX2" fmla="*/ 146170 w 146169"/>
                <a:gd name="connsiteY2" fmla="*/ 259035 h 259034"/>
                <a:gd name="connsiteX3" fmla="*/ 0 w 146169"/>
                <a:gd name="connsiteY3" fmla="*/ 259035 h 25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69" h="259034">
                  <a:moveTo>
                    <a:pt x="0" y="0"/>
                  </a:moveTo>
                  <a:lnTo>
                    <a:pt x="146170" y="0"/>
                  </a:lnTo>
                  <a:lnTo>
                    <a:pt x="146170" y="259035"/>
                  </a:lnTo>
                  <a:lnTo>
                    <a:pt x="0" y="25903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7E86CBE-0C03-421C-A9A0-9EFC9B16D624}"/>
                </a:ext>
              </a:extLst>
            </p:cNvPr>
            <p:cNvSpPr/>
            <p:nvPr/>
          </p:nvSpPr>
          <p:spPr>
            <a:xfrm>
              <a:off x="3853627" y="4170970"/>
              <a:ext cx="945476" cy="136918"/>
            </a:xfrm>
            <a:custGeom>
              <a:avLst/>
              <a:gdLst>
                <a:gd name="connsiteX0" fmla="*/ 891819 w 945476"/>
                <a:gd name="connsiteY0" fmla="*/ 136918 h 136918"/>
                <a:gd name="connsiteX1" fmla="*/ 53657 w 945476"/>
                <a:gd name="connsiteY1" fmla="*/ 136918 h 136918"/>
                <a:gd name="connsiteX2" fmla="*/ 0 w 945476"/>
                <a:gd name="connsiteY2" fmla="*/ 83261 h 136918"/>
                <a:gd name="connsiteX3" fmla="*/ 0 w 945476"/>
                <a:gd name="connsiteY3" fmla="*/ 53657 h 136918"/>
                <a:gd name="connsiteX4" fmla="*/ 53657 w 945476"/>
                <a:gd name="connsiteY4" fmla="*/ 0 h 136918"/>
                <a:gd name="connsiteX5" fmla="*/ 891819 w 945476"/>
                <a:gd name="connsiteY5" fmla="*/ 0 h 136918"/>
                <a:gd name="connsiteX6" fmla="*/ 945477 w 945476"/>
                <a:gd name="connsiteY6" fmla="*/ 53657 h 136918"/>
                <a:gd name="connsiteX7" fmla="*/ 945477 w 945476"/>
                <a:gd name="connsiteY7" fmla="*/ 81411 h 136918"/>
                <a:gd name="connsiteX8" fmla="*/ 891819 w 945476"/>
                <a:gd name="connsiteY8" fmla="*/ 136918 h 13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476" h="136918">
                  <a:moveTo>
                    <a:pt x="891819" y="136918"/>
                  </a:moveTo>
                  <a:lnTo>
                    <a:pt x="53657" y="136918"/>
                  </a:lnTo>
                  <a:cubicBezTo>
                    <a:pt x="24053" y="136918"/>
                    <a:pt x="0" y="112865"/>
                    <a:pt x="0" y="83261"/>
                  </a:cubicBezTo>
                  <a:lnTo>
                    <a:pt x="0" y="53657"/>
                  </a:lnTo>
                  <a:cubicBezTo>
                    <a:pt x="0" y="24053"/>
                    <a:pt x="24053" y="0"/>
                    <a:pt x="53657" y="0"/>
                  </a:cubicBezTo>
                  <a:lnTo>
                    <a:pt x="891819" y="0"/>
                  </a:lnTo>
                  <a:cubicBezTo>
                    <a:pt x="921423" y="0"/>
                    <a:pt x="945477" y="24053"/>
                    <a:pt x="945477" y="53657"/>
                  </a:cubicBezTo>
                  <a:lnTo>
                    <a:pt x="945477" y="81411"/>
                  </a:lnTo>
                  <a:cubicBezTo>
                    <a:pt x="945477" y="111015"/>
                    <a:pt x="921423" y="136918"/>
                    <a:pt x="891819" y="136918"/>
                  </a:cubicBezTo>
                  <a:close/>
                </a:path>
              </a:pathLst>
            </a:custGeom>
            <a:solidFill>
              <a:schemeClr val="accent3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DE29BA-6C1D-4C3B-8128-74B4EF469ADA}"/>
                </a:ext>
              </a:extLst>
            </p:cNvPr>
            <p:cNvSpPr/>
            <p:nvPr/>
          </p:nvSpPr>
          <p:spPr>
            <a:xfrm>
              <a:off x="3450274" y="4874064"/>
              <a:ext cx="1154600" cy="1450594"/>
            </a:xfrm>
            <a:custGeom>
              <a:avLst/>
              <a:gdLst>
                <a:gd name="connsiteX0" fmla="*/ 1036139 w 1154600"/>
                <a:gd name="connsiteY0" fmla="*/ 1450594 h 1450594"/>
                <a:gd name="connsiteX1" fmla="*/ 120266 w 1154600"/>
                <a:gd name="connsiteY1" fmla="*/ 1450594 h 1450594"/>
                <a:gd name="connsiteX2" fmla="*/ 0 w 1154600"/>
                <a:gd name="connsiteY2" fmla="*/ 1330328 h 1450594"/>
                <a:gd name="connsiteX3" fmla="*/ 0 w 1154600"/>
                <a:gd name="connsiteY3" fmla="*/ 53657 h 1450594"/>
                <a:gd name="connsiteX4" fmla="*/ 51807 w 1154600"/>
                <a:gd name="connsiteY4" fmla="*/ 0 h 1450594"/>
                <a:gd name="connsiteX5" fmla="*/ 1102748 w 1154600"/>
                <a:gd name="connsiteY5" fmla="*/ 0 h 1450594"/>
                <a:gd name="connsiteX6" fmla="*/ 1154555 w 1154600"/>
                <a:gd name="connsiteY6" fmla="*/ 51807 h 1450594"/>
                <a:gd name="connsiteX7" fmla="*/ 1154555 w 1154600"/>
                <a:gd name="connsiteY7" fmla="*/ 1328478 h 1450594"/>
                <a:gd name="connsiteX8" fmla="*/ 1036139 w 1154600"/>
                <a:gd name="connsiteY8" fmla="*/ 1450594 h 145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4600" h="1450594">
                  <a:moveTo>
                    <a:pt x="1036139" y="1450594"/>
                  </a:moveTo>
                  <a:lnTo>
                    <a:pt x="120266" y="1450594"/>
                  </a:lnTo>
                  <a:cubicBezTo>
                    <a:pt x="53657" y="1450594"/>
                    <a:pt x="0" y="1396937"/>
                    <a:pt x="0" y="1330328"/>
                  </a:cubicBezTo>
                  <a:lnTo>
                    <a:pt x="0" y="53657"/>
                  </a:lnTo>
                  <a:cubicBezTo>
                    <a:pt x="0" y="24053"/>
                    <a:pt x="24053" y="0"/>
                    <a:pt x="51807" y="0"/>
                  </a:cubicBezTo>
                  <a:lnTo>
                    <a:pt x="1102748" y="0"/>
                  </a:lnTo>
                  <a:cubicBezTo>
                    <a:pt x="1132352" y="0"/>
                    <a:pt x="1154555" y="24053"/>
                    <a:pt x="1154555" y="51807"/>
                  </a:cubicBezTo>
                  <a:lnTo>
                    <a:pt x="1154555" y="1328478"/>
                  </a:lnTo>
                  <a:cubicBezTo>
                    <a:pt x="1156405" y="1395087"/>
                    <a:pt x="1102748" y="1450594"/>
                    <a:pt x="1036139" y="14505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6E057F-0336-44AC-8A03-5AAE35DFB9D3}"/>
                </a:ext>
              </a:extLst>
            </p:cNvPr>
            <p:cNvSpPr/>
            <p:nvPr/>
          </p:nvSpPr>
          <p:spPr>
            <a:xfrm>
              <a:off x="3481728" y="5046137"/>
              <a:ext cx="1088126" cy="1235965"/>
            </a:xfrm>
            <a:custGeom>
              <a:avLst/>
              <a:gdLst>
                <a:gd name="connsiteX0" fmla="*/ 971380 w 1088126"/>
                <a:gd name="connsiteY0" fmla="*/ 1235965 h 1235965"/>
                <a:gd name="connsiteX1" fmla="*/ 120266 w 1088126"/>
                <a:gd name="connsiteY1" fmla="*/ 1235965 h 1235965"/>
                <a:gd name="connsiteX2" fmla="*/ 0 w 1088126"/>
                <a:gd name="connsiteY2" fmla="*/ 1115699 h 1235965"/>
                <a:gd name="connsiteX3" fmla="*/ 0 w 1088126"/>
                <a:gd name="connsiteY3" fmla="*/ 51807 h 1235965"/>
                <a:gd name="connsiteX4" fmla="*/ 51807 w 1088126"/>
                <a:gd name="connsiteY4" fmla="*/ 0 h 1235965"/>
                <a:gd name="connsiteX5" fmla="*/ 1036139 w 1088126"/>
                <a:gd name="connsiteY5" fmla="*/ 0 h 1235965"/>
                <a:gd name="connsiteX6" fmla="*/ 1087946 w 1088126"/>
                <a:gd name="connsiteY6" fmla="*/ 51807 h 1235965"/>
                <a:gd name="connsiteX7" fmla="*/ 1087946 w 1088126"/>
                <a:gd name="connsiteY7" fmla="*/ 1115699 h 1235965"/>
                <a:gd name="connsiteX8" fmla="*/ 971380 w 1088126"/>
                <a:gd name="connsiteY8" fmla="*/ 1235965 h 123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8126" h="1235965">
                  <a:moveTo>
                    <a:pt x="971380" y="1235965"/>
                  </a:moveTo>
                  <a:lnTo>
                    <a:pt x="120266" y="1235965"/>
                  </a:lnTo>
                  <a:cubicBezTo>
                    <a:pt x="53657" y="1235965"/>
                    <a:pt x="0" y="1182308"/>
                    <a:pt x="0" y="1115699"/>
                  </a:cubicBezTo>
                  <a:lnTo>
                    <a:pt x="0" y="51807"/>
                  </a:lnTo>
                  <a:cubicBezTo>
                    <a:pt x="0" y="22203"/>
                    <a:pt x="24053" y="0"/>
                    <a:pt x="51807" y="0"/>
                  </a:cubicBezTo>
                  <a:lnTo>
                    <a:pt x="1036139" y="0"/>
                  </a:lnTo>
                  <a:cubicBezTo>
                    <a:pt x="1065743" y="0"/>
                    <a:pt x="1087946" y="24053"/>
                    <a:pt x="1087946" y="51807"/>
                  </a:cubicBezTo>
                  <a:lnTo>
                    <a:pt x="1087946" y="1115699"/>
                  </a:lnTo>
                  <a:cubicBezTo>
                    <a:pt x="1091646" y="1182308"/>
                    <a:pt x="1037989" y="1235965"/>
                    <a:pt x="971380" y="12359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D203376-B4C5-4554-A473-95522CF1E99E}"/>
                </a:ext>
              </a:extLst>
            </p:cNvPr>
            <p:cNvSpPr/>
            <p:nvPr/>
          </p:nvSpPr>
          <p:spPr>
            <a:xfrm>
              <a:off x="4330552" y="4935954"/>
              <a:ext cx="1612005" cy="525220"/>
            </a:xfrm>
            <a:custGeom>
              <a:avLst/>
              <a:gdLst>
                <a:gd name="connsiteX0" fmla="*/ 55947 w 1612005"/>
                <a:gd name="connsiteY0" fmla="*/ 198994 h 525220"/>
                <a:gd name="connsiteX1" fmla="*/ 7841 w 1612005"/>
                <a:gd name="connsiteY1" fmla="*/ 112033 h 525220"/>
                <a:gd name="connsiteX2" fmla="*/ 303880 w 1612005"/>
                <a:gd name="connsiteY2" fmla="*/ 78728 h 525220"/>
                <a:gd name="connsiteX3" fmla="*/ 549963 w 1612005"/>
                <a:gd name="connsiteY3" fmla="*/ 163839 h 525220"/>
                <a:gd name="connsiteX4" fmla="*/ 598070 w 1612005"/>
                <a:gd name="connsiteY4" fmla="*/ 123134 h 525220"/>
                <a:gd name="connsiteX5" fmla="*/ 688732 w 1612005"/>
                <a:gd name="connsiteY5" fmla="*/ 45424 h 525220"/>
                <a:gd name="connsiteX6" fmla="*/ 1328918 w 1612005"/>
                <a:gd name="connsiteY6" fmla="*/ 1018 h 525220"/>
                <a:gd name="connsiteX7" fmla="*/ 1612005 w 1612005"/>
                <a:gd name="connsiteY7" fmla="*/ 99081 h 525220"/>
                <a:gd name="connsiteX8" fmla="*/ 1576851 w 1612005"/>
                <a:gd name="connsiteY8" fmla="*/ 478381 h 525220"/>
                <a:gd name="connsiteX9" fmla="*/ 1012525 w 1612005"/>
                <a:gd name="connsiteY9" fmla="*/ 524638 h 525220"/>
                <a:gd name="connsiteX10" fmla="*/ 823800 w 1612005"/>
                <a:gd name="connsiteY10" fmla="*/ 463580 h 525220"/>
                <a:gd name="connsiteX11" fmla="*/ 55947 w 1612005"/>
                <a:gd name="connsiteY11" fmla="*/ 198994 h 52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2005" h="525220">
                  <a:moveTo>
                    <a:pt x="55947" y="198994"/>
                  </a:moveTo>
                  <a:cubicBezTo>
                    <a:pt x="13391" y="184192"/>
                    <a:pt x="-14362" y="141636"/>
                    <a:pt x="7841" y="112033"/>
                  </a:cubicBezTo>
                  <a:cubicBezTo>
                    <a:pt x="120706" y="6568"/>
                    <a:pt x="168812" y="1018"/>
                    <a:pt x="303880" y="78728"/>
                  </a:cubicBezTo>
                  <a:cubicBezTo>
                    <a:pt x="379740" y="123134"/>
                    <a:pt x="472253" y="124984"/>
                    <a:pt x="549963" y="163839"/>
                  </a:cubicBezTo>
                  <a:cubicBezTo>
                    <a:pt x="583268" y="180492"/>
                    <a:pt x="594369" y="147187"/>
                    <a:pt x="598070" y="123134"/>
                  </a:cubicBezTo>
                  <a:cubicBezTo>
                    <a:pt x="607321" y="69477"/>
                    <a:pt x="642476" y="47274"/>
                    <a:pt x="688732" y="45424"/>
                  </a:cubicBezTo>
                  <a:cubicBezTo>
                    <a:pt x="901510" y="30622"/>
                    <a:pt x="1116139" y="19520"/>
                    <a:pt x="1328918" y="1018"/>
                  </a:cubicBezTo>
                  <a:cubicBezTo>
                    <a:pt x="1436232" y="-8234"/>
                    <a:pt x="1526894" y="47274"/>
                    <a:pt x="1612005" y="99081"/>
                  </a:cubicBezTo>
                  <a:cubicBezTo>
                    <a:pt x="1604605" y="228598"/>
                    <a:pt x="1595353" y="343313"/>
                    <a:pt x="1576851" y="478381"/>
                  </a:cubicBezTo>
                  <a:cubicBezTo>
                    <a:pt x="1388125" y="493183"/>
                    <a:pt x="1201250" y="509836"/>
                    <a:pt x="1012525" y="524638"/>
                  </a:cubicBezTo>
                  <a:cubicBezTo>
                    <a:pt x="942216" y="530188"/>
                    <a:pt x="897810" y="495034"/>
                    <a:pt x="823800" y="463580"/>
                  </a:cubicBezTo>
                  <a:cubicBezTo>
                    <a:pt x="662828" y="395120"/>
                    <a:pt x="118856" y="219347"/>
                    <a:pt x="55947" y="198994"/>
                  </a:cubicBezTo>
                  <a:close/>
                </a:path>
              </a:pathLst>
            </a:custGeom>
            <a:solidFill>
              <a:srgbClr val="EDC495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431B697-1CF7-4EEE-B2DB-9977A7A1B46E}"/>
                </a:ext>
              </a:extLst>
            </p:cNvPr>
            <p:cNvSpPr/>
            <p:nvPr/>
          </p:nvSpPr>
          <p:spPr>
            <a:xfrm>
              <a:off x="5900001" y="4955474"/>
              <a:ext cx="629084" cy="558774"/>
            </a:xfrm>
            <a:custGeom>
              <a:avLst/>
              <a:gdLst>
                <a:gd name="connsiteX0" fmla="*/ 555074 w 629084"/>
                <a:gd name="connsiteY0" fmla="*/ 558775 h 558774"/>
                <a:gd name="connsiteX1" fmla="*/ 74010 w 629084"/>
                <a:gd name="connsiteY1" fmla="*/ 558775 h 558774"/>
                <a:gd name="connsiteX2" fmla="*/ 0 w 629084"/>
                <a:gd name="connsiteY2" fmla="*/ 484765 h 558774"/>
                <a:gd name="connsiteX3" fmla="*/ 37005 w 629084"/>
                <a:gd name="connsiteY3" fmla="*/ 74010 h 558774"/>
                <a:gd name="connsiteX4" fmla="*/ 111015 w 629084"/>
                <a:gd name="connsiteY4" fmla="*/ 0 h 558774"/>
                <a:gd name="connsiteX5" fmla="*/ 555074 w 629084"/>
                <a:gd name="connsiteY5" fmla="*/ 0 h 558774"/>
                <a:gd name="connsiteX6" fmla="*/ 629084 w 629084"/>
                <a:gd name="connsiteY6" fmla="*/ 74010 h 558774"/>
                <a:gd name="connsiteX7" fmla="*/ 629084 w 629084"/>
                <a:gd name="connsiteY7" fmla="*/ 484765 h 558774"/>
                <a:gd name="connsiteX8" fmla="*/ 555074 w 629084"/>
                <a:gd name="connsiteY8" fmla="*/ 558775 h 55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084" h="558774">
                  <a:moveTo>
                    <a:pt x="555074" y="558775"/>
                  </a:moveTo>
                  <a:lnTo>
                    <a:pt x="74010" y="558775"/>
                  </a:lnTo>
                  <a:cubicBezTo>
                    <a:pt x="33305" y="558775"/>
                    <a:pt x="0" y="525470"/>
                    <a:pt x="0" y="484765"/>
                  </a:cubicBezTo>
                  <a:lnTo>
                    <a:pt x="37005" y="74010"/>
                  </a:lnTo>
                  <a:cubicBezTo>
                    <a:pt x="37005" y="33304"/>
                    <a:pt x="70309" y="0"/>
                    <a:pt x="111015" y="0"/>
                  </a:cubicBezTo>
                  <a:lnTo>
                    <a:pt x="555074" y="0"/>
                  </a:lnTo>
                  <a:cubicBezTo>
                    <a:pt x="595780" y="0"/>
                    <a:pt x="629084" y="33304"/>
                    <a:pt x="629084" y="74010"/>
                  </a:cubicBezTo>
                  <a:lnTo>
                    <a:pt x="629084" y="484765"/>
                  </a:lnTo>
                  <a:cubicBezTo>
                    <a:pt x="627234" y="525470"/>
                    <a:pt x="595780" y="558775"/>
                    <a:pt x="555074" y="558775"/>
                  </a:cubicBezTo>
                  <a:close/>
                </a:path>
              </a:pathLst>
            </a:custGeom>
            <a:solidFill>
              <a:schemeClr val="accent2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F42DD78-0E31-4066-A3C5-29D0D94CDD74}"/>
                </a:ext>
              </a:extLst>
            </p:cNvPr>
            <p:cNvSpPr/>
            <p:nvPr/>
          </p:nvSpPr>
          <p:spPr>
            <a:xfrm>
              <a:off x="3727811" y="4565072"/>
              <a:ext cx="603180" cy="310841"/>
            </a:xfrm>
            <a:custGeom>
              <a:avLst/>
              <a:gdLst>
                <a:gd name="connsiteX0" fmla="*/ 601330 w 603180"/>
                <a:gd name="connsiteY0" fmla="*/ 310842 h 310841"/>
                <a:gd name="connsiteX1" fmla="*/ 0 w 603180"/>
                <a:gd name="connsiteY1" fmla="*/ 310842 h 310841"/>
                <a:gd name="connsiteX2" fmla="*/ 0 w 603180"/>
                <a:gd name="connsiteY2" fmla="*/ 53657 h 310841"/>
                <a:gd name="connsiteX3" fmla="*/ 53657 w 603180"/>
                <a:gd name="connsiteY3" fmla="*/ 0 h 310841"/>
                <a:gd name="connsiteX4" fmla="*/ 549524 w 603180"/>
                <a:gd name="connsiteY4" fmla="*/ 0 h 310841"/>
                <a:gd name="connsiteX5" fmla="*/ 603181 w 603180"/>
                <a:gd name="connsiteY5" fmla="*/ 53657 h 310841"/>
                <a:gd name="connsiteX6" fmla="*/ 603181 w 603180"/>
                <a:gd name="connsiteY6" fmla="*/ 310842 h 3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180" h="310841">
                  <a:moveTo>
                    <a:pt x="601330" y="310842"/>
                  </a:moveTo>
                  <a:lnTo>
                    <a:pt x="0" y="310842"/>
                  </a:lnTo>
                  <a:lnTo>
                    <a:pt x="0" y="53657"/>
                  </a:lnTo>
                  <a:cubicBezTo>
                    <a:pt x="0" y="24053"/>
                    <a:pt x="24053" y="0"/>
                    <a:pt x="53657" y="0"/>
                  </a:cubicBezTo>
                  <a:lnTo>
                    <a:pt x="549524" y="0"/>
                  </a:lnTo>
                  <a:cubicBezTo>
                    <a:pt x="579128" y="0"/>
                    <a:pt x="603181" y="24053"/>
                    <a:pt x="603181" y="53657"/>
                  </a:cubicBezTo>
                  <a:lnTo>
                    <a:pt x="603181" y="310842"/>
                  </a:lnTo>
                  <a:close/>
                </a:path>
              </a:pathLst>
            </a:custGeom>
            <a:solidFill>
              <a:schemeClr val="accent3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E8C0173-4EC2-4029-A4CC-C96065A365E0}"/>
                </a:ext>
              </a:extLst>
            </p:cNvPr>
            <p:cNvSpPr/>
            <p:nvPr/>
          </p:nvSpPr>
          <p:spPr>
            <a:xfrm>
              <a:off x="4621480" y="4370796"/>
              <a:ext cx="303440" cy="444059"/>
            </a:xfrm>
            <a:custGeom>
              <a:avLst/>
              <a:gdLst>
                <a:gd name="connsiteX0" fmla="*/ 303441 w 303440"/>
                <a:gd name="connsiteY0" fmla="*/ 292339 h 444059"/>
                <a:gd name="connsiteX1" fmla="*/ 151720 w 303440"/>
                <a:gd name="connsiteY1" fmla="*/ 444059 h 444059"/>
                <a:gd name="connsiteX2" fmla="*/ 0 w 303440"/>
                <a:gd name="connsiteY2" fmla="*/ 292339 h 444059"/>
                <a:gd name="connsiteX3" fmla="*/ 151720 w 303440"/>
                <a:gd name="connsiteY3" fmla="*/ 0 h 444059"/>
                <a:gd name="connsiteX4" fmla="*/ 303441 w 303440"/>
                <a:gd name="connsiteY4" fmla="*/ 292339 h 44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440" h="444059">
                  <a:moveTo>
                    <a:pt x="303441" y="292339"/>
                  </a:moveTo>
                  <a:cubicBezTo>
                    <a:pt x="303441" y="375600"/>
                    <a:pt x="234981" y="444059"/>
                    <a:pt x="151720" y="444059"/>
                  </a:cubicBezTo>
                  <a:cubicBezTo>
                    <a:pt x="68459" y="444059"/>
                    <a:pt x="0" y="375600"/>
                    <a:pt x="0" y="292339"/>
                  </a:cubicBezTo>
                  <a:cubicBezTo>
                    <a:pt x="0" y="209078"/>
                    <a:pt x="88812" y="79561"/>
                    <a:pt x="151720" y="0"/>
                  </a:cubicBezTo>
                  <a:cubicBezTo>
                    <a:pt x="227580" y="85111"/>
                    <a:pt x="303441" y="207228"/>
                    <a:pt x="303441" y="29233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1B251DC-2AE9-416E-BEC7-B20D300758BC}"/>
                </a:ext>
              </a:extLst>
            </p:cNvPr>
            <p:cNvSpPr/>
            <p:nvPr/>
          </p:nvSpPr>
          <p:spPr>
            <a:xfrm>
              <a:off x="4655435" y="4603927"/>
              <a:ext cx="98845" cy="162821"/>
            </a:xfrm>
            <a:custGeom>
              <a:avLst/>
              <a:gdLst>
                <a:gd name="connsiteX0" fmla="*/ 88162 w 98845"/>
                <a:gd name="connsiteY0" fmla="*/ 101764 h 162821"/>
                <a:gd name="connsiteX1" fmla="*/ 60408 w 98845"/>
                <a:gd name="connsiteY1" fmla="*/ 162822 h 162821"/>
                <a:gd name="connsiteX2" fmla="*/ 6751 w 98845"/>
                <a:gd name="connsiteY2" fmla="*/ 120266 h 162821"/>
                <a:gd name="connsiteX3" fmla="*/ 17852 w 98845"/>
                <a:gd name="connsiteY3" fmla="*/ 0 h 162821"/>
                <a:gd name="connsiteX4" fmla="*/ 88162 w 98845"/>
                <a:gd name="connsiteY4" fmla="*/ 101764 h 16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45" h="162821">
                  <a:moveTo>
                    <a:pt x="88162" y="101764"/>
                  </a:moveTo>
                  <a:cubicBezTo>
                    <a:pt x="114065" y="133218"/>
                    <a:pt x="88162" y="162822"/>
                    <a:pt x="60408" y="162822"/>
                  </a:cubicBezTo>
                  <a:cubicBezTo>
                    <a:pt x="32654" y="162822"/>
                    <a:pt x="16002" y="144319"/>
                    <a:pt x="6751" y="120266"/>
                  </a:cubicBezTo>
                  <a:cubicBezTo>
                    <a:pt x="-4351" y="90662"/>
                    <a:pt x="-2500" y="61058"/>
                    <a:pt x="17852" y="0"/>
                  </a:cubicBezTo>
                  <a:cubicBezTo>
                    <a:pt x="32654" y="68459"/>
                    <a:pt x="69659" y="79561"/>
                    <a:pt x="88162" y="101764"/>
                  </a:cubicBezTo>
                  <a:close/>
                </a:path>
              </a:pathLst>
            </a:custGeom>
            <a:solidFill>
              <a:schemeClr val="bg1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9CA8A9A-670A-4909-BFF3-572E50154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1" t="40448" r="48163" b="41708"/>
          <a:stretch/>
        </p:blipFill>
        <p:spPr>
          <a:xfrm>
            <a:off x="0" y="1762843"/>
            <a:ext cx="7648012" cy="2205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25E7D1-E0D3-4A41-8452-E8854E1FC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45" b="61328" l="54100" r="82138">
                        <a14:foregroundMark x1="59590" y1="57813" x2="59590" y2="57813"/>
                        <a14:foregroundMark x1="61493" y1="56510" x2="61493" y2="56510"/>
                        <a14:foregroundMark x1="62225" y1="55599" x2="62225" y2="55599"/>
                        <a14:foregroundMark x1="62225" y1="55599" x2="62225" y2="55599"/>
                        <a14:foregroundMark x1="60835" y1="54818" x2="60835" y2="54818"/>
                        <a14:foregroundMark x1="59810" y1="54297" x2="59810" y2="54297"/>
                        <a14:foregroundMark x1="59078" y1="54297" x2="59078" y2="54297"/>
                        <a14:foregroundMark x1="58565" y1="54167" x2="58565" y2="54167"/>
                        <a14:foregroundMark x1="57760" y1="53906" x2="57760" y2="53906"/>
                        <a14:foregroundMark x1="57833" y1="57682" x2="57833" y2="57682"/>
                        <a14:foregroundMark x1="58931" y1="58073" x2="58931" y2="58073"/>
                        <a14:foregroundMark x1="58931" y1="58073" x2="58931" y2="58073"/>
                        <a14:foregroundMark x1="58931" y1="58073" x2="58931" y2="58073"/>
                        <a14:foregroundMark x1="58931" y1="58073" x2="58931" y2="58073"/>
                        <a14:foregroundMark x1="59370" y1="58073" x2="59370" y2="58073"/>
                        <a14:foregroundMark x1="59810" y1="58073" x2="59810" y2="58073"/>
                        <a14:foregroundMark x1="59883" y1="58073" x2="59883" y2="58073"/>
                        <a14:foregroundMark x1="60176" y1="58073" x2="60176" y2="58073"/>
                        <a14:foregroundMark x1="60176" y1="58073" x2="60176" y2="58073"/>
                        <a14:foregroundMark x1="60176" y1="58073" x2="60176" y2="58073"/>
                        <a14:foregroundMark x1="64495" y1="55599" x2="64495" y2="55599"/>
                        <a14:foregroundMark x1="65227" y1="53516" x2="65227" y2="53516"/>
                        <a14:foregroundMark x1="61420" y1="50651" x2="61420" y2="50651"/>
                        <a14:foregroundMark x1="61420" y1="42839" x2="61420" y2="42839"/>
                        <a14:foregroundMark x1="62079" y1="38802" x2="62079" y2="38802"/>
                        <a14:foregroundMark x1="62079" y1="38802" x2="62079" y2="38802"/>
                        <a14:foregroundMark x1="61127" y1="38411" x2="61127" y2="38411"/>
                        <a14:foregroundMark x1="60615" y1="38411" x2="60615" y2="38411"/>
                        <a14:foregroundMark x1="59883" y1="38281" x2="59883" y2="38281"/>
                        <a14:foregroundMark x1="61567" y1="37630" x2="61567" y2="37630"/>
                        <a14:foregroundMark x1="62225" y1="37109" x2="62225" y2="37109"/>
                        <a14:foregroundMark x1="62372" y1="36979" x2="62372" y2="36979"/>
                        <a14:foregroundMark x1="63177" y1="36979" x2="63177" y2="36979"/>
                        <a14:foregroundMark x1="60029" y1="43099" x2="60029" y2="43099"/>
                        <a14:foregroundMark x1="61713" y1="52734" x2="61713" y2="52734"/>
                      </a14:backgroundRemoval>
                    </a14:imgEffect>
                  </a14:imgLayer>
                </a14:imgProps>
              </a:ext>
            </a:extLst>
          </a:blip>
          <a:srcRect l="53712" t="34611" r="30342" b="38039"/>
          <a:stretch/>
        </p:blipFill>
        <p:spPr>
          <a:xfrm>
            <a:off x="10094843" y="4898226"/>
            <a:ext cx="2187314" cy="19416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E3D02E-FCD5-428B-A379-AD86DE16A4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68" t="59806" r="14699" b="18858"/>
          <a:stretch/>
        </p:blipFill>
        <p:spPr>
          <a:xfrm>
            <a:off x="7648012" y="1702470"/>
            <a:ext cx="3324788" cy="2196193"/>
          </a:xfrm>
          <a:prstGeom prst="rect">
            <a:avLst/>
          </a:prstGeom>
        </p:spPr>
      </p:pic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8FA143A3-3C19-45C3-9388-D753BA025D8C}"/>
              </a:ext>
            </a:extLst>
          </p:cNvPr>
          <p:cNvSpPr/>
          <p:nvPr/>
        </p:nvSpPr>
        <p:spPr>
          <a:xfrm>
            <a:off x="0" y="175230"/>
            <a:ext cx="12192000" cy="7377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0FC33C-0303-48FE-9B0B-7549635B61C5}"/>
              </a:ext>
            </a:extLst>
          </p:cNvPr>
          <p:cNvSpPr/>
          <p:nvPr/>
        </p:nvSpPr>
        <p:spPr>
          <a:xfrm>
            <a:off x="423522" y="144750"/>
            <a:ext cx="11101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หลักปฏิบัติในการป้องกันการแพร่ระบาดของโรคโควิด19 ในสถานศึกษา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2143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สร้างเกราะป้องกันไวรัสโคโรนาด้วยการล้างมือ">
            <a:extLst>
              <a:ext uri="{FF2B5EF4-FFF2-40B4-BE49-F238E27FC236}">
                <a16:creationId xmlns:a16="http://schemas.microsoft.com/office/drawing/2014/main" id="{AD944256-ACE4-4ACD-899F-ED376B29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2" y="0"/>
            <a:ext cx="484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สร้างเกราะป้องกัน &quot; ไวรัสโคโรนา &quot; ด้วยการล้างมือ 7 ขั้นตอน ...">
            <a:extLst>
              <a:ext uri="{FF2B5EF4-FFF2-40B4-BE49-F238E27FC236}">
                <a16:creationId xmlns:a16="http://schemas.microsoft.com/office/drawing/2014/main" id="{B6260248-FC6D-49EA-A5CF-63F5AF585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3"/>
          <a:stretch/>
        </p:blipFill>
        <p:spPr bwMode="auto">
          <a:xfrm>
            <a:off x="6096000" y="0"/>
            <a:ext cx="5283653" cy="69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31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การใช้เจลล้างมือ">
            <a:extLst>
              <a:ext uri="{FF2B5EF4-FFF2-40B4-BE49-F238E27FC236}">
                <a16:creationId xmlns:a16="http://schemas.microsoft.com/office/drawing/2014/main" id="{4E9B310F-FD6F-4911-AEB9-C9028B97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 bwMode="auto">
          <a:xfrm>
            <a:off x="227772" y="0"/>
            <a:ext cx="5868228" cy="687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5CE10931-253F-4412-AF15-7E60B0ABA047}"/>
              </a:ext>
            </a:extLst>
          </p:cNvPr>
          <p:cNvSpPr/>
          <p:nvPr/>
        </p:nvSpPr>
        <p:spPr>
          <a:xfrm>
            <a:off x="6629766" y="1802192"/>
            <a:ext cx="5334462" cy="4757634"/>
          </a:xfrm>
          <a:prstGeom prst="roundRect">
            <a:avLst>
              <a:gd name="adj" fmla="val 10715"/>
            </a:avLst>
          </a:prstGeom>
          <a:solidFill>
            <a:sysClr val="window" lastClr="FFFFFF"/>
          </a:solidFill>
          <a:ln w="38100" cap="flat" cmpd="sng" algn="ctr">
            <a:solidFill>
              <a:srgbClr val="F5B31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grpSp>
        <p:nvGrpSpPr>
          <p:cNvPr id="3" name="Graphic 82">
            <a:extLst>
              <a:ext uri="{FF2B5EF4-FFF2-40B4-BE49-F238E27FC236}">
                <a16:creationId xmlns:a16="http://schemas.microsoft.com/office/drawing/2014/main" id="{F6B5FC42-E768-4F0C-868D-7324C51968EE}"/>
              </a:ext>
            </a:extLst>
          </p:cNvPr>
          <p:cNvGrpSpPr/>
          <p:nvPr/>
        </p:nvGrpSpPr>
        <p:grpSpPr>
          <a:xfrm>
            <a:off x="6096000" y="4593281"/>
            <a:ext cx="3245613" cy="2264719"/>
            <a:chOff x="3450274" y="4170970"/>
            <a:chExt cx="3071411" cy="214628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C6A7A2F-0F23-4E50-B607-B5712D0C37EE}"/>
                </a:ext>
              </a:extLst>
            </p:cNvPr>
            <p:cNvSpPr/>
            <p:nvPr/>
          </p:nvSpPr>
          <p:spPr>
            <a:xfrm>
              <a:off x="3955391" y="4307888"/>
              <a:ext cx="146169" cy="259034"/>
            </a:xfrm>
            <a:custGeom>
              <a:avLst/>
              <a:gdLst>
                <a:gd name="connsiteX0" fmla="*/ 0 w 146169"/>
                <a:gd name="connsiteY0" fmla="*/ 0 h 259034"/>
                <a:gd name="connsiteX1" fmla="*/ 146170 w 146169"/>
                <a:gd name="connsiteY1" fmla="*/ 0 h 259034"/>
                <a:gd name="connsiteX2" fmla="*/ 146170 w 146169"/>
                <a:gd name="connsiteY2" fmla="*/ 259035 h 259034"/>
                <a:gd name="connsiteX3" fmla="*/ 0 w 146169"/>
                <a:gd name="connsiteY3" fmla="*/ 259035 h 25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69" h="259034">
                  <a:moveTo>
                    <a:pt x="0" y="0"/>
                  </a:moveTo>
                  <a:lnTo>
                    <a:pt x="146170" y="0"/>
                  </a:lnTo>
                  <a:lnTo>
                    <a:pt x="146170" y="259035"/>
                  </a:lnTo>
                  <a:lnTo>
                    <a:pt x="0" y="25903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6C13706-C66D-4428-BFD6-D556A0669F72}"/>
                </a:ext>
              </a:extLst>
            </p:cNvPr>
            <p:cNvSpPr/>
            <p:nvPr/>
          </p:nvSpPr>
          <p:spPr>
            <a:xfrm>
              <a:off x="3853627" y="4170970"/>
              <a:ext cx="945476" cy="136918"/>
            </a:xfrm>
            <a:custGeom>
              <a:avLst/>
              <a:gdLst>
                <a:gd name="connsiteX0" fmla="*/ 891819 w 945476"/>
                <a:gd name="connsiteY0" fmla="*/ 136918 h 136918"/>
                <a:gd name="connsiteX1" fmla="*/ 53657 w 945476"/>
                <a:gd name="connsiteY1" fmla="*/ 136918 h 136918"/>
                <a:gd name="connsiteX2" fmla="*/ 0 w 945476"/>
                <a:gd name="connsiteY2" fmla="*/ 83261 h 136918"/>
                <a:gd name="connsiteX3" fmla="*/ 0 w 945476"/>
                <a:gd name="connsiteY3" fmla="*/ 53657 h 136918"/>
                <a:gd name="connsiteX4" fmla="*/ 53657 w 945476"/>
                <a:gd name="connsiteY4" fmla="*/ 0 h 136918"/>
                <a:gd name="connsiteX5" fmla="*/ 891819 w 945476"/>
                <a:gd name="connsiteY5" fmla="*/ 0 h 136918"/>
                <a:gd name="connsiteX6" fmla="*/ 945477 w 945476"/>
                <a:gd name="connsiteY6" fmla="*/ 53657 h 136918"/>
                <a:gd name="connsiteX7" fmla="*/ 945477 w 945476"/>
                <a:gd name="connsiteY7" fmla="*/ 81411 h 136918"/>
                <a:gd name="connsiteX8" fmla="*/ 891819 w 945476"/>
                <a:gd name="connsiteY8" fmla="*/ 136918 h 13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476" h="136918">
                  <a:moveTo>
                    <a:pt x="891819" y="136918"/>
                  </a:moveTo>
                  <a:lnTo>
                    <a:pt x="53657" y="136918"/>
                  </a:lnTo>
                  <a:cubicBezTo>
                    <a:pt x="24053" y="136918"/>
                    <a:pt x="0" y="112865"/>
                    <a:pt x="0" y="83261"/>
                  </a:cubicBezTo>
                  <a:lnTo>
                    <a:pt x="0" y="53657"/>
                  </a:lnTo>
                  <a:cubicBezTo>
                    <a:pt x="0" y="24053"/>
                    <a:pt x="24053" y="0"/>
                    <a:pt x="53657" y="0"/>
                  </a:cubicBezTo>
                  <a:lnTo>
                    <a:pt x="891819" y="0"/>
                  </a:lnTo>
                  <a:cubicBezTo>
                    <a:pt x="921423" y="0"/>
                    <a:pt x="945477" y="24053"/>
                    <a:pt x="945477" y="53657"/>
                  </a:cubicBezTo>
                  <a:lnTo>
                    <a:pt x="945477" y="81411"/>
                  </a:lnTo>
                  <a:cubicBezTo>
                    <a:pt x="945477" y="111015"/>
                    <a:pt x="921423" y="136918"/>
                    <a:pt x="891819" y="136918"/>
                  </a:cubicBezTo>
                  <a:close/>
                </a:path>
              </a:pathLst>
            </a:custGeom>
            <a:solidFill>
              <a:schemeClr val="accent3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A94116E-0EAF-4802-8A22-F32343242DED}"/>
                </a:ext>
              </a:extLst>
            </p:cNvPr>
            <p:cNvSpPr/>
            <p:nvPr/>
          </p:nvSpPr>
          <p:spPr>
            <a:xfrm>
              <a:off x="3450274" y="4874064"/>
              <a:ext cx="1154600" cy="1450594"/>
            </a:xfrm>
            <a:custGeom>
              <a:avLst/>
              <a:gdLst>
                <a:gd name="connsiteX0" fmla="*/ 1036139 w 1154600"/>
                <a:gd name="connsiteY0" fmla="*/ 1450594 h 1450594"/>
                <a:gd name="connsiteX1" fmla="*/ 120266 w 1154600"/>
                <a:gd name="connsiteY1" fmla="*/ 1450594 h 1450594"/>
                <a:gd name="connsiteX2" fmla="*/ 0 w 1154600"/>
                <a:gd name="connsiteY2" fmla="*/ 1330328 h 1450594"/>
                <a:gd name="connsiteX3" fmla="*/ 0 w 1154600"/>
                <a:gd name="connsiteY3" fmla="*/ 53657 h 1450594"/>
                <a:gd name="connsiteX4" fmla="*/ 51807 w 1154600"/>
                <a:gd name="connsiteY4" fmla="*/ 0 h 1450594"/>
                <a:gd name="connsiteX5" fmla="*/ 1102748 w 1154600"/>
                <a:gd name="connsiteY5" fmla="*/ 0 h 1450594"/>
                <a:gd name="connsiteX6" fmla="*/ 1154555 w 1154600"/>
                <a:gd name="connsiteY6" fmla="*/ 51807 h 1450594"/>
                <a:gd name="connsiteX7" fmla="*/ 1154555 w 1154600"/>
                <a:gd name="connsiteY7" fmla="*/ 1328478 h 1450594"/>
                <a:gd name="connsiteX8" fmla="*/ 1036139 w 1154600"/>
                <a:gd name="connsiteY8" fmla="*/ 1450594 h 145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4600" h="1450594">
                  <a:moveTo>
                    <a:pt x="1036139" y="1450594"/>
                  </a:moveTo>
                  <a:lnTo>
                    <a:pt x="120266" y="1450594"/>
                  </a:lnTo>
                  <a:cubicBezTo>
                    <a:pt x="53657" y="1450594"/>
                    <a:pt x="0" y="1396937"/>
                    <a:pt x="0" y="1330328"/>
                  </a:cubicBezTo>
                  <a:lnTo>
                    <a:pt x="0" y="53657"/>
                  </a:lnTo>
                  <a:cubicBezTo>
                    <a:pt x="0" y="24053"/>
                    <a:pt x="24053" y="0"/>
                    <a:pt x="51807" y="0"/>
                  </a:cubicBezTo>
                  <a:lnTo>
                    <a:pt x="1102748" y="0"/>
                  </a:lnTo>
                  <a:cubicBezTo>
                    <a:pt x="1132352" y="0"/>
                    <a:pt x="1154555" y="24053"/>
                    <a:pt x="1154555" y="51807"/>
                  </a:cubicBezTo>
                  <a:lnTo>
                    <a:pt x="1154555" y="1328478"/>
                  </a:lnTo>
                  <a:cubicBezTo>
                    <a:pt x="1156405" y="1395087"/>
                    <a:pt x="1102748" y="1450594"/>
                    <a:pt x="1036139" y="14505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231C5CE-4232-4413-AF5E-7A3364FD7234}"/>
                </a:ext>
              </a:extLst>
            </p:cNvPr>
            <p:cNvSpPr/>
            <p:nvPr/>
          </p:nvSpPr>
          <p:spPr>
            <a:xfrm>
              <a:off x="3481728" y="5046137"/>
              <a:ext cx="1088126" cy="1235965"/>
            </a:xfrm>
            <a:custGeom>
              <a:avLst/>
              <a:gdLst>
                <a:gd name="connsiteX0" fmla="*/ 971380 w 1088126"/>
                <a:gd name="connsiteY0" fmla="*/ 1235965 h 1235965"/>
                <a:gd name="connsiteX1" fmla="*/ 120266 w 1088126"/>
                <a:gd name="connsiteY1" fmla="*/ 1235965 h 1235965"/>
                <a:gd name="connsiteX2" fmla="*/ 0 w 1088126"/>
                <a:gd name="connsiteY2" fmla="*/ 1115699 h 1235965"/>
                <a:gd name="connsiteX3" fmla="*/ 0 w 1088126"/>
                <a:gd name="connsiteY3" fmla="*/ 51807 h 1235965"/>
                <a:gd name="connsiteX4" fmla="*/ 51807 w 1088126"/>
                <a:gd name="connsiteY4" fmla="*/ 0 h 1235965"/>
                <a:gd name="connsiteX5" fmla="*/ 1036139 w 1088126"/>
                <a:gd name="connsiteY5" fmla="*/ 0 h 1235965"/>
                <a:gd name="connsiteX6" fmla="*/ 1087946 w 1088126"/>
                <a:gd name="connsiteY6" fmla="*/ 51807 h 1235965"/>
                <a:gd name="connsiteX7" fmla="*/ 1087946 w 1088126"/>
                <a:gd name="connsiteY7" fmla="*/ 1115699 h 1235965"/>
                <a:gd name="connsiteX8" fmla="*/ 971380 w 1088126"/>
                <a:gd name="connsiteY8" fmla="*/ 1235965 h 123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8126" h="1235965">
                  <a:moveTo>
                    <a:pt x="971380" y="1235965"/>
                  </a:moveTo>
                  <a:lnTo>
                    <a:pt x="120266" y="1235965"/>
                  </a:lnTo>
                  <a:cubicBezTo>
                    <a:pt x="53657" y="1235965"/>
                    <a:pt x="0" y="1182308"/>
                    <a:pt x="0" y="1115699"/>
                  </a:cubicBezTo>
                  <a:lnTo>
                    <a:pt x="0" y="51807"/>
                  </a:lnTo>
                  <a:cubicBezTo>
                    <a:pt x="0" y="22203"/>
                    <a:pt x="24053" y="0"/>
                    <a:pt x="51807" y="0"/>
                  </a:cubicBezTo>
                  <a:lnTo>
                    <a:pt x="1036139" y="0"/>
                  </a:lnTo>
                  <a:cubicBezTo>
                    <a:pt x="1065743" y="0"/>
                    <a:pt x="1087946" y="24053"/>
                    <a:pt x="1087946" y="51807"/>
                  </a:cubicBezTo>
                  <a:lnTo>
                    <a:pt x="1087946" y="1115699"/>
                  </a:lnTo>
                  <a:cubicBezTo>
                    <a:pt x="1091646" y="1182308"/>
                    <a:pt x="1037989" y="1235965"/>
                    <a:pt x="971380" y="12359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64D350B-D08E-40E5-B2F9-5E97BD73BF68}"/>
                </a:ext>
              </a:extLst>
            </p:cNvPr>
            <p:cNvSpPr/>
            <p:nvPr/>
          </p:nvSpPr>
          <p:spPr>
            <a:xfrm>
              <a:off x="4330552" y="4935954"/>
              <a:ext cx="1612005" cy="525220"/>
            </a:xfrm>
            <a:custGeom>
              <a:avLst/>
              <a:gdLst>
                <a:gd name="connsiteX0" fmla="*/ 55947 w 1612005"/>
                <a:gd name="connsiteY0" fmla="*/ 198994 h 525220"/>
                <a:gd name="connsiteX1" fmla="*/ 7841 w 1612005"/>
                <a:gd name="connsiteY1" fmla="*/ 112033 h 525220"/>
                <a:gd name="connsiteX2" fmla="*/ 303880 w 1612005"/>
                <a:gd name="connsiteY2" fmla="*/ 78728 h 525220"/>
                <a:gd name="connsiteX3" fmla="*/ 549963 w 1612005"/>
                <a:gd name="connsiteY3" fmla="*/ 163839 h 525220"/>
                <a:gd name="connsiteX4" fmla="*/ 598070 w 1612005"/>
                <a:gd name="connsiteY4" fmla="*/ 123134 h 525220"/>
                <a:gd name="connsiteX5" fmla="*/ 688732 w 1612005"/>
                <a:gd name="connsiteY5" fmla="*/ 45424 h 525220"/>
                <a:gd name="connsiteX6" fmla="*/ 1328918 w 1612005"/>
                <a:gd name="connsiteY6" fmla="*/ 1018 h 525220"/>
                <a:gd name="connsiteX7" fmla="*/ 1612005 w 1612005"/>
                <a:gd name="connsiteY7" fmla="*/ 99081 h 525220"/>
                <a:gd name="connsiteX8" fmla="*/ 1576851 w 1612005"/>
                <a:gd name="connsiteY8" fmla="*/ 478381 h 525220"/>
                <a:gd name="connsiteX9" fmla="*/ 1012525 w 1612005"/>
                <a:gd name="connsiteY9" fmla="*/ 524638 h 525220"/>
                <a:gd name="connsiteX10" fmla="*/ 823800 w 1612005"/>
                <a:gd name="connsiteY10" fmla="*/ 463580 h 525220"/>
                <a:gd name="connsiteX11" fmla="*/ 55947 w 1612005"/>
                <a:gd name="connsiteY11" fmla="*/ 198994 h 52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2005" h="525220">
                  <a:moveTo>
                    <a:pt x="55947" y="198994"/>
                  </a:moveTo>
                  <a:cubicBezTo>
                    <a:pt x="13391" y="184192"/>
                    <a:pt x="-14362" y="141636"/>
                    <a:pt x="7841" y="112033"/>
                  </a:cubicBezTo>
                  <a:cubicBezTo>
                    <a:pt x="120706" y="6568"/>
                    <a:pt x="168812" y="1018"/>
                    <a:pt x="303880" y="78728"/>
                  </a:cubicBezTo>
                  <a:cubicBezTo>
                    <a:pt x="379740" y="123134"/>
                    <a:pt x="472253" y="124984"/>
                    <a:pt x="549963" y="163839"/>
                  </a:cubicBezTo>
                  <a:cubicBezTo>
                    <a:pt x="583268" y="180492"/>
                    <a:pt x="594369" y="147187"/>
                    <a:pt x="598070" y="123134"/>
                  </a:cubicBezTo>
                  <a:cubicBezTo>
                    <a:pt x="607321" y="69477"/>
                    <a:pt x="642476" y="47274"/>
                    <a:pt x="688732" y="45424"/>
                  </a:cubicBezTo>
                  <a:cubicBezTo>
                    <a:pt x="901510" y="30622"/>
                    <a:pt x="1116139" y="19520"/>
                    <a:pt x="1328918" y="1018"/>
                  </a:cubicBezTo>
                  <a:cubicBezTo>
                    <a:pt x="1436232" y="-8234"/>
                    <a:pt x="1526894" y="47274"/>
                    <a:pt x="1612005" y="99081"/>
                  </a:cubicBezTo>
                  <a:cubicBezTo>
                    <a:pt x="1604605" y="228598"/>
                    <a:pt x="1595353" y="343313"/>
                    <a:pt x="1576851" y="478381"/>
                  </a:cubicBezTo>
                  <a:cubicBezTo>
                    <a:pt x="1388125" y="493183"/>
                    <a:pt x="1201250" y="509836"/>
                    <a:pt x="1012525" y="524638"/>
                  </a:cubicBezTo>
                  <a:cubicBezTo>
                    <a:pt x="942216" y="530188"/>
                    <a:pt x="897810" y="495034"/>
                    <a:pt x="823800" y="463580"/>
                  </a:cubicBezTo>
                  <a:cubicBezTo>
                    <a:pt x="662828" y="395120"/>
                    <a:pt x="118856" y="219347"/>
                    <a:pt x="55947" y="198994"/>
                  </a:cubicBezTo>
                  <a:close/>
                </a:path>
              </a:pathLst>
            </a:custGeom>
            <a:solidFill>
              <a:srgbClr val="EDC495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4D29613-AEDC-482B-AEBA-BB8B29385479}"/>
                </a:ext>
              </a:extLst>
            </p:cNvPr>
            <p:cNvSpPr/>
            <p:nvPr/>
          </p:nvSpPr>
          <p:spPr>
            <a:xfrm>
              <a:off x="5900001" y="4955474"/>
              <a:ext cx="629084" cy="558774"/>
            </a:xfrm>
            <a:custGeom>
              <a:avLst/>
              <a:gdLst>
                <a:gd name="connsiteX0" fmla="*/ 555074 w 629084"/>
                <a:gd name="connsiteY0" fmla="*/ 558775 h 558774"/>
                <a:gd name="connsiteX1" fmla="*/ 74010 w 629084"/>
                <a:gd name="connsiteY1" fmla="*/ 558775 h 558774"/>
                <a:gd name="connsiteX2" fmla="*/ 0 w 629084"/>
                <a:gd name="connsiteY2" fmla="*/ 484765 h 558774"/>
                <a:gd name="connsiteX3" fmla="*/ 37005 w 629084"/>
                <a:gd name="connsiteY3" fmla="*/ 74010 h 558774"/>
                <a:gd name="connsiteX4" fmla="*/ 111015 w 629084"/>
                <a:gd name="connsiteY4" fmla="*/ 0 h 558774"/>
                <a:gd name="connsiteX5" fmla="*/ 555074 w 629084"/>
                <a:gd name="connsiteY5" fmla="*/ 0 h 558774"/>
                <a:gd name="connsiteX6" fmla="*/ 629084 w 629084"/>
                <a:gd name="connsiteY6" fmla="*/ 74010 h 558774"/>
                <a:gd name="connsiteX7" fmla="*/ 629084 w 629084"/>
                <a:gd name="connsiteY7" fmla="*/ 484765 h 558774"/>
                <a:gd name="connsiteX8" fmla="*/ 555074 w 629084"/>
                <a:gd name="connsiteY8" fmla="*/ 558775 h 558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084" h="558774">
                  <a:moveTo>
                    <a:pt x="555074" y="558775"/>
                  </a:moveTo>
                  <a:lnTo>
                    <a:pt x="74010" y="558775"/>
                  </a:lnTo>
                  <a:cubicBezTo>
                    <a:pt x="33305" y="558775"/>
                    <a:pt x="0" y="525470"/>
                    <a:pt x="0" y="484765"/>
                  </a:cubicBezTo>
                  <a:lnTo>
                    <a:pt x="37005" y="74010"/>
                  </a:lnTo>
                  <a:cubicBezTo>
                    <a:pt x="37005" y="33304"/>
                    <a:pt x="70309" y="0"/>
                    <a:pt x="111015" y="0"/>
                  </a:cubicBezTo>
                  <a:lnTo>
                    <a:pt x="555074" y="0"/>
                  </a:lnTo>
                  <a:cubicBezTo>
                    <a:pt x="595780" y="0"/>
                    <a:pt x="629084" y="33304"/>
                    <a:pt x="629084" y="74010"/>
                  </a:cubicBezTo>
                  <a:lnTo>
                    <a:pt x="629084" y="484765"/>
                  </a:lnTo>
                  <a:cubicBezTo>
                    <a:pt x="627234" y="525470"/>
                    <a:pt x="595780" y="558775"/>
                    <a:pt x="555074" y="558775"/>
                  </a:cubicBezTo>
                  <a:close/>
                </a:path>
              </a:pathLst>
            </a:custGeom>
            <a:solidFill>
              <a:schemeClr val="accent2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BE28F3-96DE-4472-9C52-6251AAD91EF2}"/>
                </a:ext>
              </a:extLst>
            </p:cNvPr>
            <p:cNvSpPr/>
            <p:nvPr/>
          </p:nvSpPr>
          <p:spPr>
            <a:xfrm>
              <a:off x="3727811" y="4565072"/>
              <a:ext cx="603180" cy="310841"/>
            </a:xfrm>
            <a:custGeom>
              <a:avLst/>
              <a:gdLst>
                <a:gd name="connsiteX0" fmla="*/ 601330 w 603180"/>
                <a:gd name="connsiteY0" fmla="*/ 310842 h 310841"/>
                <a:gd name="connsiteX1" fmla="*/ 0 w 603180"/>
                <a:gd name="connsiteY1" fmla="*/ 310842 h 310841"/>
                <a:gd name="connsiteX2" fmla="*/ 0 w 603180"/>
                <a:gd name="connsiteY2" fmla="*/ 53657 h 310841"/>
                <a:gd name="connsiteX3" fmla="*/ 53657 w 603180"/>
                <a:gd name="connsiteY3" fmla="*/ 0 h 310841"/>
                <a:gd name="connsiteX4" fmla="*/ 549524 w 603180"/>
                <a:gd name="connsiteY4" fmla="*/ 0 h 310841"/>
                <a:gd name="connsiteX5" fmla="*/ 603181 w 603180"/>
                <a:gd name="connsiteY5" fmla="*/ 53657 h 310841"/>
                <a:gd name="connsiteX6" fmla="*/ 603181 w 603180"/>
                <a:gd name="connsiteY6" fmla="*/ 310842 h 3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180" h="310841">
                  <a:moveTo>
                    <a:pt x="601330" y="310842"/>
                  </a:moveTo>
                  <a:lnTo>
                    <a:pt x="0" y="310842"/>
                  </a:lnTo>
                  <a:lnTo>
                    <a:pt x="0" y="53657"/>
                  </a:lnTo>
                  <a:cubicBezTo>
                    <a:pt x="0" y="24053"/>
                    <a:pt x="24053" y="0"/>
                    <a:pt x="53657" y="0"/>
                  </a:cubicBezTo>
                  <a:lnTo>
                    <a:pt x="549524" y="0"/>
                  </a:lnTo>
                  <a:cubicBezTo>
                    <a:pt x="579128" y="0"/>
                    <a:pt x="603181" y="24053"/>
                    <a:pt x="603181" y="53657"/>
                  </a:cubicBezTo>
                  <a:lnTo>
                    <a:pt x="603181" y="310842"/>
                  </a:lnTo>
                  <a:close/>
                </a:path>
              </a:pathLst>
            </a:custGeom>
            <a:solidFill>
              <a:schemeClr val="accent3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4A86D96-EFA7-49F7-9F2C-2481EC772D76}"/>
                </a:ext>
              </a:extLst>
            </p:cNvPr>
            <p:cNvSpPr/>
            <p:nvPr/>
          </p:nvSpPr>
          <p:spPr>
            <a:xfrm>
              <a:off x="4621480" y="4370796"/>
              <a:ext cx="303440" cy="444059"/>
            </a:xfrm>
            <a:custGeom>
              <a:avLst/>
              <a:gdLst>
                <a:gd name="connsiteX0" fmla="*/ 303441 w 303440"/>
                <a:gd name="connsiteY0" fmla="*/ 292339 h 444059"/>
                <a:gd name="connsiteX1" fmla="*/ 151720 w 303440"/>
                <a:gd name="connsiteY1" fmla="*/ 444059 h 444059"/>
                <a:gd name="connsiteX2" fmla="*/ 0 w 303440"/>
                <a:gd name="connsiteY2" fmla="*/ 292339 h 444059"/>
                <a:gd name="connsiteX3" fmla="*/ 151720 w 303440"/>
                <a:gd name="connsiteY3" fmla="*/ 0 h 444059"/>
                <a:gd name="connsiteX4" fmla="*/ 303441 w 303440"/>
                <a:gd name="connsiteY4" fmla="*/ 292339 h 44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440" h="444059">
                  <a:moveTo>
                    <a:pt x="303441" y="292339"/>
                  </a:moveTo>
                  <a:cubicBezTo>
                    <a:pt x="303441" y="375600"/>
                    <a:pt x="234981" y="444059"/>
                    <a:pt x="151720" y="444059"/>
                  </a:cubicBezTo>
                  <a:cubicBezTo>
                    <a:pt x="68459" y="444059"/>
                    <a:pt x="0" y="375600"/>
                    <a:pt x="0" y="292339"/>
                  </a:cubicBezTo>
                  <a:cubicBezTo>
                    <a:pt x="0" y="209078"/>
                    <a:pt x="88812" y="79561"/>
                    <a:pt x="151720" y="0"/>
                  </a:cubicBezTo>
                  <a:cubicBezTo>
                    <a:pt x="227580" y="85111"/>
                    <a:pt x="303441" y="207228"/>
                    <a:pt x="303441" y="29233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A31A90-489C-4FCF-900B-FF2AD9FFFDAE}"/>
                </a:ext>
              </a:extLst>
            </p:cNvPr>
            <p:cNvSpPr/>
            <p:nvPr/>
          </p:nvSpPr>
          <p:spPr>
            <a:xfrm>
              <a:off x="4655435" y="4603927"/>
              <a:ext cx="98845" cy="162821"/>
            </a:xfrm>
            <a:custGeom>
              <a:avLst/>
              <a:gdLst>
                <a:gd name="connsiteX0" fmla="*/ 88162 w 98845"/>
                <a:gd name="connsiteY0" fmla="*/ 101764 h 162821"/>
                <a:gd name="connsiteX1" fmla="*/ 60408 w 98845"/>
                <a:gd name="connsiteY1" fmla="*/ 162822 h 162821"/>
                <a:gd name="connsiteX2" fmla="*/ 6751 w 98845"/>
                <a:gd name="connsiteY2" fmla="*/ 120266 h 162821"/>
                <a:gd name="connsiteX3" fmla="*/ 17852 w 98845"/>
                <a:gd name="connsiteY3" fmla="*/ 0 h 162821"/>
                <a:gd name="connsiteX4" fmla="*/ 88162 w 98845"/>
                <a:gd name="connsiteY4" fmla="*/ 101764 h 16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45" h="162821">
                  <a:moveTo>
                    <a:pt x="88162" y="101764"/>
                  </a:moveTo>
                  <a:cubicBezTo>
                    <a:pt x="114065" y="133218"/>
                    <a:pt x="88162" y="162822"/>
                    <a:pt x="60408" y="162822"/>
                  </a:cubicBezTo>
                  <a:cubicBezTo>
                    <a:pt x="32654" y="162822"/>
                    <a:pt x="16002" y="144319"/>
                    <a:pt x="6751" y="120266"/>
                  </a:cubicBezTo>
                  <a:cubicBezTo>
                    <a:pt x="-4351" y="90662"/>
                    <a:pt x="-2500" y="61058"/>
                    <a:pt x="17852" y="0"/>
                  </a:cubicBezTo>
                  <a:cubicBezTo>
                    <a:pt x="32654" y="68459"/>
                    <a:pt x="69659" y="79561"/>
                    <a:pt x="88162" y="101764"/>
                  </a:cubicBezTo>
                  <a:close/>
                </a:path>
              </a:pathLst>
            </a:custGeom>
            <a:solidFill>
              <a:schemeClr val="bg1"/>
            </a:solidFill>
            <a:ln w="1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Chevron 8">
            <a:extLst>
              <a:ext uri="{FF2B5EF4-FFF2-40B4-BE49-F238E27FC236}">
                <a16:creationId xmlns:a16="http://schemas.microsoft.com/office/drawing/2014/main" id="{A758D77C-B74E-4D05-ACD8-738987DC3151}"/>
              </a:ext>
            </a:extLst>
          </p:cNvPr>
          <p:cNvSpPr/>
          <p:nvPr/>
        </p:nvSpPr>
        <p:spPr>
          <a:xfrm>
            <a:off x="6323772" y="1493434"/>
            <a:ext cx="5868228" cy="710871"/>
          </a:xfrm>
          <a:prstGeom prst="chevron">
            <a:avLst/>
          </a:prstGeom>
          <a:solidFill>
            <a:srgbClr val="F5B31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8E0A9C-7360-4E79-8D65-FF75512607B1}"/>
              </a:ext>
            </a:extLst>
          </p:cNvPr>
          <p:cNvSpPr/>
          <p:nvPr/>
        </p:nvSpPr>
        <p:spPr>
          <a:xfrm>
            <a:off x="6596528" y="2424272"/>
            <a:ext cx="524053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3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ข้อสังเกต</a:t>
            </a:r>
            <a:endParaRPr lang="en-US" sz="138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670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DC977-FA8C-4C01-91C4-4A6AA7B8E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27031" r="33333" b="47300"/>
          <a:stretch/>
        </p:blipFill>
        <p:spPr>
          <a:xfrm>
            <a:off x="3402470" y="2066452"/>
            <a:ext cx="8407717" cy="3502679"/>
          </a:xfrm>
          <a:prstGeom prst="rect">
            <a:avLst/>
          </a:prstGeom>
        </p:spPr>
      </p:pic>
      <p:grpSp>
        <p:nvGrpSpPr>
          <p:cNvPr id="3" name="Graphic 183">
            <a:extLst>
              <a:ext uri="{FF2B5EF4-FFF2-40B4-BE49-F238E27FC236}">
                <a16:creationId xmlns:a16="http://schemas.microsoft.com/office/drawing/2014/main" id="{E679E84D-292A-4C45-8B24-6FA8BA4F9191}"/>
              </a:ext>
            </a:extLst>
          </p:cNvPr>
          <p:cNvGrpSpPr/>
          <p:nvPr/>
        </p:nvGrpSpPr>
        <p:grpSpPr>
          <a:xfrm flipH="1">
            <a:off x="401926" y="2066452"/>
            <a:ext cx="3160874" cy="4791548"/>
            <a:chOff x="9397286" y="544131"/>
            <a:chExt cx="2419225" cy="366151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C484CCF-64AC-465E-B96C-E3233463A6EA}"/>
                </a:ext>
              </a:extLst>
            </p:cNvPr>
            <p:cNvSpPr/>
            <p:nvPr/>
          </p:nvSpPr>
          <p:spPr>
            <a:xfrm>
              <a:off x="10850255" y="3947352"/>
              <a:ext cx="224677" cy="258290"/>
            </a:xfrm>
            <a:custGeom>
              <a:avLst/>
              <a:gdLst>
                <a:gd name="connsiteX0" fmla="*/ 0 w 189119"/>
                <a:gd name="connsiteY0" fmla="*/ 50215 h 51094"/>
                <a:gd name="connsiteX1" fmla="*/ 5731 w 189119"/>
                <a:gd name="connsiteY1" fmla="*/ 4367 h 51094"/>
                <a:gd name="connsiteX2" fmla="*/ 25598 w 189119"/>
                <a:gd name="connsiteY2" fmla="*/ 547 h 51094"/>
                <a:gd name="connsiteX3" fmla="*/ 157027 w 189119"/>
                <a:gd name="connsiteY3" fmla="*/ 4749 h 51094"/>
                <a:gd name="connsiteX4" fmla="*/ 182242 w 189119"/>
                <a:gd name="connsiteY4" fmla="*/ 11244 h 51094"/>
                <a:gd name="connsiteX5" fmla="*/ 189119 w 189119"/>
                <a:gd name="connsiteY5" fmla="*/ 44484 h 51094"/>
                <a:gd name="connsiteX6" fmla="*/ 175365 w 189119"/>
                <a:gd name="connsiteY6" fmla="*/ 50979 h 51094"/>
                <a:gd name="connsiteX7" fmla="*/ 0 w 189119"/>
                <a:gd name="connsiteY7" fmla="*/ 50215 h 51094"/>
                <a:gd name="connsiteX0" fmla="*/ 0 w 189119"/>
                <a:gd name="connsiteY0" fmla="*/ 50215 h 51095"/>
                <a:gd name="connsiteX1" fmla="*/ 5731 w 189119"/>
                <a:gd name="connsiteY1" fmla="*/ 4367 h 51095"/>
                <a:gd name="connsiteX2" fmla="*/ 25598 w 189119"/>
                <a:gd name="connsiteY2" fmla="*/ 547 h 51095"/>
                <a:gd name="connsiteX3" fmla="*/ 157027 w 189119"/>
                <a:gd name="connsiteY3" fmla="*/ 4749 h 51095"/>
                <a:gd name="connsiteX4" fmla="*/ 189119 w 189119"/>
                <a:gd name="connsiteY4" fmla="*/ 44484 h 51095"/>
                <a:gd name="connsiteX5" fmla="*/ 175365 w 189119"/>
                <a:gd name="connsiteY5" fmla="*/ 50979 h 51095"/>
                <a:gd name="connsiteX6" fmla="*/ 0 w 189119"/>
                <a:gd name="connsiteY6" fmla="*/ 50215 h 51095"/>
                <a:gd name="connsiteX0" fmla="*/ 0 w 187789"/>
                <a:gd name="connsiteY0" fmla="*/ 50215 h 50979"/>
                <a:gd name="connsiteX1" fmla="*/ 5731 w 187789"/>
                <a:gd name="connsiteY1" fmla="*/ 4367 h 50979"/>
                <a:gd name="connsiteX2" fmla="*/ 25598 w 187789"/>
                <a:gd name="connsiteY2" fmla="*/ 547 h 50979"/>
                <a:gd name="connsiteX3" fmla="*/ 157027 w 187789"/>
                <a:gd name="connsiteY3" fmla="*/ 4749 h 50979"/>
                <a:gd name="connsiteX4" fmla="*/ 175365 w 187789"/>
                <a:gd name="connsiteY4" fmla="*/ 50979 h 50979"/>
                <a:gd name="connsiteX5" fmla="*/ 0 w 187789"/>
                <a:gd name="connsiteY5" fmla="*/ 50215 h 50979"/>
                <a:gd name="connsiteX0" fmla="*/ 0 w 188562"/>
                <a:gd name="connsiteY0" fmla="*/ 51414 h 52178"/>
                <a:gd name="connsiteX1" fmla="*/ 5731 w 188562"/>
                <a:gd name="connsiteY1" fmla="*/ 5566 h 52178"/>
                <a:gd name="connsiteX2" fmla="*/ 157027 w 188562"/>
                <a:gd name="connsiteY2" fmla="*/ 5948 h 52178"/>
                <a:gd name="connsiteX3" fmla="*/ 175365 w 188562"/>
                <a:gd name="connsiteY3" fmla="*/ 52178 h 52178"/>
                <a:gd name="connsiteX4" fmla="*/ 0 w 188562"/>
                <a:gd name="connsiteY4" fmla="*/ 51414 h 52178"/>
                <a:gd name="connsiteX0" fmla="*/ 0 w 227176"/>
                <a:gd name="connsiteY0" fmla="*/ 53054 h 53054"/>
                <a:gd name="connsiteX1" fmla="*/ 44345 w 227176"/>
                <a:gd name="connsiteY1" fmla="*/ 5566 h 53054"/>
                <a:gd name="connsiteX2" fmla="*/ 195641 w 227176"/>
                <a:gd name="connsiteY2" fmla="*/ 5948 h 53054"/>
                <a:gd name="connsiteX3" fmla="*/ 213979 w 227176"/>
                <a:gd name="connsiteY3" fmla="*/ 52178 h 53054"/>
                <a:gd name="connsiteX4" fmla="*/ 0 w 227176"/>
                <a:gd name="connsiteY4" fmla="*/ 53054 h 53054"/>
                <a:gd name="connsiteX0" fmla="*/ 0 w 227176"/>
                <a:gd name="connsiteY0" fmla="*/ 50828 h 50828"/>
                <a:gd name="connsiteX1" fmla="*/ 44345 w 227176"/>
                <a:gd name="connsiteY1" fmla="*/ 3340 h 50828"/>
                <a:gd name="connsiteX2" fmla="*/ 195641 w 227176"/>
                <a:gd name="connsiteY2" fmla="*/ 3722 h 50828"/>
                <a:gd name="connsiteX3" fmla="*/ 213979 w 227176"/>
                <a:gd name="connsiteY3" fmla="*/ 49952 h 50828"/>
                <a:gd name="connsiteX4" fmla="*/ 0 w 227176"/>
                <a:gd name="connsiteY4" fmla="*/ 50828 h 50828"/>
                <a:gd name="connsiteX0" fmla="*/ 0 w 230803"/>
                <a:gd name="connsiteY0" fmla="*/ 49948 h 49948"/>
                <a:gd name="connsiteX1" fmla="*/ 44345 w 230803"/>
                <a:gd name="connsiteY1" fmla="*/ 2460 h 49948"/>
                <a:gd name="connsiteX2" fmla="*/ 206172 w 230803"/>
                <a:gd name="connsiteY2" fmla="*/ 4154 h 49948"/>
                <a:gd name="connsiteX3" fmla="*/ 213979 w 230803"/>
                <a:gd name="connsiteY3" fmla="*/ 49072 h 49948"/>
                <a:gd name="connsiteX4" fmla="*/ 0 w 230803"/>
                <a:gd name="connsiteY4" fmla="*/ 49948 h 49948"/>
                <a:gd name="connsiteX0" fmla="*/ 0 w 231145"/>
                <a:gd name="connsiteY0" fmla="*/ 47488 h 47488"/>
                <a:gd name="connsiteX1" fmla="*/ 44345 w 231145"/>
                <a:gd name="connsiteY1" fmla="*/ 0 h 47488"/>
                <a:gd name="connsiteX2" fmla="*/ 206172 w 231145"/>
                <a:gd name="connsiteY2" fmla="*/ 1694 h 47488"/>
                <a:gd name="connsiteX3" fmla="*/ 213979 w 231145"/>
                <a:gd name="connsiteY3" fmla="*/ 46612 h 47488"/>
                <a:gd name="connsiteX4" fmla="*/ 0 w 231145"/>
                <a:gd name="connsiteY4" fmla="*/ 47488 h 47488"/>
                <a:gd name="connsiteX0" fmla="*/ 0 w 227050"/>
                <a:gd name="connsiteY0" fmla="*/ 47488 h 47488"/>
                <a:gd name="connsiteX1" fmla="*/ 44345 w 227050"/>
                <a:gd name="connsiteY1" fmla="*/ 0 h 47488"/>
                <a:gd name="connsiteX2" fmla="*/ 206172 w 227050"/>
                <a:gd name="connsiteY2" fmla="*/ 1694 h 47488"/>
                <a:gd name="connsiteX3" fmla="*/ 213979 w 227050"/>
                <a:gd name="connsiteY3" fmla="*/ 46612 h 47488"/>
                <a:gd name="connsiteX4" fmla="*/ 0 w 227050"/>
                <a:gd name="connsiteY4" fmla="*/ 47488 h 47488"/>
                <a:gd name="connsiteX0" fmla="*/ 0 w 216424"/>
                <a:gd name="connsiteY0" fmla="*/ 47488 h 47488"/>
                <a:gd name="connsiteX1" fmla="*/ 44345 w 216424"/>
                <a:gd name="connsiteY1" fmla="*/ 0 h 47488"/>
                <a:gd name="connsiteX2" fmla="*/ 206172 w 216424"/>
                <a:gd name="connsiteY2" fmla="*/ 1694 h 47488"/>
                <a:gd name="connsiteX3" fmla="*/ 213979 w 216424"/>
                <a:gd name="connsiteY3" fmla="*/ 46612 h 47488"/>
                <a:gd name="connsiteX4" fmla="*/ 0 w 216424"/>
                <a:gd name="connsiteY4" fmla="*/ 47488 h 47488"/>
                <a:gd name="connsiteX0" fmla="*/ 0 w 223144"/>
                <a:gd name="connsiteY0" fmla="*/ 47488 h 47488"/>
                <a:gd name="connsiteX1" fmla="*/ 44345 w 223144"/>
                <a:gd name="connsiteY1" fmla="*/ 0 h 47488"/>
                <a:gd name="connsiteX2" fmla="*/ 206172 w 223144"/>
                <a:gd name="connsiteY2" fmla="*/ 1694 h 47488"/>
                <a:gd name="connsiteX3" fmla="*/ 222755 w 223144"/>
                <a:gd name="connsiteY3" fmla="*/ 46612 h 47488"/>
                <a:gd name="connsiteX4" fmla="*/ 0 w 223144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761 h 47761"/>
                <a:gd name="connsiteX1" fmla="*/ 44345 w 222755"/>
                <a:gd name="connsiteY1" fmla="*/ 273 h 47761"/>
                <a:gd name="connsiteX2" fmla="*/ 204417 w 222755"/>
                <a:gd name="connsiteY2" fmla="*/ 0 h 47761"/>
                <a:gd name="connsiteX3" fmla="*/ 222755 w 222755"/>
                <a:gd name="connsiteY3" fmla="*/ 46885 h 47761"/>
                <a:gd name="connsiteX4" fmla="*/ 0 w 222755"/>
                <a:gd name="connsiteY4" fmla="*/ 47761 h 47761"/>
                <a:gd name="connsiteX0" fmla="*/ 0 w 222755"/>
                <a:gd name="connsiteY0" fmla="*/ 47761 h 47761"/>
                <a:gd name="connsiteX1" fmla="*/ 44345 w 222755"/>
                <a:gd name="connsiteY1" fmla="*/ 273 h 47761"/>
                <a:gd name="connsiteX2" fmla="*/ 204417 w 222755"/>
                <a:gd name="connsiteY2" fmla="*/ 0 h 47761"/>
                <a:gd name="connsiteX3" fmla="*/ 222755 w 222755"/>
                <a:gd name="connsiteY3" fmla="*/ 46885 h 47761"/>
                <a:gd name="connsiteX4" fmla="*/ 0 w 222755"/>
                <a:gd name="connsiteY4" fmla="*/ 47761 h 47761"/>
                <a:gd name="connsiteX0" fmla="*/ 0 w 222755"/>
                <a:gd name="connsiteY0" fmla="*/ 47761 h 47869"/>
                <a:gd name="connsiteX1" fmla="*/ 44345 w 222755"/>
                <a:gd name="connsiteY1" fmla="*/ 273 h 47869"/>
                <a:gd name="connsiteX2" fmla="*/ 204417 w 222755"/>
                <a:gd name="connsiteY2" fmla="*/ 0 h 47869"/>
                <a:gd name="connsiteX3" fmla="*/ 222755 w 222755"/>
                <a:gd name="connsiteY3" fmla="*/ 47869 h 47869"/>
                <a:gd name="connsiteX4" fmla="*/ 0 w 222755"/>
                <a:gd name="connsiteY4" fmla="*/ 47761 h 47869"/>
                <a:gd name="connsiteX0" fmla="*/ 0 w 222755"/>
                <a:gd name="connsiteY0" fmla="*/ 48144 h 48252"/>
                <a:gd name="connsiteX1" fmla="*/ 42590 w 222755"/>
                <a:gd name="connsiteY1" fmla="*/ 0 h 48252"/>
                <a:gd name="connsiteX2" fmla="*/ 204417 w 222755"/>
                <a:gd name="connsiteY2" fmla="*/ 383 h 48252"/>
                <a:gd name="connsiteX3" fmla="*/ 222755 w 222755"/>
                <a:gd name="connsiteY3" fmla="*/ 48252 h 48252"/>
                <a:gd name="connsiteX4" fmla="*/ 0 w 222755"/>
                <a:gd name="connsiteY4" fmla="*/ 48144 h 4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755" h="48252">
                  <a:moveTo>
                    <a:pt x="0" y="48144"/>
                  </a:moveTo>
                  <a:lnTo>
                    <a:pt x="42590" y="0"/>
                  </a:lnTo>
                  <a:lnTo>
                    <a:pt x="204417" y="383"/>
                  </a:lnTo>
                  <a:cubicBezTo>
                    <a:pt x="216182" y="20805"/>
                    <a:pt x="217334" y="31493"/>
                    <a:pt x="222755" y="48252"/>
                  </a:cubicBezTo>
                  <a:lnTo>
                    <a:pt x="0" y="48144"/>
                  </a:lnTo>
                  <a:close/>
                </a:path>
              </a:pathLst>
            </a:custGeom>
            <a:solidFill>
              <a:srgbClr val="385050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1FA035-B934-454E-9F9F-9EA79824B6C2}"/>
                </a:ext>
              </a:extLst>
            </p:cNvPr>
            <p:cNvSpPr/>
            <p:nvPr/>
          </p:nvSpPr>
          <p:spPr>
            <a:xfrm>
              <a:off x="10239426" y="544350"/>
              <a:ext cx="1362411" cy="1719888"/>
            </a:xfrm>
            <a:custGeom>
              <a:avLst/>
              <a:gdLst>
                <a:gd name="connsiteX0" fmla="*/ 1291687 w 1362409"/>
                <a:gd name="connsiteY0" fmla="*/ 708119 h 1719888"/>
                <a:gd name="connsiteX1" fmla="*/ 1337534 w 1362409"/>
                <a:gd name="connsiteY1" fmla="*/ 514033 h 1719888"/>
                <a:gd name="connsiteX2" fmla="*/ 1359693 w 1362409"/>
                <a:gd name="connsiteY2" fmla="*/ 360063 h 1719888"/>
                <a:gd name="connsiteX3" fmla="*/ 1290540 w 1362409"/>
                <a:gd name="connsiteY3" fmla="*/ 206857 h 1719888"/>
                <a:gd name="connsiteX4" fmla="*/ 1237434 w 1362409"/>
                <a:gd name="connsiteY4" fmla="*/ 146110 h 1719888"/>
                <a:gd name="connsiteX5" fmla="*/ 1217949 w 1362409"/>
                <a:gd name="connsiteY5" fmla="*/ 141525 h 1719888"/>
                <a:gd name="connsiteX6" fmla="*/ 1217185 w 1362409"/>
                <a:gd name="connsiteY6" fmla="*/ 158718 h 1719888"/>
                <a:gd name="connsiteX7" fmla="*/ 1221006 w 1362409"/>
                <a:gd name="connsiteY7" fmla="*/ 177057 h 1719888"/>
                <a:gd name="connsiteX8" fmla="*/ 1154527 w 1362409"/>
                <a:gd name="connsiteY8" fmla="*/ 201890 h 1719888"/>
                <a:gd name="connsiteX9" fmla="*/ 1086521 w 1362409"/>
                <a:gd name="connsiteY9" fmla="*/ 181641 h 1719888"/>
                <a:gd name="connsiteX10" fmla="*/ 916122 w 1362409"/>
                <a:gd name="connsiteY10" fmla="*/ 71608 h 1719888"/>
                <a:gd name="connsiteX11" fmla="*/ 803796 w 1362409"/>
                <a:gd name="connsiteY11" fmla="*/ 30346 h 1719888"/>
                <a:gd name="connsiteX12" fmla="*/ 662817 w 1362409"/>
                <a:gd name="connsiteY12" fmla="*/ 2837 h 1719888"/>
                <a:gd name="connsiteX13" fmla="*/ 468348 w 1362409"/>
                <a:gd name="connsiteY13" fmla="*/ 2455 h 1719888"/>
                <a:gd name="connsiteX14" fmla="*/ 419827 w 1362409"/>
                <a:gd name="connsiteY14" fmla="*/ 11243 h 1719888"/>
                <a:gd name="connsiteX15" fmla="*/ 412568 w 1362409"/>
                <a:gd name="connsiteY15" fmla="*/ 16591 h 1719888"/>
                <a:gd name="connsiteX16" fmla="*/ 418298 w 1362409"/>
                <a:gd name="connsiteY16" fmla="*/ 24997 h 1719888"/>
                <a:gd name="connsiteX17" fmla="*/ 451156 w 1362409"/>
                <a:gd name="connsiteY17" fmla="*/ 33020 h 1719888"/>
                <a:gd name="connsiteX18" fmla="*/ 523747 w 1362409"/>
                <a:gd name="connsiteY18" fmla="*/ 36077 h 1719888"/>
                <a:gd name="connsiteX19" fmla="*/ 549345 w 1362409"/>
                <a:gd name="connsiteY19" fmla="*/ 47156 h 1719888"/>
                <a:gd name="connsiteX20" fmla="*/ 528332 w 1362409"/>
                <a:gd name="connsiteY20" fmla="*/ 58618 h 1719888"/>
                <a:gd name="connsiteX21" fmla="*/ 516488 w 1362409"/>
                <a:gd name="connsiteY21" fmla="*/ 63585 h 1719888"/>
                <a:gd name="connsiteX22" fmla="*/ 297186 w 1362409"/>
                <a:gd name="connsiteY22" fmla="*/ 85362 h 1719888"/>
                <a:gd name="connsiteX23" fmla="*/ 134810 w 1362409"/>
                <a:gd name="connsiteY23" fmla="*/ 126243 h 1719888"/>
                <a:gd name="connsiteX24" fmla="*/ 12551 w 1362409"/>
                <a:gd name="connsiteY24" fmla="*/ 195777 h 1719888"/>
                <a:gd name="connsiteX25" fmla="*/ 707 w 1362409"/>
                <a:gd name="connsiteY25" fmla="*/ 213352 h 1719888"/>
                <a:gd name="connsiteX26" fmla="*/ 21339 w 1362409"/>
                <a:gd name="connsiteY26" fmla="*/ 216791 h 1719888"/>
                <a:gd name="connsiteX27" fmla="*/ 28980 w 1362409"/>
                <a:gd name="connsiteY27" fmla="*/ 215645 h 1719888"/>
                <a:gd name="connsiteX28" fmla="*/ 105392 w 1362409"/>
                <a:gd name="connsiteY28" fmla="*/ 189664 h 1719888"/>
                <a:gd name="connsiteX29" fmla="*/ 160026 w 1362409"/>
                <a:gd name="connsiteY29" fmla="*/ 177439 h 1719888"/>
                <a:gd name="connsiteX30" fmla="*/ 174544 w 1362409"/>
                <a:gd name="connsiteY30" fmla="*/ 183169 h 1719888"/>
                <a:gd name="connsiteX31" fmla="*/ 165757 w 1362409"/>
                <a:gd name="connsiteY31" fmla="*/ 195395 h 1719888"/>
                <a:gd name="connsiteX32" fmla="*/ 146272 w 1362409"/>
                <a:gd name="connsiteY32" fmla="*/ 206857 h 1719888"/>
                <a:gd name="connsiteX33" fmla="*/ 32800 w 1362409"/>
                <a:gd name="connsiteY33" fmla="*/ 303518 h 1719888"/>
                <a:gd name="connsiteX34" fmla="*/ 26687 w 1362409"/>
                <a:gd name="connsiteY34" fmla="*/ 323767 h 1719888"/>
                <a:gd name="connsiteX35" fmla="*/ 46937 w 1362409"/>
                <a:gd name="connsiteY35" fmla="*/ 319947 h 1719888"/>
                <a:gd name="connsiteX36" fmla="*/ 62601 w 1362409"/>
                <a:gd name="connsiteY36" fmla="*/ 309631 h 1719888"/>
                <a:gd name="connsiteX37" fmla="*/ 115325 w 1362409"/>
                <a:gd name="connsiteY37" fmla="*/ 314216 h 1719888"/>
                <a:gd name="connsiteX38" fmla="*/ 137103 w 1362409"/>
                <a:gd name="connsiteY38" fmla="*/ 357771 h 1719888"/>
                <a:gd name="connsiteX39" fmla="*/ 175308 w 1362409"/>
                <a:gd name="connsiteY39" fmla="*/ 461691 h 1719888"/>
                <a:gd name="connsiteX40" fmla="*/ 220392 w 1362409"/>
                <a:gd name="connsiteY40" fmla="*/ 614515 h 1719888"/>
                <a:gd name="connsiteX41" fmla="*/ 221538 w 1362409"/>
                <a:gd name="connsiteY41" fmla="*/ 704299 h 1719888"/>
                <a:gd name="connsiteX42" fmla="*/ 221538 w 1362409"/>
                <a:gd name="connsiteY42" fmla="*/ 704299 h 1719888"/>
                <a:gd name="connsiteX43" fmla="*/ 221538 w 1362409"/>
                <a:gd name="connsiteY43" fmla="*/ 704299 h 1719888"/>
                <a:gd name="connsiteX44" fmla="*/ 160026 w 1362409"/>
                <a:gd name="connsiteY44" fmla="*/ 743651 h 1719888"/>
                <a:gd name="connsiteX45" fmla="*/ 152003 w 1362409"/>
                <a:gd name="connsiteY45" fmla="*/ 850246 h 1719888"/>
                <a:gd name="connsiteX46" fmla="*/ 197086 w 1362409"/>
                <a:gd name="connsiteY46" fmla="*/ 929714 h 1719888"/>
                <a:gd name="connsiteX47" fmla="*/ 226887 w 1362409"/>
                <a:gd name="connsiteY47" fmla="*/ 950345 h 1719888"/>
                <a:gd name="connsiteX48" fmla="*/ 251338 w 1362409"/>
                <a:gd name="connsiteY48" fmla="*/ 1020262 h 1719888"/>
                <a:gd name="connsiteX49" fmla="*/ 633780 w 1362409"/>
                <a:gd name="connsiteY49" fmla="*/ 1386275 h 1719888"/>
                <a:gd name="connsiteX50" fmla="*/ 634544 w 1362409"/>
                <a:gd name="connsiteY50" fmla="*/ 1484465 h 1719888"/>
                <a:gd name="connsiteX51" fmla="*/ 588315 w 1362409"/>
                <a:gd name="connsiteY51" fmla="*/ 1569664 h 1719888"/>
                <a:gd name="connsiteX52" fmla="*/ 585258 w 1362409"/>
                <a:gd name="connsiteY52" fmla="*/ 1601375 h 1719888"/>
                <a:gd name="connsiteX53" fmla="*/ 652119 w 1362409"/>
                <a:gd name="connsiteY53" fmla="*/ 1717903 h 1719888"/>
                <a:gd name="connsiteX54" fmla="*/ 835890 w 1362409"/>
                <a:gd name="connsiteY54" fmla="*/ 1719431 h 1719888"/>
                <a:gd name="connsiteX55" fmla="*/ 915358 w 1362409"/>
                <a:gd name="connsiteY55" fmla="*/ 1592970 h 1719888"/>
                <a:gd name="connsiteX56" fmla="*/ 909627 w 1362409"/>
                <a:gd name="connsiteY56" fmla="*/ 1565461 h 1719888"/>
                <a:gd name="connsiteX57" fmla="*/ 875242 w 1362409"/>
                <a:gd name="connsiteY57" fmla="*/ 1516176 h 1719888"/>
                <a:gd name="connsiteX58" fmla="*/ 865690 w 1362409"/>
                <a:gd name="connsiteY58" fmla="*/ 1387039 h 1719888"/>
                <a:gd name="connsiteX59" fmla="*/ 1090341 w 1362409"/>
                <a:gd name="connsiteY59" fmla="*/ 1274332 h 1719888"/>
                <a:gd name="connsiteX60" fmla="*/ 1191205 w 1362409"/>
                <a:gd name="connsiteY60" fmla="*/ 1166973 h 1719888"/>
                <a:gd name="connsiteX61" fmla="*/ 1263414 w 1362409"/>
                <a:gd name="connsiteY61" fmla="*/ 956840 h 1719888"/>
                <a:gd name="connsiteX62" fmla="*/ 1263414 w 1362409"/>
                <a:gd name="connsiteY62" fmla="*/ 956840 h 1719888"/>
                <a:gd name="connsiteX63" fmla="*/ 1338298 w 1362409"/>
                <a:gd name="connsiteY63" fmla="*/ 861325 h 1719888"/>
                <a:gd name="connsiteX64" fmla="*/ 1344029 w 1362409"/>
                <a:gd name="connsiteY64" fmla="*/ 791790 h 1719888"/>
                <a:gd name="connsiteX65" fmla="*/ 1291687 w 1362409"/>
                <a:gd name="connsiteY65" fmla="*/ 708119 h 1719888"/>
                <a:gd name="connsiteX66" fmla="*/ 272352 w 1362409"/>
                <a:gd name="connsiteY66" fmla="*/ 878518 h 1719888"/>
                <a:gd name="connsiteX67" fmla="*/ 272352 w 1362409"/>
                <a:gd name="connsiteY67" fmla="*/ 878518 h 1719888"/>
                <a:gd name="connsiteX68" fmla="*/ 272352 w 1362409"/>
                <a:gd name="connsiteY68" fmla="*/ 878518 h 1719888"/>
                <a:gd name="connsiteX69" fmla="*/ 272352 w 1362409"/>
                <a:gd name="connsiteY69" fmla="*/ 878518 h 17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62409" h="1719888">
                  <a:moveTo>
                    <a:pt x="1291687" y="708119"/>
                  </a:moveTo>
                  <a:cubicBezTo>
                    <a:pt x="1290158" y="639349"/>
                    <a:pt x="1315374" y="577073"/>
                    <a:pt x="1337534" y="514033"/>
                  </a:cubicBezTo>
                  <a:cubicBezTo>
                    <a:pt x="1359693" y="458634"/>
                    <a:pt x="1366952" y="396359"/>
                    <a:pt x="1359693" y="360063"/>
                  </a:cubicBezTo>
                  <a:cubicBezTo>
                    <a:pt x="1348614" y="305811"/>
                    <a:pt x="1302002" y="222904"/>
                    <a:pt x="1290540" y="206857"/>
                  </a:cubicBezTo>
                  <a:cubicBezTo>
                    <a:pt x="1274876" y="184698"/>
                    <a:pt x="1258065" y="163684"/>
                    <a:pt x="1237434" y="146110"/>
                  </a:cubicBezTo>
                  <a:cubicBezTo>
                    <a:pt x="1232085" y="141525"/>
                    <a:pt x="1224062" y="138086"/>
                    <a:pt x="1217949" y="141525"/>
                  </a:cubicBezTo>
                  <a:cubicBezTo>
                    <a:pt x="1211454" y="145346"/>
                    <a:pt x="1216039" y="152987"/>
                    <a:pt x="1217185" y="158718"/>
                  </a:cubicBezTo>
                  <a:cubicBezTo>
                    <a:pt x="1218331" y="164831"/>
                    <a:pt x="1219477" y="170944"/>
                    <a:pt x="1221006" y="177057"/>
                  </a:cubicBezTo>
                  <a:cubicBezTo>
                    <a:pt x="1202667" y="195777"/>
                    <a:pt x="1178597" y="199216"/>
                    <a:pt x="1154527" y="201890"/>
                  </a:cubicBezTo>
                  <a:cubicBezTo>
                    <a:pt x="1129311" y="203419"/>
                    <a:pt x="1107916" y="192339"/>
                    <a:pt x="1086521" y="181641"/>
                  </a:cubicBezTo>
                  <a:cubicBezTo>
                    <a:pt x="1025773" y="151076"/>
                    <a:pt x="978016" y="100645"/>
                    <a:pt x="916122" y="71608"/>
                  </a:cubicBezTo>
                  <a:cubicBezTo>
                    <a:pt x="879062" y="57090"/>
                    <a:pt x="843149" y="40661"/>
                    <a:pt x="803796" y="30346"/>
                  </a:cubicBezTo>
                  <a:cubicBezTo>
                    <a:pt x="757185" y="18502"/>
                    <a:pt x="710574" y="6276"/>
                    <a:pt x="662817" y="2837"/>
                  </a:cubicBezTo>
                  <a:cubicBezTo>
                    <a:pt x="597866" y="-2129"/>
                    <a:pt x="533298" y="545"/>
                    <a:pt x="468348" y="2455"/>
                  </a:cubicBezTo>
                  <a:cubicBezTo>
                    <a:pt x="451538" y="2837"/>
                    <a:pt x="436255" y="8950"/>
                    <a:pt x="419827" y="11243"/>
                  </a:cubicBezTo>
                  <a:cubicBezTo>
                    <a:pt x="416770" y="11625"/>
                    <a:pt x="413332" y="12771"/>
                    <a:pt x="412568" y="16591"/>
                  </a:cubicBezTo>
                  <a:cubicBezTo>
                    <a:pt x="411803" y="21176"/>
                    <a:pt x="414478" y="23469"/>
                    <a:pt x="418298" y="24997"/>
                  </a:cubicBezTo>
                  <a:cubicBezTo>
                    <a:pt x="428996" y="29199"/>
                    <a:pt x="439312" y="33020"/>
                    <a:pt x="451156" y="33020"/>
                  </a:cubicBezTo>
                  <a:cubicBezTo>
                    <a:pt x="475225" y="33402"/>
                    <a:pt x="499677" y="33784"/>
                    <a:pt x="523747" y="36077"/>
                  </a:cubicBezTo>
                  <a:cubicBezTo>
                    <a:pt x="532916" y="36841"/>
                    <a:pt x="548199" y="36841"/>
                    <a:pt x="549345" y="47156"/>
                  </a:cubicBezTo>
                  <a:cubicBezTo>
                    <a:pt x="550873" y="57854"/>
                    <a:pt x="535209" y="54033"/>
                    <a:pt x="528332" y="58618"/>
                  </a:cubicBezTo>
                  <a:cubicBezTo>
                    <a:pt x="524511" y="61292"/>
                    <a:pt x="521072" y="62821"/>
                    <a:pt x="516488" y="63585"/>
                  </a:cubicBezTo>
                  <a:cubicBezTo>
                    <a:pt x="443896" y="77721"/>
                    <a:pt x="370159" y="77721"/>
                    <a:pt x="297186" y="85362"/>
                  </a:cubicBezTo>
                  <a:cubicBezTo>
                    <a:pt x="240641" y="91475"/>
                    <a:pt x="186388" y="103701"/>
                    <a:pt x="134810" y="126243"/>
                  </a:cubicBezTo>
                  <a:cubicBezTo>
                    <a:pt x="91637" y="144964"/>
                    <a:pt x="49229" y="165595"/>
                    <a:pt x="12551" y="195777"/>
                  </a:cubicBezTo>
                  <a:cubicBezTo>
                    <a:pt x="7202" y="200362"/>
                    <a:pt x="-2731" y="204947"/>
                    <a:pt x="707" y="213352"/>
                  </a:cubicBezTo>
                  <a:cubicBezTo>
                    <a:pt x="4146" y="220993"/>
                    <a:pt x="14079" y="216791"/>
                    <a:pt x="21339" y="216791"/>
                  </a:cubicBezTo>
                  <a:cubicBezTo>
                    <a:pt x="24013" y="216791"/>
                    <a:pt x="26687" y="216791"/>
                    <a:pt x="28980" y="215645"/>
                  </a:cubicBezTo>
                  <a:cubicBezTo>
                    <a:pt x="54578" y="207239"/>
                    <a:pt x="79794" y="198070"/>
                    <a:pt x="105392" y="189664"/>
                  </a:cubicBezTo>
                  <a:cubicBezTo>
                    <a:pt x="123348" y="183934"/>
                    <a:pt x="140541" y="175910"/>
                    <a:pt x="160026" y="177439"/>
                  </a:cubicBezTo>
                  <a:cubicBezTo>
                    <a:pt x="165375" y="177821"/>
                    <a:pt x="172252" y="175910"/>
                    <a:pt x="174544" y="183169"/>
                  </a:cubicBezTo>
                  <a:cubicBezTo>
                    <a:pt x="176455" y="190429"/>
                    <a:pt x="171488" y="192721"/>
                    <a:pt x="165757" y="195395"/>
                  </a:cubicBezTo>
                  <a:cubicBezTo>
                    <a:pt x="158880" y="198452"/>
                    <a:pt x="153149" y="204565"/>
                    <a:pt x="146272" y="206857"/>
                  </a:cubicBezTo>
                  <a:cubicBezTo>
                    <a:pt x="95840" y="224432"/>
                    <a:pt x="64511" y="264166"/>
                    <a:pt x="32800" y="303518"/>
                  </a:cubicBezTo>
                  <a:cubicBezTo>
                    <a:pt x="28216" y="309249"/>
                    <a:pt x="22867" y="318037"/>
                    <a:pt x="26687" y="323767"/>
                  </a:cubicBezTo>
                  <a:cubicBezTo>
                    <a:pt x="32800" y="331409"/>
                    <a:pt x="40442" y="323385"/>
                    <a:pt x="46937" y="319947"/>
                  </a:cubicBezTo>
                  <a:cubicBezTo>
                    <a:pt x="52667" y="317272"/>
                    <a:pt x="57252" y="313070"/>
                    <a:pt x="62601" y="309631"/>
                  </a:cubicBezTo>
                  <a:cubicBezTo>
                    <a:pt x="83614" y="296641"/>
                    <a:pt x="101953" y="297787"/>
                    <a:pt x="115325" y="314216"/>
                  </a:cubicBezTo>
                  <a:cubicBezTo>
                    <a:pt x="126023" y="326824"/>
                    <a:pt x="132136" y="341724"/>
                    <a:pt x="137103" y="357771"/>
                  </a:cubicBezTo>
                  <a:cubicBezTo>
                    <a:pt x="147800" y="392920"/>
                    <a:pt x="151621" y="431126"/>
                    <a:pt x="175308" y="461691"/>
                  </a:cubicBezTo>
                  <a:cubicBezTo>
                    <a:pt x="210076" y="506774"/>
                    <a:pt x="223066" y="557970"/>
                    <a:pt x="220392" y="614515"/>
                  </a:cubicBezTo>
                  <a:cubicBezTo>
                    <a:pt x="218863" y="644315"/>
                    <a:pt x="221156" y="674116"/>
                    <a:pt x="221538" y="704299"/>
                  </a:cubicBezTo>
                  <a:cubicBezTo>
                    <a:pt x="221538" y="704299"/>
                    <a:pt x="221538" y="704299"/>
                    <a:pt x="221538" y="704299"/>
                  </a:cubicBezTo>
                  <a:cubicBezTo>
                    <a:pt x="221538" y="704299"/>
                    <a:pt x="221538" y="704299"/>
                    <a:pt x="221538" y="704299"/>
                  </a:cubicBezTo>
                  <a:cubicBezTo>
                    <a:pt x="196322" y="710412"/>
                    <a:pt x="174544" y="721109"/>
                    <a:pt x="160026" y="743651"/>
                  </a:cubicBezTo>
                  <a:cubicBezTo>
                    <a:pt x="140923" y="778036"/>
                    <a:pt x="147036" y="814332"/>
                    <a:pt x="152003" y="850246"/>
                  </a:cubicBezTo>
                  <a:cubicBezTo>
                    <a:pt x="163465" y="878900"/>
                    <a:pt x="174544" y="907555"/>
                    <a:pt x="197086" y="929714"/>
                  </a:cubicBezTo>
                  <a:cubicBezTo>
                    <a:pt x="205873" y="938119"/>
                    <a:pt x="212368" y="949963"/>
                    <a:pt x="226887" y="950345"/>
                  </a:cubicBezTo>
                  <a:cubicBezTo>
                    <a:pt x="234910" y="973651"/>
                    <a:pt x="242551" y="997339"/>
                    <a:pt x="251338" y="1020262"/>
                  </a:cubicBezTo>
                  <a:cubicBezTo>
                    <a:pt x="273880" y="1078717"/>
                    <a:pt x="444279" y="1312920"/>
                    <a:pt x="633780" y="1386275"/>
                  </a:cubicBezTo>
                  <a:cubicBezTo>
                    <a:pt x="634162" y="1419132"/>
                    <a:pt x="634162" y="1451607"/>
                    <a:pt x="634544" y="1484465"/>
                  </a:cubicBezTo>
                  <a:cubicBezTo>
                    <a:pt x="631870" y="1519996"/>
                    <a:pt x="620790" y="1550561"/>
                    <a:pt x="588315" y="1569664"/>
                  </a:cubicBezTo>
                  <a:cubicBezTo>
                    <a:pt x="575707" y="1583036"/>
                    <a:pt x="578763" y="1589531"/>
                    <a:pt x="585258" y="1601375"/>
                  </a:cubicBezTo>
                  <a:cubicBezTo>
                    <a:pt x="607418" y="1640727"/>
                    <a:pt x="640657" y="1706823"/>
                    <a:pt x="652119" y="1717903"/>
                  </a:cubicBezTo>
                  <a:cubicBezTo>
                    <a:pt x="656704" y="1720195"/>
                    <a:pt x="832833" y="1720195"/>
                    <a:pt x="835890" y="1719431"/>
                  </a:cubicBezTo>
                  <a:cubicBezTo>
                    <a:pt x="841238" y="1717139"/>
                    <a:pt x="888614" y="1628119"/>
                    <a:pt x="915358" y="1592970"/>
                  </a:cubicBezTo>
                  <a:cubicBezTo>
                    <a:pt x="921853" y="1584182"/>
                    <a:pt x="916504" y="1576159"/>
                    <a:pt x="909627" y="1565461"/>
                  </a:cubicBezTo>
                  <a:cubicBezTo>
                    <a:pt x="895109" y="1551325"/>
                    <a:pt x="883265" y="1535661"/>
                    <a:pt x="875242" y="1516176"/>
                  </a:cubicBezTo>
                  <a:cubicBezTo>
                    <a:pt x="867983" y="1498219"/>
                    <a:pt x="874096" y="1411491"/>
                    <a:pt x="865690" y="1387039"/>
                  </a:cubicBezTo>
                  <a:cubicBezTo>
                    <a:pt x="864926" y="1385893"/>
                    <a:pt x="1019278" y="1319797"/>
                    <a:pt x="1090341" y="1274332"/>
                  </a:cubicBezTo>
                  <a:cubicBezTo>
                    <a:pt x="1131604" y="1247970"/>
                    <a:pt x="1183946" y="1178817"/>
                    <a:pt x="1191205" y="1166973"/>
                  </a:cubicBezTo>
                  <a:cubicBezTo>
                    <a:pt x="1245839" y="1079099"/>
                    <a:pt x="1258065" y="967538"/>
                    <a:pt x="1263414" y="956840"/>
                  </a:cubicBezTo>
                  <a:cubicBezTo>
                    <a:pt x="1263414" y="956840"/>
                    <a:pt x="1263414" y="956840"/>
                    <a:pt x="1263414" y="956840"/>
                  </a:cubicBezTo>
                  <a:cubicBezTo>
                    <a:pt x="1302002" y="935827"/>
                    <a:pt x="1323780" y="902206"/>
                    <a:pt x="1338298" y="861325"/>
                  </a:cubicBezTo>
                  <a:cubicBezTo>
                    <a:pt x="1346703" y="837638"/>
                    <a:pt x="1342883" y="815096"/>
                    <a:pt x="1344029" y="791790"/>
                  </a:cubicBezTo>
                  <a:cubicBezTo>
                    <a:pt x="1347849" y="752438"/>
                    <a:pt x="1329128" y="724166"/>
                    <a:pt x="1291687" y="708119"/>
                  </a:cubicBezTo>
                  <a:close/>
                  <a:moveTo>
                    <a:pt x="272352" y="878518"/>
                  </a:moveTo>
                  <a:cubicBezTo>
                    <a:pt x="272352" y="878518"/>
                    <a:pt x="272352" y="878518"/>
                    <a:pt x="272352" y="878518"/>
                  </a:cubicBezTo>
                  <a:cubicBezTo>
                    <a:pt x="272352" y="878518"/>
                    <a:pt x="272352" y="878518"/>
                    <a:pt x="272352" y="878518"/>
                  </a:cubicBezTo>
                  <a:cubicBezTo>
                    <a:pt x="272352" y="878518"/>
                    <a:pt x="272352" y="878518"/>
                    <a:pt x="272352" y="878518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779B1B3-AE42-44DD-9314-3D9ACF0F0759}"/>
                </a:ext>
              </a:extLst>
            </p:cNvPr>
            <p:cNvSpPr/>
            <p:nvPr/>
          </p:nvSpPr>
          <p:spPr>
            <a:xfrm>
              <a:off x="10824303" y="2276008"/>
              <a:ext cx="317109" cy="1696726"/>
            </a:xfrm>
            <a:custGeom>
              <a:avLst/>
              <a:gdLst>
                <a:gd name="connsiteX0" fmla="*/ 0 w 317109"/>
                <a:gd name="connsiteY0" fmla="*/ 0 h 1696726"/>
                <a:gd name="connsiteX1" fmla="*/ 317109 w 317109"/>
                <a:gd name="connsiteY1" fmla="*/ 0 h 1696726"/>
                <a:gd name="connsiteX2" fmla="*/ 317109 w 317109"/>
                <a:gd name="connsiteY2" fmla="*/ 1696727 h 1696726"/>
                <a:gd name="connsiteX3" fmla="*/ 0 w 317109"/>
                <a:gd name="connsiteY3" fmla="*/ 1696727 h 169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109" h="1696726">
                  <a:moveTo>
                    <a:pt x="0" y="0"/>
                  </a:moveTo>
                  <a:lnTo>
                    <a:pt x="317109" y="0"/>
                  </a:lnTo>
                  <a:lnTo>
                    <a:pt x="317109" y="1696727"/>
                  </a:lnTo>
                  <a:lnTo>
                    <a:pt x="0" y="1696727"/>
                  </a:lnTo>
                  <a:close/>
                </a:path>
              </a:pathLst>
            </a:custGeom>
            <a:solidFill>
              <a:srgbClr val="00C1B8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3A14337-6D54-47BE-94E7-8671D0D4E3FE}"/>
                </a:ext>
              </a:extLst>
            </p:cNvPr>
            <p:cNvSpPr/>
            <p:nvPr/>
          </p:nvSpPr>
          <p:spPr>
            <a:xfrm>
              <a:off x="10878925" y="2229247"/>
              <a:ext cx="222682" cy="927105"/>
            </a:xfrm>
            <a:custGeom>
              <a:avLst/>
              <a:gdLst>
                <a:gd name="connsiteX0" fmla="*/ 1540 w 222682"/>
                <a:gd name="connsiteY0" fmla="*/ 77324 h 927105"/>
                <a:gd name="connsiteX1" fmla="*/ 12 w 222682"/>
                <a:gd name="connsiteY1" fmla="*/ 15049 h 927105"/>
                <a:gd name="connsiteX2" fmla="*/ 9946 w 222682"/>
                <a:gd name="connsiteY2" fmla="*/ 148 h 927105"/>
                <a:gd name="connsiteX3" fmla="*/ 198683 w 222682"/>
                <a:gd name="connsiteY3" fmla="*/ 531 h 927105"/>
                <a:gd name="connsiteX4" fmla="*/ 221989 w 222682"/>
                <a:gd name="connsiteY4" fmla="*/ 18105 h 927105"/>
                <a:gd name="connsiteX5" fmla="*/ 212437 w 222682"/>
                <a:gd name="connsiteY5" fmla="*/ 83437 h 927105"/>
                <a:gd name="connsiteX6" fmla="*/ 162769 w 222682"/>
                <a:gd name="connsiteY6" fmla="*/ 152208 h 927105"/>
                <a:gd name="connsiteX7" fmla="*/ 156274 w 222682"/>
                <a:gd name="connsiteY7" fmla="*/ 196909 h 927105"/>
                <a:gd name="connsiteX8" fmla="*/ 199829 w 222682"/>
                <a:gd name="connsiteY8" fmla="*/ 726826 h 927105"/>
                <a:gd name="connsiteX9" fmla="*/ 206706 w 222682"/>
                <a:gd name="connsiteY9" fmla="*/ 909832 h 927105"/>
                <a:gd name="connsiteX10" fmla="*/ 189896 w 222682"/>
                <a:gd name="connsiteY10" fmla="*/ 927025 h 927105"/>
                <a:gd name="connsiteX11" fmla="*/ 20643 w 222682"/>
                <a:gd name="connsiteY11" fmla="*/ 915181 h 927105"/>
                <a:gd name="connsiteX12" fmla="*/ 5743 w 222682"/>
                <a:gd name="connsiteY12" fmla="*/ 896460 h 927105"/>
                <a:gd name="connsiteX13" fmla="*/ 59613 w 222682"/>
                <a:gd name="connsiteY13" fmla="*/ 181627 h 927105"/>
                <a:gd name="connsiteX14" fmla="*/ 46623 w 222682"/>
                <a:gd name="connsiteY14" fmla="*/ 148005 h 927105"/>
                <a:gd name="connsiteX15" fmla="*/ 1540 w 222682"/>
                <a:gd name="connsiteY15" fmla="*/ 77324 h 92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2682" h="927105">
                  <a:moveTo>
                    <a:pt x="1540" y="77324"/>
                  </a:moveTo>
                  <a:cubicBezTo>
                    <a:pt x="1158" y="56693"/>
                    <a:pt x="394" y="35680"/>
                    <a:pt x="12" y="15049"/>
                  </a:cubicBezTo>
                  <a:cubicBezTo>
                    <a:pt x="12" y="8554"/>
                    <a:pt x="-752" y="531"/>
                    <a:pt x="9946" y="148"/>
                  </a:cubicBezTo>
                  <a:cubicBezTo>
                    <a:pt x="37836" y="3205"/>
                    <a:pt x="163151" y="3969"/>
                    <a:pt x="198683" y="531"/>
                  </a:cubicBezTo>
                  <a:cubicBezTo>
                    <a:pt x="216258" y="-1380"/>
                    <a:pt x="220460" y="1295"/>
                    <a:pt x="221989" y="18105"/>
                  </a:cubicBezTo>
                  <a:cubicBezTo>
                    <a:pt x="224281" y="40647"/>
                    <a:pt x="220842" y="62424"/>
                    <a:pt x="212437" y="83437"/>
                  </a:cubicBezTo>
                  <a:cubicBezTo>
                    <a:pt x="201357" y="110182"/>
                    <a:pt x="183783" y="132341"/>
                    <a:pt x="162769" y="152208"/>
                  </a:cubicBezTo>
                  <a:cubicBezTo>
                    <a:pt x="149397" y="164816"/>
                    <a:pt x="153982" y="180863"/>
                    <a:pt x="156274" y="196909"/>
                  </a:cubicBezTo>
                  <a:cubicBezTo>
                    <a:pt x="160477" y="225946"/>
                    <a:pt x="194098" y="640480"/>
                    <a:pt x="199829" y="726826"/>
                  </a:cubicBezTo>
                  <a:cubicBezTo>
                    <a:pt x="203268" y="779932"/>
                    <a:pt x="204032" y="856344"/>
                    <a:pt x="206706" y="909832"/>
                  </a:cubicBezTo>
                  <a:cubicBezTo>
                    <a:pt x="207470" y="923205"/>
                    <a:pt x="203650" y="927789"/>
                    <a:pt x="189896" y="927025"/>
                  </a:cubicBezTo>
                  <a:cubicBezTo>
                    <a:pt x="133351" y="923205"/>
                    <a:pt x="76806" y="921676"/>
                    <a:pt x="20643" y="915181"/>
                  </a:cubicBezTo>
                  <a:cubicBezTo>
                    <a:pt x="8035" y="913653"/>
                    <a:pt x="5743" y="907922"/>
                    <a:pt x="5743" y="896460"/>
                  </a:cubicBezTo>
                  <a:cubicBezTo>
                    <a:pt x="5361" y="825397"/>
                    <a:pt x="53500" y="214102"/>
                    <a:pt x="59613" y="181627"/>
                  </a:cubicBezTo>
                  <a:cubicBezTo>
                    <a:pt x="62288" y="167108"/>
                    <a:pt x="56175" y="157175"/>
                    <a:pt x="46623" y="148005"/>
                  </a:cubicBezTo>
                  <a:cubicBezTo>
                    <a:pt x="25610" y="127756"/>
                    <a:pt x="6507" y="107125"/>
                    <a:pt x="1540" y="77324"/>
                  </a:cubicBezTo>
                  <a:close/>
                </a:path>
              </a:pathLst>
            </a:custGeom>
            <a:solidFill>
              <a:srgbClr val="FE535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3606914-6CB2-40B5-A278-90F93046113D}"/>
                </a:ext>
              </a:extLst>
            </p:cNvPr>
            <p:cNvSpPr/>
            <p:nvPr/>
          </p:nvSpPr>
          <p:spPr>
            <a:xfrm>
              <a:off x="10239044" y="545375"/>
              <a:ext cx="1363186" cy="983705"/>
            </a:xfrm>
            <a:custGeom>
              <a:avLst/>
              <a:gdLst>
                <a:gd name="connsiteX0" fmla="*/ 1363132 w 1363185"/>
                <a:gd name="connsiteY0" fmla="*/ 368972 h 983705"/>
                <a:gd name="connsiteX1" fmla="*/ 1338298 w 1363185"/>
                <a:gd name="connsiteY1" fmla="*/ 513008 h 983705"/>
                <a:gd name="connsiteX2" fmla="*/ 1292451 w 1363185"/>
                <a:gd name="connsiteY2" fmla="*/ 707094 h 983705"/>
                <a:gd name="connsiteX3" fmla="*/ 1274876 w 1363185"/>
                <a:gd name="connsiteY3" fmla="*/ 752559 h 983705"/>
                <a:gd name="connsiteX4" fmla="*/ 1265706 w 1363185"/>
                <a:gd name="connsiteY4" fmla="*/ 957343 h 983705"/>
                <a:gd name="connsiteX5" fmla="*/ 1258829 w 1363185"/>
                <a:gd name="connsiteY5" fmla="*/ 970715 h 983705"/>
                <a:gd name="connsiteX6" fmla="*/ 1243547 w 1363185"/>
                <a:gd name="connsiteY6" fmla="*/ 983705 h 983705"/>
                <a:gd name="connsiteX7" fmla="*/ 1228265 w 1363185"/>
                <a:gd name="connsiteY7" fmla="*/ 938240 h 983705"/>
                <a:gd name="connsiteX8" fmla="*/ 1226737 w 1363185"/>
                <a:gd name="connsiteY8" fmla="*/ 688756 h 983705"/>
                <a:gd name="connsiteX9" fmla="*/ 1206869 w 1363185"/>
                <a:gd name="connsiteY9" fmla="*/ 553124 h 983705"/>
                <a:gd name="connsiteX10" fmla="*/ 1181653 w 1363185"/>
                <a:gd name="connsiteY10" fmla="*/ 493905 h 983705"/>
                <a:gd name="connsiteX11" fmla="*/ 1105242 w 1363185"/>
                <a:gd name="connsiteY11" fmla="*/ 446148 h 983705"/>
                <a:gd name="connsiteX12" fmla="*/ 867983 w 1363185"/>
                <a:gd name="connsiteY12" fmla="*/ 453407 h 983705"/>
                <a:gd name="connsiteX13" fmla="*/ 800358 w 1363185"/>
                <a:gd name="connsiteY13" fmla="*/ 478623 h 983705"/>
                <a:gd name="connsiteX14" fmla="*/ 694910 w 1363185"/>
                <a:gd name="connsiteY14" fmla="*/ 478241 h 983705"/>
                <a:gd name="connsiteX15" fmla="*/ 577617 w 1363185"/>
                <a:gd name="connsiteY15" fmla="*/ 442327 h 983705"/>
                <a:gd name="connsiteX16" fmla="*/ 361372 w 1363185"/>
                <a:gd name="connsiteY16" fmla="*/ 444619 h 983705"/>
                <a:gd name="connsiteX17" fmla="*/ 299478 w 1363185"/>
                <a:gd name="connsiteY17" fmla="*/ 499636 h 983705"/>
                <a:gd name="connsiteX18" fmla="*/ 282285 w 1363185"/>
                <a:gd name="connsiteY18" fmla="*/ 633357 h 983705"/>
                <a:gd name="connsiteX19" fmla="*/ 272734 w 1363185"/>
                <a:gd name="connsiteY19" fmla="*/ 768224 h 983705"/>
                <a:gd name="connsiteX20" fmla="*/ 261272 w 1363185"/>
                <a:gd name="connsiteY20" fmla="*/ 937476 h 983705"/>
                <a:gd name="connsiteX21" fmla="*/ 243697 w 1363185"/>
                <a:gd name="connsiteY21" fmla="*/ 960400 h 983705"/>
                <a:gd name="connsiteX22" fmla="*/ 228797 w 1363185"/>
                <a:gd name="connsiteY22" fmla="*/ 942443 h 983705"/>
                <a:gd name="connsiteX23" fmla="*/ 228415 w 1363185"/>
                <a:gd name="connsiteY23" fmla="*/ 735367 h 983705"/>
                <a:gd name="connsiteX24" fmla="*/ 220392 w 1363185"/>
                <a:gd name="connsiteY24" fmla="*/ 614636 h 983705"/>
                <a:gd name="connsiteX25" fmla="*/ 175309 w 1363185"/>
                <a:gd name="connsiteY25" fmla="*/ 461812 h 983705"/>
                <a:gd name="connsiteX26" fmla="*/ 137103 w 1363185"/>
                <a:gd name="connsiteY26" fmla="*/ 357892 h 983705"/>
                <a:gd name="connsiteX27" fmla="*/ 115325 w 1363185"/>
                <a:gd name="connsiteY27" fmla="*/ 314337 h 983705"/>
                <a:gd name="connsiteX28" fmla="*/ 62601 w 1363185"/>
                <a:gd name="connsiteY28" fmla="*/ 309752 h 983705"/>
                <a:gd name="connsiteX29" fmla="*/ 46937 w 1363185"/>
                <a:gd name="connsiteY29" fmla="*/ 320068 h 983705"/>
                <a:gd name="connsiteX30" fmla="*/ 26687 w 1363185"/>
                <a:gd name="connsiteY30" fmla="*/ 323889 h 983705"/>
                <a:gd name="connsiteX31" fmla="*/ 32800 w 1363185"/>
                <a:gd name="connsiteY31" fmla="*/ 303639 h 983705"/>
                <a:gd name="connsiteX32" fmla="*/ 146272 w 1363185"/>
                <a:gd name="connsiteY32" fmla="*/ 206978 h 983705"/>
                <a:gd name="connsiteX33" fmla="*/ 165757 w 1363185"/>
                <a:gd name="connsiteY33" fmla="*/ 195517 h 983705"/>
                <a:gd name="connsiteX34" fmla="*/ 174544 w 1363185"/>
                <a:gd name="connsiteY34" fmla="*/ 183291 h 983705"/>
                <a:gd name="connsiteX35" fmla="*/ 160026 w 1363185"/>
                <a:gd name="connsiteY35" fmla="*/ 177560 h 983705"/>
                <a:gd name="connsiteX36" fmla="*/ 105392 w 1363185"/>
                <a:gd name="connsiteY36" fmla="*/ 189786 h 983705"/>
                <a:gd name="connsiteX37" fmla="*/ 28980 w 1363185"/>
                <a:gd name="connsiteY37" fmla="*/ 215766 h 983705"/>
                <a:gd name="connsiteX38" fmla="*/ 21339 w 1363185"/>
                <a:gd name="connsiteY38" fmla="*/ 216912 h 983705"/>
                <a:gd name="connsiteX39" fmla="*/ 707 w 1363185"/>
                <a:gd name="connsiteY39" fmla="*/ 213473 h 983705"/>
                <a:gd name="connsiteX40" fmla="*/ 12551 w 1363185"/>
                <a:gd name="connsiteY40" fmla="*/ 195899 h 983705"/>
                <a:gd name="connsiteX41" fmla="*/ 134810 w 1363185"/>
                <a:gd name="connsiteY41" fmla="*/ 126364 h 983705"/>
                <a:gd name="connsiteX42" fmla="*/ 297186 w 1363185"/>
                <a:gd name="connsiteY42" fmla="*/ 85483 h 983705"/>
                <a:gd name="connsiteX43" fmla="*/ 516488 w 1363185"/>
                <a:gd name="connsiteY43" fmla="*/ 63706 h 983705"/>
                <a:gd name="connsiteX44" fmla="*/ 528332 w 1363185"/>
                <a:gd name="connsiteY44" fmla="*/ 58739 h 983705"/>
                <a:gd name="connsiteX45" fmla="*/ 549345 w 1363185"/>
                <a:gd name="connsiteY45" fmla="*/ 47277 h 983705"/>
                <a:gd name="connsiteX46" fmla="*/ 523747 w 1363185"/>
                <a:gd name="connsiteY46" fmla="*/ 36198 h 983705"/>
                <a:gd name="connsiteX47" fmla="*/ 451156 w 1363185"/>
                <a:gd name="connsiteY47" fmla="*/ 33141 h 983705"/>
                <a:gd name="connsiteX48" fmla="*/ 418298 w 1363185"/>
                <a:gd name="connsiteY48" fmla="*/ 25118 h 983705"/>
                <a:gd name="connsiteX49" fmla="*/ 412567 w 1363185"/>
                <a:gd name="connsiteY49" fmla="*/ 16713 h 983705"/>
                <a:gd name="connsiteX50" fmla="*/ 419827 w 1363185"/>
                <a:gd name="connsiteY50" fmla="*/ 11364 h 983705"/>
                <a:gd name="connsiteX51" fmla="*/ 468348 w 1363185"/>
                <a:gd name="connsiteY51" fmla="*/ 2576 h 983705"/>
                <a:gd name="connsiteX52" fmla="*/ 662817 w 1363185"/>
                <a:gd name="connsiteY52" fmla="*/ 2958 h 983705"/>
                <a:gd name="connsiteX53" fmla="*/ 803797 w 1363185"/>
                <a:gd name="connsiteY53" fmla="*/ 30467 h 983705"/>
                <a:gd name="connsiteX54" fmla="*/ 916122 w 1363185"/>
                <a:gd name="connsiteY54" fmla="*/ 71729 h 983705"/>
                <a:gd name="connsiteX55" fmla="*/ 1086521 w 1363185"/>
                <a:gd name="connsiteY55" fmla="*/ 181762 h 983705"/>
                <a:gd name="connsiteX56" fmla="*/ 1154527 w 1363185"/>
                <a:gd name="connsiteY56" fmla="*/ 202012 h 983705"/>
                <a:gd name="connsiteX57" fmla="*/ 1221006 w 1363185"/>
                <a:gd name="connsiteY57" fmla="*/ 177178 h 983705"/>
                <a:gd name="connsiteX58" fmla="*/ 1217185 w 1363185"/>
                <a:gd name="connsiteY58" fmla="*/ 158839 h 983705"/>
                <a:gd name="connsiteX59" fmla="*/ 1217949 w 1363185"/>
                <a:gd name="connsiteY59" fmla="*/ 141646 h 983705"/>
                <a:gd name="connsiteX60" fmla="*/ 1237434 w 1363185"/>
                <a:gd name="connsiteY60" fmla="*/ 146231 h 983705"/>
                <a:gd name="connsiteX61" fmla="*/ 1292451 w 1363185"/>
                <a:gd name="connsiteY61" fmla="*/ 202394 h 983705"/>
                <a:gd name="connsiteX62" fmla="*/ 1322633 w 1363185"/>
                <a:gd name="connsiteY62" fmla="*/ 255882 h 983705"/>
                <a:gd name="connsiteX63" fmla="*/ 1363132 w 1363185"/>
                <a:gd name="connsiteY63" fmla="*/ 368972 h 9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363185" h="983705">
                  <a:moveTo>
                    <a:pt x="1363132" y="368972"/>
                  </a:moveTo>
                  <a:cubicBezTo>
                    <a:pt x="1363896" y="412908"/>
                    <a:pt x="1356637" y="459902"/>
                    <a:pt x="1338298" y="513008"/>
                  </a:cubicBezTo>
                  <a:cubicBezTo>
                    <a:pt x="1315756" y="576048"/>
                    <a:pt x="1293979" y="705948"/>
                    <a:pt x="1292451" y="707094"/>
                  </a:cubicBezTo>
                  <a:cubicBezTo>
                    <a:pt x="1276404" y="717028"/>
                    <a:pt x="1276022" y="738423"/>
                    <a:pt x="1274876" y="752559"/>
                  </a:cubicBezTo>
                  <a:cubicBezTo>
                    <a:pt x="1272202" y="794968"/>
                    <a:pt x="1279079" y="916463"/>
                    <a:pt x="1265706" y="957343"/>
                  </a:cubicBezTo>
                  <a:cubicBezTo>
                    <a:pt x="1261886" y="968805"/>
                    <a:pt x="1264943" y="960400"/>
                    <a:pt x="1258829" y="970715"/>
                  </a:cubicBezTo>
                  <a:cubicBezTo>
                    <a:pt x="1255391" y="976828"/>
                    <a:pt x="1251952" y="982941"/>
                    <a:pt x="1243547" y="983705"/>
                  </a:cubicBezTo>
                  <a:cubicBezTo>
                    <a:pt x="1238580" y="981795"/>
                    <a:pt x="1224444" y="960400"/>
                    <a:pt x="1228265" y="938240"/>
                  </a:cubicBezTo>
                  <a:cubicBezTo>
                    <a:pt x="1236670" y="885898"/>
                    <a:pt x="1230175" y="741480"/>
                    <a:pt x="1226737" y="688756"/>
                  </a:cubicBezTo>
                  <a:cubicBezTo>
                    <a:pt x="1223680" y="642908"/>
                    <a:pt x="1217949" y="597825"/>
                    <a:pt x="1206869" y="553124"/>
                  </a:cubicBezTo>
                  <a:cubicBezTo>
                    <a:pt x="1201521" y="531729"/>
                    <a:pt x="1192733" y="512626"/>
                    <a:pt x="1181653" y="493905"/>
                  </a:cubicBezTo>
                  <a:cubicBezTo>
                    <a:pt x="1164079" y="464486"/>
                    <a:pt x="1137335" y="449586"/>
                    <a:pt x="1105242" y="446148"/>
                  </a:cubicBezTo>
                  <a:cubicBezTo>
                    <a:pt x="1026155" y="438124"/>
                    <a:pt x="946687" y="437742"/>
                    <a:pt x="867983" y="453407"/>
                  </a:cubicBezTo>
                  <a:cubicBezTo>
                    <a:pt x="843913" y="457991"/>
                    <a:pt x="821753" y="466779"/>
                    <a:pt x="800358" y="478623"/>
                  </a:cubicBezTo>
                  <a:cubicBezTo>
                    <a:pt x="765209" y="498490"/>
                    <a:pt x="729677" y="499254"/>
                    <a:pt x="694910" y="478241"/>
                  </a:cubicBezTo>
                  <a:cubicBezTo>
                    <a:pt x="658614" y="456463"/>
                    <a:pt x="619262" y="447676"/>
                    <a:pt x="577617" y="442327"/>
                  </a:cubicBezTo>
                  <a:cubicBezTo>
                    <a:pt x="505026" y="432776"/>
                    <a:pt x="433199" y="430483"/>
                    <a:pt x="361372" y="444619"/>
                  </a:cubicBezTo>
                  <a:cubicBezTo>
                    <a:pt x="329661" y="450732"/>
                    <a:pt x="309793" y="468689"/>
                    <a:pt x="299478" y="499636"/>
                  </a:cubicBezTo>
                  <a:cubicBezTo>
                    <a:pt x="284578" y="543191"/>
                    <a:pt x="284578" y="588656"/>
                    <a:pt x="282285" y="633357"/>
                  </a:cubicBezTo>
                  <a:cubicBezTo>
                    <a:pt x="280375" y="674619"/>
                    <a:pt x="276172" y="726197"/>
                    <a:pt x="272734" y="768224"/>
                  </a:cubicBezTo>
                  <a:cubicBezTo>
                    <a:pt x="273116" y="780068"/>
                    <a:pt x="261272" y="917227"/>
                    <a:pt x="261272" y="937476"/>
                  </a:cubicBezTo>
                  <a:cubicBezTo>
                    <a:pt x="261272" y="946264"/>
                    <a:pt x="255923" y="958490"/>
                    <a:pt x="243697" y="960400"/>
                  </a:cubicBezTo>
                  <a:cubicBezTo>
                    <a:pt x="229179" y="961546"/>
                    <a:pt x="231853" y="951230"/>
                    <a:pt x="228797" y="942443"/>
                  </a:cubicBezTo>
                  <a:cubicBezTo>
                    <a:pt x="215425" y="902709"/>
                    <a:pt x="237584" y="775865"/>
                    <a:pt x="228415" y="735367"/>
                  </a:cubicBezTo>
                  <a:cubicBezTo>
                    <a:pt x="227651" y="731546"/>
                    <a:pt x="218863" y="644437"/>
                    <a:pt x="220392" y="614636"/>
                  </a:cubicBezTo>
                  <a:cubicBezTo>
                    <a:pt x="223066" y="558091"/>
                    <a:pt x="210076" y="506513"/>
                    <a:pt x="175309" y="461812"/>
                  </a:cubicBezTo>
                  <a:cubicBezTo>
                    <a:pt x="151239" y="430865"/>
                    <a:pt x="147800" y="393041"/>
                    <a:pt x="137103" y="357892"/>
                  </a:cubicBezTo>
                  <a:cubicBezTo>
                    <a:pt x="132136" y="341845"/>
                    <a:pt x="126023" y="326945"/>
                    <a:pt x="115325" y="314337"/>
                  </a:cubicBezTo>
                  <a:cubicBezTo>
                    <a:pt x="101953" y="298291"/>
                    <a:pt x="83614" y="296762"/>
                    <a:pt x="62601" y="309752"/>
                  </a:cubicBezTo>
                  <a:cubicBezTo>
                    <a:pt x="57252" y="313191"/>
                    <a:pt x="52285" y="317394"/>
                    <a:pt x="46937" y="320068"/>
                  </a:cubicBezTo>
                  <a:cubicBezTo>
                    <a:pt x="40441" y="323124"/>
                    <a:pt x="32800" y="331530"/>
                    <a:pt x="26687" y="323889"/>
                  </a:cubicBezTo>
                  <a:cubicBezTo>
                    <a:pt x="22485" y="318540"/>
                    <a:pt x="28216" y="309370"/>
                    <a:pt x="32800" y="303639"/>
                  </a:cubicBezTo>
                  <a:cubicBezTo>
                    <a:pt x="64511" y="264287"/>
                    <a:pt x="95840" y="224553"/>
                    <a:pt x="146272" y="206978"/>
                  </a:cubicBezTo>
                  <a:cubicBezTo>
                    <a:pt x="153149" y="204686"/>
                    <a:pt x="158880" y="198573"/>
                    <a:pt x="165757" y="195517"/>
                  </a:cubicBezTo>
                  <a:cubicBezTo>
                    <a:pt x="171488" y="192842"/>
                    <a:pt x="176837" y="190550"/>
                    <a:pt x="174544" y="183291"/>
                  </a:cubicBezTo>
                  <a:cubicBezTo>
                    <a:pt x="172252" y="176031"/>
                    <a:pt x="165375" y="177942"/>
                    <a:pt x="160026" y="177560"/>
                  </a:cubicBezTo>
                  <a:cubicBezTo>
                    <a:pt x="140541" y="175649"/>
                    <a:pt x="122966" y="183673"/>
                    <a:pt x="105392" y="189786"/>
                  </a:cubicBezTo>
                  <a:cubicBezTo>
                    <a:pt x="79794" y="198191"/>
                    <a:pt x="54578" y="206978"/>
                    <a:pt x="28980" y="215766"/>
                  </a:cubicBezTo>
                  <a:cubicBezTo>
                    <a:pt x="26687" y="216530"/>
                    <a:pt x="24013" y="216912"/>
                    <a:pt x="21339" y="216912"/>
                  </a:cubicBezTo>
                  <a:cubicBezTo>
                    <a:pt x="14079" y="216530"/>
                    <a:pt x="4146" y="221115"/>
                    <a:pt x="707" y="213473"/>
                  </a:cubicBezTo>
                  <a:cubicBezTo>
                    <a:pt x="-2731" y="205450"/>
                    <a:pt x="7202" y="200483"/>
                    <a:pt x="12551" y="195899"/>
                  </a:cubicBezTo>
                  <a:cubicBezTo>
                    <a:pt x="49229" y="165334"/>
                    <a:pt x="91638" y="145085"/>
                    <a:pt x="134810" y="126364"/>
                  </a:cubicBezTo>
                  <a:cubicBezTo>
                    <a:pt x="186388" y="103822"/>
                    <a:pt x="240641" y="91596"/>
                    <a:pt x="297186" y="85483"/>
                  </a:cubicBezTo>
                  <a:cubicBezTo>
                    <a:pt x="370159" y="77842"/>
                    <a:pt x="444279" y="77842"/>
                    <a:pt x="516488" y="63706"/>
                  </a:cubicBezTo>
                  <a:cubicBezTo>
                    <a:pt x="521073" y="62942"/>
                    <a:pt x="524511" y="61414"/>
                    <a:pt x="528332" y="58739"/>
                  </a:cubicBezTo>
                  <a:cubicBezTo>
                    <a:pt x="535209" y="54154"/>
                    <a:pt x="550873" y="57975"/>
                    <a:pt x="549345" y="47277"/>
                  </a:cubicBezTo>
                  <a:cubicBezTo>
                    <a:pt x="547817" y="36962"/>
                    <a:pt x="532916" y="36962"/>
                    <a:pt x="523747" y="36198"/>
                  </a:cubicBezTo>
                  <a:cubicBezTo>
                    <a:pt x="499677" y="33905"/>
                    <a:pt x="475607" y="33523"/>
                    <a:pt x="451156" y="33141"/>
                  </a:cubicBezTo>
                  <a:cubicBezTo>
                    <a:pt x="439312" y="33141"/>
                    <a:pt x="428996" y="28939"/>
                    <a:pt x="418298" y="25118"/>
                  </a:cubicBezTo>
                  <a:cubicBezTo>
                    <a:pt x="414096" y="23590"/>
                    <a:pt x="411421" y="21297"/>
                    <a:pt x="412567" y="16713"/>
                  </a:cubicBezTo>
                  <a:cubicBezTo>
                    <a:pt x="413332" y="13274"/>
                    <a:pt x="416388" y="11746"/>
                    <a:pt x="419827" y="11364"/>
                  </a:cubicBezTo>
                  <a:cubicBezTo>
                    <a:pt x="435873" y="9071"/>
                    <a:pt x="451156" y="2958"/>
                    <a:pt x="468348" y="2576"/>
                  </a:cubicBezTo>
                  <a:cubicBezTo>
                    <a:pt x="533298" y="284"/>
                    <a:pt x="598248" y="-2008"/>
                    <a:pt x="662817" y="2958"/>
                  </a:cubicBezTo>
                  <a:cubicBezTo>
                    <a:pt x="710956" y="6397"/>
                    <a:pt x="757185" y="18623"/>
                    <a:pt x="803797" y="30467"/>
                  </a:cubicBezTo>
                  <a:cubicBezTo>
                    <a:pt x="842767" y="40400"/>
                    <a:pt x="879062" y="56829"/>
                    <a:pt x="916122" y="71729"/>
                  </a:cubicBezTo>
                  <a:cubicBezTo>
                    <a:pt x="977634" y="100766"/>
                    <a:pt x="1025773" y="151198"/>
                    <a:pt x="1086521" y="181762"/>
                  </a:cubicBezTo>
                  <a:cubicBezTo>
                    <a:pt x="1107916" y="192460"/>
                    <a:pt x="1129311" y="203540"/>
                    <a:pt x="1154527" y="202012"/>
                  </a:cubicBezTo>
                  <a:cubicBezTo>
                    <a:pt x="1178597" y="198955"/>
                    <a:pt x="1202667" y="195899"/>
                    <a:pt x="1221006" y="177178"/>
                  </a:cubicBezTo>
                  <a:cubicBezTo>
                    <a:pt x="1219859" y="171065"/>
                    <a:pt x="1218713" y="164952"/>
                    <a:pt x="1217185" y="158839"/>
                  </a:cubicBezTo>
                  <a:cubicBezTo>
                    <a:pt x="1216039" y="152726"/>
                    <a:pt x="1211454" y="145085"/>
                    <a:pt x="1217949" y="141646"/>
                  </a:cubicBezTo>
                  <a:cubicBezTo>
                    <a:pt x="1224062" y="138208"/>
                    <a:pt x="1231703" y="141646"/>
                    <a:pt x="1237434" y="146231"/>
                  </a:cubicBezTo>
                  <a:cubicBezTo>
                    <a:pt x="1258447" y="163806"/>
                    <a:pt x="1276786" y="180234"/>
                    <a:pt x="1292451" y="202394"/>
                  </a:cubicBezTo>
                  <a:cubicBezTo>
                    <a:pt x="1303912" y="218440"/>
                    <a:pt x="1314610" y="239835"/>
                    <a:pt x="1322633" y="255882"/>
                  </a:cubicBezTo>
                  <a:cubicBezTo>
                    <a:pt x="1333331" y="276895"/>
                    <a:pt x="1363132" y="323124"/>
                    <a:pt x="1363132" y="368972"/>
                  </a:cubicBezTo>
                  <a:close/>
                </a:path>
              </a:pathLst>
            </a:custGeom>
            <a:solidFill>
              <a:srgbClr val="582200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A5A93C-4B36-4CD3-83D3-6F44013C5E61}"/>
                </a:ext>
              </a:extLst>
            </p:cNvPr>
            <p:cNvSpPr/>
            <p:nvPr/>
          </p:nvSpPr>
          <p:spPr>
            <a:xfrm>
              <a:off x="10739486" y="1309014"/>
              <a:ext cx="96279" cy="129136"/>
            </a:xfrm>
            <a:custGeom>
              <a:avLst/>
              <a:gdLst>
                <a:gd name="connsiteX0" fmla="*/ 96279 w 96279"/>
                <a:gd name="connsiteY0" fmla="*/ 64568 h 129136"/>
                <a:gd name="connsiteX1" fmla="*/ 48139 w 96279"/>
                <a:gd name="connsiteY1" fmla="*/ 129136 h 129136"/>
                <a:gd name="connsiteX2" fmla="*/ 0 w 96279"/>
                <a:gd name="connsiteY2" fmla="*/ 64568 h 129136"/>
                <a:gd name="connsiteX3" fmla="*/ 48139 w 96279"/>
                <a:gd name="connsiteY3" fmla="*/ 0 h 129136"/>
                <a:gd name="connsiteX4" fmla="*/ 96279 w 96279"/>
                <a:gd name="connsiteY4" fmla="*/ 64568 h 1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79" h="129136">
                  <a:moveTo>
                    <a:pt x="96279" y="64568"/>
                  </a:moveTo>
                  <a:cubicBezTo>
                    <a:pt x="96279" y="100228"/>
                    <a:pt x="74726" y="129136"/>
                    <a:pt x="48139" y="129136"/>
                  </a:cubicBezTo>
                  <a:cubicBezTo>
                    <a:pt x="21553" y="129136"/>
                    <a:pt x="0" y="100228"/>
                    <a:pt x="0" y="64568"/>
                  </a:cubicBezTo>
                  <a:cubicBezTo>
                    <a:pt x="0" y="28908"/>
                    <a:pt x="21553" y="0"/>
                    <a:pt x="48139" y="0"/>
                  </a:cubicBezTo>
                  <a:cubicBezTo>
                    <a:pt x="74726" y="0"/>
                    <a:pt x="96279" y="28908"/>
                    <a:pt x="96279" y="64568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A428CFC-9689-4F2D-A3FD-295998371FFE}"/>
                </a:ext>
              </a:extLst>
            </p:cNvPr>
            <p:cNvSpPr/>
            <p:nvPr/>
          </p:nvSpPr>
          <p:spPr>
            <a:xfrm>
              <a:off x="11140648" y="1307486"/>
              <a:ext cx="96279" cy="129136"/>
            </a:xfrm>
            <a:custGeom>
              <a:avLst/>
              <a:gdLst>
                <a:gd name="connsiteX0" fmla="*/ 96279 w 96279"/>
                <a:gd name="connsiteY0" fmla="*/ 64568 h 129136"/>
                <a:gd name="connsiteX1" fmla="*/ 48139 w 96279"/>
                <a:gd name="connsiteY1" fmla="*/ 129136 h 129136"/>
                <a:gd name="connsiteX2" fmla="*/ 0 w 96279"/>
                <a:gd name="connsiteY2" fmla="*/ 64568 h 129136"/>
                <a:gd name="connsiteX3" fmla="*/ 48139 w 96279"/>
                <a:gd name="connsiteY3" fmla="*/ 0 h 129136"/>
                <a:gd name="connsiteX4" fmla="*/ 96279 w 96279"/>
                <a:gd name="connsiteY4" fmla="*/ 64568 h 1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79" h="129136">
                  <a:moveTo>
                    <a:pt x="96279" y="64568"/>
                  </a:moveTo>
                  <a:cubicBezTo>
                    <a:pt x="96279" y="100228"/>
                    <a:pt x="74726" y="129136"/>
                    <a:pt x="48139" y="129136"/>
                  </a:cubicBezTo>
                  <a:cubicBezTo>
                    <a:pt x="21553" y="129136"/>
                    <a:pt x="0" y="100228"/>
                    <a:pt x="0" y="64568"/>
                  </a:cubicBezTo>
                  <a:cubicBezTo>
                    <a:pt x="0" y="28908"/>
                    <a:pt x="21553" y="0"/>
                    <a:pt x="48139" y="0"/>
                  </a:cubicBezTo>
                  <a:cubicBezTo>
                    <a:pt x="74726" y="0"/>
                    <a:pt x="96279" y="28908"/>
                    <a:pt x="96279" y="64568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8173DE-4F67-47B0-A970-B9C464B7E4E2}"/>
                </a:ext>
              </a:extLst>
            </p:cNvPr>
            <p:cNvSpPr/>
            <p:nvPr/>
          </p:nvSpPr>
          <p:spPr>
            <a:xfrm>
              <a:off x="10678156" y="1223613"/>
              <a:ext cx="204252" cy="51082"/>
            </a:xfrm>
            <a:custGeom>
              <a:avLst/>
              <a:gdLst>
                <a:gd name="connsiteX0" fmla="*/ 142708 w 204252"/>
                <a:gd name="connsiteY0" fmla="*/ 584 h 51082"/>
                <a:gd name="connsiteX1" fmla="*/ 176711 w 204252"/>
                <a:gd name="connsiteY1" fmla="*/ 966 h 51082"/>
                <a:gd name="connsiteX2" fmla="*/ 204220 w 204252"/>
                <a:gd name="connsiteY2" fmla="*/ 29238 h 51082"/>
                <a:gd name="connsiteX3" fmla="*/ 172126 w 204252"/>
                <a:gd name="connsiteY3" fmla="*/ 50634 h 51082"/>
                <a:gd name="connsiteX4" fmla="*/ 21977 w 204252"/>
                <a:gd name="connsiteY4" fmla="*/ 45667 h 51082"/>
                <a:gd name="connsiteX5" fmla="*/ 200 w 204252"/>
                <a:gd name="connsiteY5" fmla="*/ 40700 h 51082"/>
                <a:gd name="connsiteX6" fmla="*/ 18539 w 204252"/>
                <a:gd name="connsiteY6" fmla="*/ 24654 h 51082"/>
                <a:gd name="connsiteX7" fmla="*/ 142708 w 204252"/>
                <a:gd name="connsiteY7" fmla="*/ 584 h 5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252" h="51082">
                  <a:moveTo>
                    <a:pt x="142708" y="584"/>
                  </a:moveTo>
                  <a:cubicBezTo>
                    <a:pt x="151113" y="584"/>
                    <a:pt x="164103" y="-180"/>
                    <a:pt x="176711" y="966"/>
                  </a:cubicBezTo>
                  <a:cubicBezTo>
                    <a:pt x="192376" y="2112"/>
                    <a:pt x="204984" y="15866"/>
                    <a:pt x="204220" y="29238"/>
                  </a:cubicBezTo>
                  <a:cubicBezTo>
                    <a:pt x="203073" y="43757"/>
                    <a:pt x="190083" y="53308"/>
                    <a:pt x="172126" y="50634"/>
                  </a:cubicBezTo>
                  <a:cubicBezTo>
                    <a:pt x="122077" y="43757"/>
                    <a:pt x="72409" y="39554"/>
                    <a:pt x="21977" y="45667"/>
                  </a:cubicBezTo>
                  <a:cubicBezTo>
                    <a:pt x="14336" y="46431"/>
                    <a:pt x="2110" y="50252"/>
                    <a:pt x="200" y="40700"/>
                  </a:cubicBezTo>
                  <a:cubicBezTo>
                    <a:pt x="-1711" y="31531"/>
                    <a:pt x="10515" y="27710"/>
                    <a:pt x="18539" y="24654"/>
                  </a:cubicBezTo>
                  <a:cubicBezTo>
                    <a:pt x="57127" y="9371"/>
                    <a:pt x="96097" y="-2855"/>
                    <a:pt x="142708" y="584"/>
                  </a:cubicBezTo>
                  <a:close/>
                </a:path>
              </a:pathLst>
            </a:custGeom>
            <a:solidFill>
              <a:srgbClr val="55200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E5FF6C6-6A3B-4298-A2BB-6A759E1CFC29}"/>
                </a:ext>
              </a:extLst>
            </p:cNvPr>
            <p:cNvSpPr/>
            <p:nvPr/>
          </p:nvSpPr>
          <p:spPr>
            <a:xfrm>
              <a:off x="11093532" y="1223857"/>
              <a:ext cx="204972" cy="49976"/>
            </a:xfrm>
            <a:custGeom>
              <a:avLst/>
              <a:gdLst>
                <a:gd name="connsiteX0" fmla="*/ 66983 w 204972"/>
                <a:gd name="connsiteY0" fmla="*/ 340 h 49976"/>
                <a:gd name="connsiteX1" fmla="*/ 191534 w 204972"/>
                <a:gd name="connsiteY1" fmla="*/ 27466 h 49976"/>
                <a:gd name="connsiteX2" fmla="*/ 204524 w 204972"/>
                <a:gd name="connsiteY2" fmla="*/ 40838 h 49976"/>
                <a:gd name="connsiteX3" fmla="*/ 187332 w 204972"/>
                <a:gd name="connsiteY3" fmla="*/ 45423 h 49976"/>
                <a:gd name="connsiteX4" fmla="*/ 31833 w 204972"/>
                <a:gd name="connsiteY4" fmla="*/ 49625 h 49976"/>
                <a:gd name="connsiteX5" fmla="*/ 122 w 204972"/>
                <a:gd name="connsiteY5" fmla="*/ 29376 h 49976"/>
                <a:gd name="connsiteX6" fmla="*/ 26867 w 204972"/>
                <a:gd name="connsiteY6" fmla="*/ 340 h 49976"/>
                <a:gd name="connsiteX7" fmla="*/ 66983 w 204972"/>
                <a:gd name="connsiteY7" fmla="*/ 340 h 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972" h="49976">
                  <a:moveTo>
                    <a:pt x="66983" y="340"/>
                  </a:moveTo>
                  <a:cubicBezTo>
                    <a:pt x="110920" y="-1189"/>
                    <a:pt x="152564" y="7981"/>
                    <a:pt x="191534" y="27466"/>
                  </a:cubicBezTo>
                  <a:cubicBezTo>
                    <a:pt x="197265" y="30140"/>
                    <a:pt x="207199" y="32051"/>
                    <a:pt x="204524" y="40838"/>
                  </a:cubicBezTo>
                  <a:cubicBezTo>
                    <a:pt x="202232" y="47333"/>
                    <a:pt x="193445" y="46187"/>
                    <a:pt x="187332" y="45423"/>
                  </a:cubicBezTo>
                  <a:cubicBezTo>
                    <a:pt x="135372" y="38928"/>
                    <a:pt x="83411" y="43130"/>
                    <a:pt x="31833" y="49625"/>
                  </a:cubicBezTo>
                  <a:cubicBezTo>
                    <a:pt x="14641" y="51918"/>
                    <a:pt x="1651" y="42748"/>
                    <a:pt x="122" y="29376"/>
                  </a:cubicBezTo>
                  <a:cubicBezTo>
                    <a:pt x="-1406" y="16386"/>
                    <a:pt x="11584" y="1486"/>
                    <a:pt x="26867" y="340"/>
                  </a:cubicBezTo>
                  <a:cubicBezTo>
                    <a:pt x="40239" y="-425"/>
                    <a:pt x="53611" y="340"/>
                    <a:pt x="66983" y="340"/>
                  </a:cubicBezTo>
                  <a:close/>
                </a:path>
              </a:pathLst>
            </a:custGeom>
            <a:solidFill>
              <a:srgbClr val="56210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752C80-EFAF-435A-B024-57D2AED37BF0}"/>
                </a:ext>
              </a:extLst>
            </p:cNvPr>
            <p:cNvSpPr/>
            <p:nvPr/>
          </p:nvSpPr>
          <p:spPr>
            <a:xfrm>
              <a:off x="10779602" y="1313217"/>
              <a:ext cx="43554" cy="58837"/>
            </a:xfrm>
            <a:custGeom>
              <a:avLst/>
              <a:gdLst>
                <a:gd name="connsiteX0" fmla="*/ 43555 w 43554"/>
                <a:gd name="connsiteY0" fmla="*/ 29419 h 58837"/>
                <a:gd name="connsiteX1" fmla="*/ 21777 w 43554"/>
                <a:gd name="connsiteY1" fmla="*/ 58837 h 58837"/>
                <a:gd name="connsiteX2" fmla="*/ 0 w 43554"/>
                <a:gd name="connsiteY2" fmla="*/ 29419 h 58837"/>
                <a:gd name="connsiteX3" fmla="*/ 21777 w 43554"/>
                <a:gd name="connsiteY3" fmla="*/ 0 h 58837"/>
                <a:gd name="connsiteX4" fmla="*/ 43555 w 43554"/>
                <a:gd name="connsiteY4" fmla="*/ 29419 h 5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54" h="58837">
                  <a:moveTo>
                    <a:pt x="43555" y="29419"/>
                  </a:moveTo>
                  <a:cubicBezTo>
                    <a:pt x="43555" y="45666"/>
                    <a:pt x="33805" y="58837"/>
                    <a:pt x="21777" y="58837"/>
                  </a:cubicBezTo>
                  <a:cubicBezTo>
                    <a:pt x="9750" y="58837"/>
                    <a:pt x="0" y="45666"/>
                    <a:pt x="0" y="29419"/>
                  </a:cubicBezTo>
                  <a:cubicBezTo>
                    <a:pt x="0" y="13171"/>
                    <a:pt x="9750" y="0"/>
                    <a:pt x="21777" y="0"/>
                  </a:cubicBezTo>
                  <a:cubicBezTo>
                    <a:pt x="33805" y="0"/>
                    <a:pt x="43555" y="13171"/>
                    <a:pt x="43555" y="29419"/>
                  </a:cubicBezTo>
                  <a:close/>
                </a:path>
              </a:pathLst>
            </a:custGeom>
            <a:solidFill>
              <a:srgbClr val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C92D31D-C77C-48C0-9E5A-7C32CEF28E5A}"/>
                </a:ext>
              </a:extLst>
            </p:cNvPr>
            <p:cNvSpPr/>
            <p:nvPr/>
          </p:nvSpPr>
          <p:spPr>
            <a:xfrm>
              <a:off x="11182675" y="1311688"/>
              <a:ext cx="43554" cy="58837"/>
            </a:xfrm>
            <a:custGeom>
              <a:avLst/>
              <a:gdLst>
                <a:gd name="connsiteX0" fmla="*/ 43555 w 43554"/>
                <a:gd name="connsiteY0" fmla="*/ 29419 h 58837"/>
                <a:gd name="connsiteX1" fmla="*/ 21777 w 43554"/>
                <a:gd name="connsiteY1" fmla="*/ 58837 h 58837"/>
                <a:gd name="connsiteX2" fmla="*/ 0 w 43554"/>
                <a:gd name="connsiteY2" fmla="*/ 29419 h 58837"/>
                <a:gd name="connsiteX3" fmla="*/ 21777 w 43554"/>
                <a:gd name="connsiteY3" fmla="*/ 0 h 58837"/>
                <a:gd name="connsiteX4" fmla="*/ 43555 w 43554"/>
                <a:gd name="connsiteY4" fmla="*/ 29419 h 5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54" h="58837">
                  <a:moveTo>
                    <a:pt x="43555" y="29419"/>
                  </a:moveTo>
                  <a:cubicBezTo>
                    <a:pt x="43555" y="45666"/>
                    <a:pt x="33805" y="58837"/>
                    <a:pt x="21777" y="58837"/>
                  </a:cubicBezTo>
                  <a:cubicBezTo>
                    <a:pt x="9750" y="58837"/>
                    <a:pt x="0" y="45666"/>
                    <a:pt x="0" y="29419"/>
                  </a:cubicBezTo>
                  <a:cubicBezTo>
                    <a:pt x="0" y="13171"/>
                    <a:pt x="9750" y="0"/>
                    <a:pt x="21777" y="0"/>
                  </a:cubicBezTo>
                  <a:cubicBezTo>
                    <a:pt x="33805" y="0"/>
                    <a:pt x="43555" y="13171"/>
                    <a:pt x="43555" y="29419"/>
                  </a:cubicBezTo>
                  <a:close/>
                </a:path>
              </a:pathLst>
            </a:custGeom>
            <a:solidFill>
              <a:srgbClr val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DB72A50-3515-44B8-A90C-99242D9E066A}"/>
                </a:ext>
              </a:extLst>
            </p:cNvPr>
            <p:cNvSpPr/>
            <p:nvPr/>
          </p:nvSpPr>
          <p:spPr>
            <a:xfrm>
              <a:off x="10912941" y="1480559"/>
              <a:ext cx="55016" cy="113813"/>
            </a:xfrm>
            <a:custGeom>
              <a:avLst/>
              <a:gdLst>
                <a:gd name="connsiteX0" fmla="*/ 16046 w 55016"/>
                <a:gd name="connsiteY0" fmla="*/ 76794 h 113813"/>
                <a:gd name="connsiteX1" fmla="*/ 55017 w 55016"/>
                <a:gd name="connsiteY1" fmla="*/ 111943 h 113813"/>
                <a:gd name="connsiteX2" fmla="*/ 0 w 55016"/>
                <a:gd name="connsiteY2" fmla="*/ 109651 h 113813"/>
                <a:gd name="connsiteX3" fmla="*/ 4203 w 55016"/>
                <a:gd name="connsiteY3" fmla="*/ 19485 h 113813"/>
                <a:gd name="connsiteX4" fmla="*/ 24070 w 55016"/>
                <a:gd name="connsiteY4" fmla="*/ 0 h 113813"/>
                <a:gd name="connsiteX5" fmla="*/ 20631 w 55016"/>
                <a:gd name="connsiteY5" fmla="*/ 42409 h 113813"/>
                <a:gd name="connsiteX6" fmla="*/ 16046 w 55016"/>
                <a:gd name="connsiteY6" fmla="*/ 76794 h 11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016" h="113813">
                  <a:moveTo>
                    <a:pt x="16046" y="76794"/>
                  </a:moveTo>
                  <a:cubicBezTo>
                    <a:pt x="16429" y="105448"/>
                    <a:pt x="40880" y="105066"/>
                    <a:pt x="55017" y="111943"/>
                  </a:cubicBezTo>
                  <a:cubicBezTo>
                    <a:pt x="39352" y="116146"/>
                    <a:pt x="15664" y="112326"/>
                    <a:pt x="0" y="109651"/>
                  </a:cubicBezTo>
                  <a:cubicBezTo>
                    <a:pt x="382" y="103920"/>
                    <a:pt x="3439" y="44701"/>
                    <a:pt x="4203" y="19485"/>
                  </a:cubicBezTo>
                  <a:cubicBezTo>
                    <a:pt x="4585" y="16046"/>
                    <a:pt x="15282" y="6113"/>
                    <a:pt x="24070" y="0"/>
                  </a:cubicBezTo>
                  <a:cubicBezTo>
                    <a:pt x="29036" y="13754"/>
                    <a:pt x="24070" y="25980"/>
                    <a:pt x="20631" y="42409"/>
                  </a:cubicBezTo>
                  <a:cubicBezTo>
                    <a:pt x="19485" y="50432"/>
                    <a:pt x="16811" y="72973"/>
                    <a:pt x="16046" y="76794"/>
                  </a:cubicBezTo>
                  <a:close/>
                </a:path>
              </a:pathLst>
            </a:custGeom>
            <a:solidFill>
              <a:srgbClr val="DD8D55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B57E9AB-2D9A-4EAE-BD2B-B9F5300C53B8}"/>
                </a:ext>
              </a:extLst>
            </p:cNvPr>
            <p:cNvSpPr/>
            <p:nvPr/>
          </p:nvSpPr>
          <p:spPr>
            <a:xfrm>
              <a:off x="10515097" y="1277876"/>
              <a:ext cx="948225" cy="238504"/>
            </a:xfrm>
            <a:custGeom>
              <a:avLst/>
              <a:gdLst>
                <a:gd name="connsiteX0" fmla="*/ 925850 w 948224"/>
                <a:gd name="connsiteY0" fmla="*/ 1337 h 238504"/>
                <a:gd name="connsiteX1" fmla="*/ 584288 w 948224"/>
                <a:gd name="connsiteY1" fmla="*/ 1337 h 238504"/>
                <a:gd name="connsiteX2" fmla="*/ 538823 w 948224"/>
                <a:gd name="connsiteY2" fmla="*/ 23115 h 238504"/>
                <a:gd name="connsiteX3" fmla="*/ 480750 w 948224"/>
                <a:gd name="connsiteY3" fmla="*/ 48713 h 238504"/>
                <a:gd name="connsiteX4" fmla="*/ 438724 w 948224"/>
                <a:gd name="connsiteY4" fmla="*/ 48331 h 238504"/>
                <a:gd name="connsiteX5" fmla="*/ 422677 w 948224"/>
                <a:gd name="connsiteY5" fmla="*/ 38779 h 238504"/>
                <a:gd name="connsiteX6" fmla="*/ 358109 w 948224"/>
                <a:gd name="connsiteY6" fmla="*/ 955 h 238504"/>
                <a:gd name="connsiteX7" fmla="*/ 98690 w 948224"/>
                <a:gd name="connsiteY7" fmla="*/ 573 h 238504"/>
                <a:gd name="connsiteX8" fmla="*/ 7378 w 948224"/>
                <a:gd name="connsiteY8" fmla="*/ 4012 h 238504"/>
                <a:gd name="connsiteX9" fmla="*/ 501 w 948224"/>
                <a:gd name="connsiteY9" fmla="*/ 34958 h 238504"/>
                <a:gd name="connsiteX10" fmla="*/ 7378 w 948224"/>
                <a:gd name="connsiteY10" fmla="*/ 44128 h 238504"/>
                <a:gd name="connsiteX11" fmla="*/ 23425 w 948224"/>
                <a:gd name="connsiteY11" fmla="*/ 78895 h 238504"/>
                <a:gd name="connsiteX12" fmla="*/ 23043 w 948224"/>
                <a:gd name="connsiteY12" fmla="*/ 147666 h 238504"/>
                <a:gd name="connsiteX13" fmla="*/ 29920 w 948224"/>
                <a:gd name="connsiteY13" fmla="*/ 178995 h 238504"/>
                <a:gd name="connsiteX14" fmla="*/ 70036 w 948224"/>
                <a:gd name="connsiteY14" fmla="*/ 225606 h 238504"/>
                <a:gd name="connsiteX15" fmla="*/ 107478 w 948224"/>
                <a:gd name="connsiteY15" fmla="*/ 236686 h 238504"/>
                <a:gd name="connsiteX16" fmla="*/ 363076 w 948224"/>
                <a:gd name="connsiteY16" fmla="*/ 236686 h 238504"/>
                <a:gd name="connsiteX17" fmla="*/ 432229 w 948224"/>
                <a:gd name="connsiteY17" fmla="*/ 172882 h 238504"/>
                <a:gd name="connsiteX18" fmla="*/ 435285 w 948224"/>
                <a:gd name="connsiteY18" fmla="*/ 112134 h 238504"/>
                <a:gd name="connsiteX19" fmla="*/ 459737 w 948224"/>
                <a:gd name="connsiteY19" fmla="*/ 88447 h 238504"/>
                <a:gd name="connsiteX20" fmla="*/ 494122 w 948224"/>
                <a:gd name="connsiteY20" fmla="*/ 88447 h 238504"/>
                <a:gd name="connsiteX21" fmla="*/ 515135 w 948224"/>
                <a:gd name="connsiteY21" fmla="*/ 109460 h 238504"/>
                <a:gd name="connsiteX22" fmla="*/ 515518 w 948224"/>
                <a:gd name="connsiteY22" fmla="*/ 172500 h 238504"/>
                <a:gd name="connsiteX23" fmla="*/ 580086 w 948224"/>
                <a:gd name="connsiteY23" fmla="*/ 237068 h 238504"/>
                <a:gd name="connsiteX24" fmla="*/ 858225 w 948224"/>
                <a:gd name="connsiteY24" fmla="*/ 230955 h 238504"/>
                <a:gd name="connsiteX25" fmla="*/ 891464 w 948224"/>
                <a:gd name="connsiteY25" fmla="*/ 219875 h 238504"/>
                <a:gd name="connsiteX26" fmla="*/ 918208 w 948224"/>
                <a:gd name="connsiteY26" fmla="*/ 172882 h 238504"/>
                <a:gd name="connsiteX27" fmla="*/ 917826 w 948224"/>
                <a:gd name="connsiteY27" fmla="*/ 62467 h 238504"/>
                <a:gd name="connsiteX28" fmla="*/ 928142 w 948224"/>
                <a:gd name="connsiteY28" fmla="*/ 45656 h 238504"/>
                <a:gd name="connsiteX29" fmla="*/ 948009 w 948224"/>
                <a:gd name="connsiteY29" fmla="*/ 20440 h 238504"/>
                <a:gd name="connsiteX30" fmla="*/ 925850 w 948224"/>
                <a:gd name="connsiteY30" fmla="*/ 1337 h 238504"/>
                <a:gd name="connsiteX31" fmla="*/ 398225 w 948224"/>
                <a:gd name="connsiteY31" fmla="*/ 163331 h 238504"/>
                <a:gd name="connsiteX32" fmla="*/ 361930 w 948224"/>
                <a:gd name="connsiteY32" fmla="*/ 200772 h 238504"/>
                <a:gd name="connsiteX33" fmla="*/ 92960 w 948224"/>
                <a:gd name="connsiteY33" fmla="*/ 200008 h 238504"/>
                <a:gd name="connsiteX34" fmla="*/ 58574 w 948224"/>
                <a:gd name="connsiteY34" fmla="*/ 165623 h 238504"/>
                <a:gd name="connsiteX35" fmla="*/ 58574 w 948224"/>
                <a:gd name="connsiteY35" fmla="*/ 66287 h 238504"/>
                <a:gd name="connsiteX36" fmla="*/ 94488 w 948224"/>
                <a:gd name="connsiteY36" fmla="*/ 31520 h 238504"/>
                <a:gd name="connsiteX37" fmla="*/ 226298 w 948224"/>
                <a:gd name="connsiteY37" fmla="*/ 31520 h 238504"/>
                <a:gd name="connsiteX38" fmla="*/ 361930 w 948224"/>
                <a:gd name="connsiteY38" fmla="*/ 31138 h 238504"/>
                <a:gd name="connsiteX39" fmla="*/ 398225 w 948224"/>
                <a:gd name="connsiteY39" fmla="*/ 68198 h 238504"/>
                <a:gd name="connsiteX40" fmla="*/ 398225 w 948224"/>
                <a:gd name="connsiteY40" fmla="*/ 163331 h 238504"/>
                <a:gd name="connsiteX41" fmla="*/ 891464 w 948224"/>
                <a:gd name="connsiteY41" fmla="*/ 167151 h 238504"/>
                <a:gd name="connsiteX42" fmla="*/ 858989 w 948224"/>
                <a:gd name="connsiteY42" fmla="*/ 199626 h 238504"/>
                <a:gd name="connsiteX43" fmla="*/ 585816 w 948224"/>
                <a:gd name="connsiteY43" fmla="*/ 199626 h 238504"/>
                <a:gd name="connsiteX44" fmla="*/ 552959 w 948224"/>
                <a:gd name="connsiteY44" fmla="*/ 166387 h 238504"/>
                <a:gd name="connsiteX45" fmla="*/ 552959 w 948224"/>
                <a:gd name="connsiteY45" fmla="*/ 65141 h 238504"/>
                <a:gd name="connsiteX46" fmla="*/ 586199 w 948224"/>
                <a:gd name="connsiteY46" fmla="*/ 30374 h 238504"/>
                <a:gd name="connsiteX47" fmla="*/ 614853 w 948224"/>
                <a:gd name="connsiteY47" fmla="*/ 30374 h 238504"/>
                <a:gd name="connsiteX48" fmla="*/ 862810 w 948224"/>
                <a:gd name="connsiteY48" fmla="*/ 31138 h 238504"/>
                <a:gd name="connsiteX49" fmla="*/ 891464 w 948224"/>
                <a:gd name="connsiteY49" fmla="*/ 63613 h 238504"/>
                <a:gd name="connsiteX50" fmla="*/ 891464 w 948224"/>
                <a:gd name="connsiteY50" fmla="*/ 167151 h 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48224" h="238504">
                  <a:moveTo>
                    <a:pt x="925850" y="1337"/>
                  </a:moveTo>
                  <a:cubicBezTo>
                    <a:pt x="811996" y="1337"/>
                    <a:pt x="698142" y="1719"/>
                    <a:pt x="584288" y="1337"/>
                  </a:cubicBezTo>
                  <a:cubicBezTo>
                    <a:pt x="565185" y="1337"/>
                    <a:pt x="546082" y="7450"/>
                    <a:pt x="538823" y="23115"/>
                  </a:cubicBezTo>
                  <a:cubicBezTo>
                    <a:pt x="525833" y="50623"/>
                    <a:pt x="504438" y="50241"/>
                    <a:pt x="480750" y="48713"/>
                  </a:cubicBezTo>
                  <a:cubicBezTo>
                    <a:pt x="466614" y="47949"/>
                    <a:pt x="452860" y="48331"/>
                    <a:pt x="438724" y="48331"/>
                  </a:cubicBezTo>
                  <a:cubicBezTo>
                    <a:pt x="431082" y="48331"/>
                    <a:pt x="426880" y="46038"/>
                    <a:pt x="422677" y="38779"/>
                  </a:cubicBezTo>
                  <a:cubicBezTo>
                    <a:pt x="408923" y="13563"/>
                    <a:pt x="388292" y="573"/>
                    <a:pt x="358109" y="955"/>
                  </a:cubicBezTo>
                  <a:cubicBezTo>
                    <a:pt x="271764" y="1719"/>
                    <a:pt x="185036" y="-191"/>
                    <a:pt x="98690" y="573"/>
                  </a:cubicBezTo>
                  <a:cubicBezTo>
                    <a:pt x="68508" y="955"/>
                    <a:pt x="37561" y="-2483"/>
                    <a:pt x="7378" y="4012"/>
                  </a:cubicBezTo>
                  <a:cubicBezTo>
                    <a:pt x="2412" y="13945"/>
                    <a:pt x="-1409" y="23879"/>
                    <a:pt x="501" y="34958"/>
                  </a:cubicBezTo>
                  <a:cubicBezTo>
                    <a:pt x="2794" y="38015"/>
                    <a:pt x="3940" y="42600"/>
                    <a:pt x="7378" y="44128"/>
                  </a:cubicBezTo>
                  <a:cubicBezTo>
                    <a:pt x="23807" y="50623"/>
                    <a:pt x="23807" y="64377"/>
                    <a:pt x="23425" y="78895"/>
                  </a:cubicBezTo>
                  <a:cubicBezTo>
                    <a:pt x="23043" y="101819"/>
                    <a:pt x="23425" y="124742"/>
                    <a:pt x="23043" y="147666"/>
                  </a:cubicBezTo>
                  <a:cubicBezTo>
                    <a:pt x="23043" y="158746"/>
                    <a:pt x="24189" y="169061"/>
                    <a:pt x="29920" y="178995"/>
                  </a:cubicBezTo>
                  <a:cubicBezTo>
                    <a:pt x="38325" y="198862"/>
                    <a:pt x="52461" y="213762"/>
                    <a:pt x="70036" y="225606"/>
                  </a:cubicBezTo>
                  <a:cubicBezTo>
                    <a:pt x="80734" y="235540"/>
                    <a:pt x="94870" y="236686"/>
                    <a:pt x="107478" y="236686"/>
                  </a:cubicBezTo>
                  <a:cubicBezTo>
                    <a:pt x="192677" y="237832"/>
                    <a:pt x="277876" y="238214"/>
                    <a:pt x="363076" y="236686"/>
                  </a:cubicBezTo>
                  <a:cubicBezTo>
                    <a:pt x="401282" y="235922"/>
                    <a:pt x="425351" y="210706"/>
                    <a:pt x="432229" y="172882"/>
                  </a:cubicBezTo>
                  <a:cubicBezTo>
                    <a:pt x="436049" y="152633"/>
                    <a:pt x="434903" y="132384"/>
                    <a:pt x="435285" y="112134"/>
                  </a:cubicBezTo>
                  <a:cubicBezTo>
                    <a:pt x="435667" y="90357"/>
                    <a:pt x="437577" y="88829"/>
                    <a:pt x="459737" y="88447"/>
                  </a:cubicBezTo>
                  <a:cubicBezTo>
                    <a:pt x="471199" y="88447"/>
                    <a:pt x="482660" y="88829"/>
                    <a:pt x="494122" y="88447"/>
                  </a:cubicBezTo>
                  <a:cubicBezTo>
                    <a:pt x="508640" y="88065"/>
                    <a:pt x="514753" y="95324"/>
                    <a:pt x="515135" y="109460"/>
                  </a:cubicBezTo>
                  <a:cubicBezTo>
                    <a:pt x="515518" y="130473"/>
                    <a:pt x="514753" y="151487"/>
                    <a:pt x="515518" y="172500"/>
                  </a:cubicBezTo>
                  <a:cubicBezTo>
                    <a:pt x="516664" y="208031"/>
                    <a:pt x="544554" y="237832"/>
                    <a:pt x="580086" y="237068"/>
                  </a:cubicBezTo>
                  <a:cubicBezTo>
                    <a:pt x="672926" y="235540"/>
                    <a:pt x="765767" y="244327"/>
                    <a:pt x="858225" y="230955"/>
                  </a:cubicBezTo>
                  <a:cubicBezTo>
                    <a:pt x="869305" y="227134"/>
                    <a:pt x="880384" y="223696"/>
                    <a:pt x="891464" y="219875"/>
                  </a:cubicBezTo>
                  <a:cubicBezTo>
                    <a:pt x="907893" y="208414"/>
                    <a:pt x="917062" y="193513"/>
                    <a:pt x="918208" y="172882"/>
                  </a:cubicBezTo>
                  <a:cubicBezTo>
                    <a:pt x="920119" y="136204"/>
                    <a:pt x="920501" y="99144"/>
                    <a:pt x="917826" y="62467"/>
                  </a:cubicBezTo>
                  <a:cubicBezTo>
                    <a:pt x="917444" y="54826"/>
                    <a:pt x="913624" y="44892"/>
                    <a:pt x="928142" y="45656"/>
                  </a:cubicBezTo>
                  <a:cubicBezTo>
                    <a:pt x="946099" y="46420"/>
                    <a:pt x="948009" y="34576"/>
                    <a:pt x="948009" y="20440"/>
                  </a:cubicBezTo>
                  <a:cubicBezTo>
                    <a:pt x="949919" y="1719"/>
                    <a:pt x="938839" y="1337"/>
                    <a:pt x="925850" y="1337"/>
                  </a:cubicBezTo>
                  <a:close/>
                  <a:moveTo>
                    <a:pt x="398225" y="163331"/>
                  </a:moveTo>
                  <a:cubicBezTo>
                    <a:pt x="397843" y="187400"/>
                    <a:pt x="385999" y="200390"/>
                    <a:pt x="361930" y="200772"/>
                  </a:cubicBezTo>
                  <a:cubicBezTo>
                    <a:pt x="272146" y="201154"/>
                    <a:pt x="182744" y="200772"/>
                    <a:pt x="92960" y="200008"/>
                  </a:cubicBezTo>
                  <a:cubicBezTo>
                    <a:pt x="70800" y="200008"/>
                    <a:pt x="58956" y="187400"/>
                    <a:pt x="58574" y="165623"/>
                  </a:cubicBezTo>
                  <a:cubicBezTo>
                    <a:pt x="58192" y="132384"/>
                    <a:pt x="58192" y="99527"/>
                    <a:pt x="58574" y="66287"/>
                  </a:cubicBezTo>
                  <a:cubicBezTo>
                    <a:pt x="58956" y="42982"/>
                    <a:pt x="70800" y="31520"/>
                    <a:pt x="94488" y="31520"/>
                  </a:cubicBezTo>
                  <a:cubicBezTo>
                    <a:pt x="138425" y="31138"/>
                    <a:pt x="182362" y="31520"/>
                    <a:pt x="226298" y="31520"/>
                  </a:cubicBezTo>
                  <a:cubicBezTo>
                    <a:pt x="230119" y="31520"/>
                    <a:pt x="343591" y="30756"/>
                    <a:pt x="361930" y="31138"/>
                  </a:cubicBezTo>
                  <a:cubicBezTo>
                    <a:pt x="385999" y="31902"/>
                    <a:pt x="398225" y="44510"/>
                    <a:pt x="398225" y="68198"/>
                  </a:cubicBezTo>
                  <a:cubicBezTo>
                    <a:pt x="398607" y="99909"/>
                    <a:pt x="398607" y="131620"/>
                    <a:pt x="398225" y="163331"/>
                  </a:cubicBezTo>
                  <a:close/>
                  <a:moveTo>
                    <a:pt x="891464" y="167151"/>
                  </a:moveTo>
                  <a:cubicBezTo>
                    <a:pt x="891082" y="186636"/>
                    <a:pt x="878092" y="199626"/>
                    <a:pt x="858989" y="199626"/>
                  </a:cubicBezTo>
                  <a:cubicBezTo>
                    <a:pt x="768059" y="200008"/>
                    <a:pt x="677129" y="200390"/>
                    <a:pt x="585816" y="199626"/>
                  </a:cubicBezTo>
                  <a:cubicBezTo>
                    <a:pt x="563275" y="199626"/>
                    <a:pt x="553341" y="188546"/>
                    <a:pt x="552959" y="166387"/>
                  </a:cubicBezTo>
                  <a:cubicBezTo>
                    <a:pt x="552577" y="132766"/>
                    <a:pt x="552577" y="98762"/>
                    <a:pt x="552959" y="65141"/>
                  </a:cubicBezTo>
                  <a:cubicBezTo>
                    <a:pt x="553341" y="41453"/>
                    <a:pt x="562893" y="31520"/>
                    <a:pt x="586199" y="30374"/>
                  </a:cubicBezTo>
                  <a:cubicBezTo>
                    <a:pt x="595750" y="29992"/>
                    <a:pt x="605302" y="30374"/>
                    <a:pt x="614853" y="30374"/>
                  </a:cubicBezTo>
                  <a:cubicBezTo>
                    <a:pt x="619438" y="30374"/>
                    <a:pt x="811614" y="29992"/>
                    <a:pt x="862810" y="31138"/>
                  </a:cubicBezTo>
                  <a:cubicBezTo>
                    <a:pt x="879238" y="31520"/>
                    <a:pt x="891082" y="46038"/>
                    <a:pt x="891464" y="63613"/>
                  </a:cubicBezTo>
                  <a:cubicBezTo>
                    <a:pt x="892228" y="98380"/>
                    <a:pt x="892228" y="132766"/>
                    <a:pt x="891464" y="167151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37D970B-9805-455F-B23F-926DE0881287}"/>
                </a:ext>
              </a:extLst>
            </p:cNvPr>
            <p:cNvSpPr/>
            <p:nvPr/>
          </p:nvSpPr>
          <p:spPr>
            <a:xfrm>
              <a:off x="10454448" y="1253881"/>
              <a:ext cx="1079804" cy="695566"/>
            </a:xfrm>
            <a:custGeom>
              <a:avLst/>
              <a:gdLst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20751 w 1079803"/>
                <a:gd name="connsiteY26" fmla="*/ 242342 h 695566"/>
                <a:gd name="connsiteX27" fmla="*/ 189140 w 1079803"/>
                <a:gd name="connsiteY27" fmla="*/ 277110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9803" h="695566">
                  <a:moveTo>
                    <a:pt x="1049538" y="93721"/>
                  </a:moveTo>
                  <a:cubicBezTo>
                    <a:pt x="1052594" y="66595"/>
                    <a:pt x="1054505" y="39469"/>
                    <a:pt x="1056797" y="12342"/>
                  </a:cubicBezTo>
                  <a:cubicBezTo>
                    <a:pt x="1057943" y="-648"/>
                    <a:pt x="1063292" y="-3704"/>
                    <a:pt x="1073608" y="4701"/>
                  </a:cubicBezTo>
                  <a:cubicBezTo>
                    <a:pt x="1079339" y="10050"/>
                    <a:pt x="1080103" y="16927"/>
                    <a:pt x="1079721" y="23804"/>
                  </a:cubicBezTo>
                  <a:cubicBezTo>
                    <a:pt x="1077046" y="64302"/>
                    <a:pt x="1058707" y="164402"/>
                    <a:pt x="1014388" y="224385"/>
                  </a:cubicBezTo>
                  <a:cubicBezTo>
                    <a:pt x="998342" y="244253"/>
                    <a:pt x="992611" y="263356"/>
                    <a:pt x="975036" y="282459"/>
                  </a:cubicBezTo>
                  <a:cubicBezTo>
                    <a:pt x="968923" y="289336"/>
                    <a:pt x="965867" y="297359"/>
                    <a:pt x="965103" y="306528"/>
                  </a:cubicBezTo>
                  <a:cubicBezTo>
                    <a:pt x="961282" y="347027"/>
                    <a:pt x="951349" y="418090"/>
                    <a:pt x="948674" y="461644"/>
                  </a:cubicBezTo>
                  <a:cubicBezTo>
                    <a:pt x="979621" y="416943"/>
                    <a:pt x="1030817" y="265266"/>
                    <a:pt x="1036166" y="256478"/>
                  </a:cubicBezTo>
                  <a:cubicBezTo>
                    <a:pt x="1039222" y="250748"/>
                    <a:pt x="1042661" y="246163"/>
                    <a:pt x="1050302" y="248073"/>
                  </a:cubicBezTo>
                  <a:cubicBezTo>
                    <a:pt x="1060618" y="252276"/>
                    <a:pt x="1057943" y="260681"/>
                    <a:pt x="1055269" y="267558"/>
                  </a:cubicBezTo>
                  <a:cubicBezTo>
                    <a:pt x="1036166" y="321046"/>
                    <a:pt x="1007893" y="411977"/>
                    <a:pt x="978093" y="460880"/>
                  </a:cubicBezTo>
                  <a:cubicBezTo>
                    <a:pt x="958608" y="493737"/>
                    <a:pt x="903973" y="549900"/>
                    <a:pt x="877229" y="568239"/>
                  </a:cubicBezTo>
                  <a:cubicBezTo>
                    <a:pt x="803874" y="611794"/>
                    <a:pt x="730136" y="653438"/>
                    <a:pt x="647993" y="678654"/>
                  </a:cubicBezTo>
                  <a:cubicBezTo>
                    <a:pt x="581897" y="701960"/>
                    <a:pt x="489057" y="698904"/>
                    <a:pt x="420286" y="683239"/>
                  </a:cubicBezTo>
                  <a:cubicBezTo>
                    <a:pt x="331648" y="649236"/>
                    <a:pt x="179206" y="542259"/>
                    <a:pt x="121515" y="481130"/>
                  </a:cubicBezTo>
                  <a:cubicBezTo>
                    <a:pt x="57329" y="408538"/>
                    <a:pt x="21416" y="267176"/>
                    <a:pt x="13392" y="243871"/>
                  </a:cubicBezTo>
                  <a:cubicBezTo>
                    <a:pt x="16067" y="239668"/>
                    <a:pt x="20269" y="238522"/>
                    <a:pt x="24854" y="238904"/>
                  </a:cubicBezTo>
                  <a:cubicBezTo>
                    <a:pt x="43193" y="243488"/>
                    <a:pt x="41665" y="261063"/>
                    <a:pt x="47396" y="273671"/>
                  </a:cubicBezTo>
                  <a:cubicBezTo>
                    <a:pt x="71083" y="350847"/>
                    <a:pt x="92479" y="393638"/>
                    <a:pt x="129921" y="449801"/>
                  </a:cubicBezTo>
                  <a:cubicBezTo>
                    <a:pt x="127628" y="432990"/>
                    <a:pt x="122661" y="343588"/>
                    <a:pt x="121515" y="313787"/>
                  </a:cubicBezTo>
                  <a:cubicBezTo>
                    <a:pt x="121133" y="303854"/>
                    <a:pt x="113492" y="281312"/>
                    <a:pt x="106615" y="274435"/>
                  </a:cubicBezTo>
                  <a:cubicBezTo>
                    <a:pt x="87894" y="246927"/>
                    <a:pt x="7661" y="73854"/>
                    <a:pt x="6897" y="70797"/>
                  </a:cubicBezTo>
                  <a:cubicBezTo>
                    <a:pt x="3841" y="57043"/>
                    <a:pt x="-1508" y="44053"/>
                    <a:pt x="402" y="29535"/>
                  </a:cubicBezTo>
                  <a:cubicBezTo>
                    <a:pt x="1548" y="21512"/>
                    <a:pt x="1548" y="11960"/>
                    <a:pt x="14156" y="13106"/>
                  </a:cubicBezTo>
                  <a:cubicBezTo>
                    <a:pt x="22180" y="15017"/>
                    <a:pt x="21798" y="21512"/>
                    <a:pt x="22944" y="28007"/>
                  </a:cubicBezTo>
                  <a:cubicBezTo>
                    <a:pt x="32113" y="76528"/>
                    <a:pt x="77196" y="187326"/>
                    <a:pt x="120751" y="242342"/>
                  </a:cubicBezTo>
                  <a:cubicBezTo>
                    <a:pt x="136033" y="255714"/>
                    <a:pt x="171183" y="271761"/>
                    <a:pt x="189140" y="277110"/>
                  </a:cubicBezTo>
                  <a:cubicBezTo>
                    <a:pt x="261731" y="298887"/>
                    <a:pt x="334322" y="319136"/>
                    <a:pt x="409206" y="332126"/>
                  </a:cubicBezTo>
                  <a:cubicBezTo>
                    <a:pt x="535668" y="354668"/>
                    <a:pt x="658691" y="340914"/>
                    <a:pt x="780186" y="303090"/>
                  </a:cubicBezTo>
                  <a:cubicBezTo>
                    <a:pt x="826415" y="288954"/>
                    <a:pt x="872262" y="270997"/>
                    <a:pt x="917345" y="253804"/>
                  </a:cubicBezTo>
                  <a:cubicBezTo>
                    <a:pt x="927661" y="251130"/>
                    <a:pt x="937594" y="245017"/>
                    <a:pt x="949056" y="246927"/>
                  </a:cubicBezTo>
                  <a:cubicBezTo>
                    <a:pt x="954787" y="247691"/>
                    <a:pt x="956697" y="252276"/>
                    <a:pt x="958990" y="256478"/>
                  </a:cubicBezTo>
                  <a:cubicBezTo>
                    <a:pt x="1012478" y="210631"/>
                    <a:pt x="1039222" y="139568"/>
                    <a:pt x="1049538" y="93721"/>
                  </a:cubicBezTo>
                  <a:close/>
                </a:path>
              </a:pathLst>
            </a:custGeom>
            <a:solidFill>
              <a:srgbClr val="E6E6E6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53B2D19-41AE-4D21-80A8-420D9B7461CA}"/>
                </a:ext>
              </a:extLst>
            </p:cNvPr>
            <p:cNvSpPr/>
            <p:nvPr/>
          </p:nvSpPr>
          <p:spPr>
            <a:xfrm>
              <a:off x="10253705" y="2069043"/>
              <a:ext cx="1562806" cy="2131946"/>
            </a:xfrm>
            <a:custGeom>
              <a:avLst/>
              <a:gdLst>
                <a:gd name="connsiteX0" fmla="*/ 1384966 w 1525945"/>
                <a:gd name="connsiteY0" fmla="*/ 358259 h 1909803"/>
                <a:gd name="connsiteX1" fmla="*/ 1456793 w 1525945"/>
                <a:gd name="connsiteY1" fmla="*/ 487777 h 1909803"/>
                <a:gd name="connsiteX2" fmla="*/ 1516394 w 1525945"/>
                <a:gd name="connsiteY2" fmla="*/ 703641 h 1909803"/>
                <a:gd name="connsiteX3" fmla="*/ 1525946 w 1525945"/>
                <a:gd name="connsiteY3" fmla="*/ 907661 h 1909803"/>
                <a:gd name="connsiteX4" fmla="*/ 1446095 w 1525945"/>
                <a:gd name="connsiteY4" fmla="*/ 1144538 h 1909803"/>
                <a:gd name="connsiteX5" fmla="*/ 1340265 w 1525945"/>
                <a:gd name="connsiteY5" fmla="*/ 1261066 h 1909803"/>
                <a:gd name="connsiteX6" fmla="*/ 1324601 w 1525945"/>
                <a:gd name="connsiteY6" fmla="*/ 1298126 h 1909803"/>
                <a:gd name="connsiteX7" fmla="*/ 1381145 w 1525945"/>
                <a:gd name="connsiteY7" fmla="*/ 1909039 h 1909803"/>
                <a:gd name="connsiteX8" fmla="*/ 805382 w 1525945"/>
                <a:gd name="connsiteY8" fmla="*/ 1909803 h 1909803"/>
                <a:gd name="connsiteX9" fmla="*/ 787807 w 1525945"/>
                <a:gd name="connsiteY9" fmla="*/ 1902926 h 1909803"/>
                <a:gd name="connsiteX10" fmla="*/ 746544 w 1525945"/>
                <a:gd name="connsiteY10" fmla="*/ 1507877 h 1909803"/>
                <a:gd name="connsiteX11" fmla="*/ 749983 w 1525945"/>
                <a:gd name="connsiteY11" fmla="*/ 1394405 h 1909803"/>
                <a:gd name="connsiteX12" fmla="*/ 632309 w 1525945"/>
                <a:gd name="connsiteY12" fmla="*/ 1371481 h 1909803"/>
                <a:gd name="connsiteX13" fmla="*/ 641478 w 1525945"/>
                <a:gd name="connsiteY13" fmla="*/ 1501382 h 1909803"/>
                <a:gd name="connsiteX14" fmla="*/ 598305 w 1525945"/>
                <a:gd name="connsiteY14" fmla="*/ 1908657 h 1909803"/>
                <a:gd name="connsiteX15" fmla="*/ 0 w 1525945"/>
                <a:gd name="connsiteY15" fmla="*/ 1908657 h 1909803"/>
                <a:gd name="connsiteX16" fmla="*/ 19485 w 1525945"/>
                <a:gd name="connsiteY16" fmla="*/ 1696996 h 1909803"/>
                <a:gd name="connsiteX17" fmla="*/ 121113 w 1525945"/>
                <a:gd name="connsiteY17" fmla="*/ 211548 h 1909803"/>
                <a:gd name="connsiteX18" fmla="*/ 289219 w 1525945"/>
                <a:gd name="connsiteY18" fmla="*/ 80120 h 1909803"/>
                <a:gd name="connsiteX19" fmla="*/ 380531 w 1525945"/>
                <a:gd name="connsiteY19" fmla="*/ 10203 h 1909803"/>
                <a:gd name="connsiteX20" fmla="*/ 396196 w 1525945"/>
                <a:gd name="connsiteY20" fmla="*/ 269 h 1909803"/>
                <a:gd name="connsiteX21" fmla="*/ 393521 w 1525945"/>
                <a:gd name="connsiteY21" fmla="*/ 18226 h 1909803"/>
                <a:gd name="connsiteX22" fmla="*/ 398488 w 1525945"/>
                <a:gd name="connsiteY22" fmla="*/ 124057 h 1909803"/>
                <a:gd name="connsiteX23" fmla="*/ 500116 w 1525945"/>
                <a:gd name="connsiteY23" fmla="*/ 241731 h 1909803"/>
                <a:gd name="connsiteX24" fmla="*/ 563538 w 1525945"/>
                <a:gd name="connsiteY24" fmla="*/ 287960 h 1909803"/>
                <a:gd name="connsiteX25" fmla="*/ 579584 w 1525945"/>
                <a:gd name="connsiteY25" fmla="*/ 304007 h 1909803"/>
                <a:gd name="connsiteX26" fmla="*/ 641096 w 1525945"/>
                <a:gd name="connsiteY26" fmla="*/ 468674 h 1909803"/>
                <a:gd name="connsiteX27" fmla="*/ 621229 w 1525945"/>
                <a:gd name="connsiteY27" fmla="*/ 1073857 h 1909803"/>
                <a:gd name="connsiteX28" fmla="*/ 687707 w 1525945"/>
                <a:gd name="connsiteY28" fmla="*/ 1079206 h 1909803"/>
                <a:gd name="connsiteX29" fmla="*/ 767558 w 1525945"/>
                <a:gd name="connsiteY29" fmla="*/ 1083790 h 1909803"/>
                <a:gd name="connsiteX30" fmla="*/ 745780 w 1525945"/>
                <a:gd name="connsiteY30" fmla="*/ 477462 h 1909803"/>
                <a:gd name="connsiteX31" fmla="*/ 803853 w 1525945"/>
                <a:gd name="connsiteY31" fmla="*/ 317761 h 1909803"/>
                <a:gd name="connsiteX32" fmla="*/ 819518 w 1525945"/>
                <a:gd name="connsiteY32" fmla="*/ 294455 h 1909803"/>
                <a:gd name="connsiteX33" fmla="*/ 946362 w 1525945"/>
                <a:gd name="connsiteY33" fmla="*/ 188243 h 1909803"/>
                <a:gd name="connsiteX34" fmla="*/ 1006345 w 1525945"/>
                <a:gd name="connsiteY34" fmla="*/ 90053 h 1909803"/>
                <a:gd name="connsiteX35" fmla="*/ 999850 w 1525945"/>
                <a:gd name="connsiteY35" fmla="*/ 23957 h 1909803"/>
                <a:gd name="connsiteX36" fmla="*/ 994119 w 1525945"/>
                <a:gd name="connsiteY36" fmla="*/ 2562 h 1909803"/>
                <a:gd name="connsiteX37" fmla="*/ 1016278 w 1525945"/>
                <a:gd name="connsiteY37" fmla="*/ 7529 h 1909803"/>
                <a:gd name="connsiteX38" fmla="*/ 1195846 w 1525945"/>
                <a:gd name="connsiteY38" fmla="*/ 145834 h 1909803"/>
                <a:gd name="connsiteX39" fmla="*/ 1384966 w 1525945"/>
                <a:gd name="connsiteY39" fmla="*/ 358259 h 1909803"/>
                <a:gd name="connsiteX0" fmla="*/ 1384966 w 1525946"/>
                <a:gd name="connsiteY0" fmla="*/ 358259 h 2131564"/>
                <a:gd name="connsiteX1" fmla="*/ 1456793 w 1525946"/>
                <a:gd name="connsiteY1" fmla="*/ 487777 h 2131564"/>
                <a:gd name="connsiteX2" fmla="*/ 1516394 w 1525946"/>
                <a:gd name="connsiteY2" fmla="*/ 703641 h 2131564"/>
                <a:gd name="connsiteX3" fmla="*/ 1525946 w 1525946"/>
                <a:gd name="connsiteY3" fmla="*/ 907661 h 2131564"/>
                <a:gd name="connsiteX4" fmla="*/ 1446095 w 1525946"/>
                <a:gd name="connsiteY4" fmla="*/ 1144538 h 2131564"/>
                <a:gd name="connsiteX5" fmla="*/ 1340265 w 1525946"/>
                <a:gd name="connsiteY5" fmla="*/ 1261066 h 2131564"/>
                <a:gd name="connsiteX6" fmla="*/ 1324601 w 1525946"/>
                <a:gd name="connsiteY6" fmla="*/ 1298126 h 2131564"/>
                <a:gd name="connsiteX7" fmla="*/ 1381145 w 1525946"/>
                <a:gd name="connsiteY7" fmla="*/ 1909039 h 2131564"/>
                <a:gd name="connsiteX8" fmla="*/ 805382 w 1525946"/>
                <a:gd name="connsiteY8" fmla="*/ 1909803 h 2131564"/>
                <a:gd name="connsiteX9" fmla="*/ 787807 w 1525946"/>
                <a:gd name="connsiteY9" fmla="*/ 1902926 h 2131564"/>
                <a:gd name="connsiteX10" fmla="*/ 746544 w 1525946"/>
                <a:gd name="connsiteY10" fmla="*/ 1507877 h 2131564"/>
                <a:gd name="connsiteX11" fmla="*/ 749983 w 1525946"/>
                <a:gd name="connsiteY11" fmla="*/ 1394405 h 2131564"/>
                <a:gd name="connsiteX12" fmla="*/ 632309 w 1525946"/>
                <a:gd name="connsiteY12" fmla="*/ 1371481 h 2131564"/>
                <a:gd name="connsiteX13" fmla="*/ 641478 w 1525946"/>
                <a:gd name="connsiteY13" fmla="*/ 1501382 h 2131564"/>
                <a:gd name="connsiteX14" fmla="*/ 564957 w 1525946"/>
                <a:gd name="connsiteY14" fmla="*/ 2131564 h 2131564"/>
                <a:gd name="connsiteX15" fmla="*/ 0 w 1525946"/>
                <a:gd name="connsiteY15" fmla="*/ 1908657 h 2131564"/>
                <a:gd name="connsiteX16" fmla="*/ 19485 w 1525946"/>
                <a:gd name="connsiteY16" fmla="*/ 1696996 h 2131564"/>
                <a:gd name="connsiteX17" fmla="*/ 121113 w 1525946"/>
                <a:gd name="connsiteY17" fmla="*/ 211548 h 2131564"/>
                <a:gd name="connsiteX18" fmla="*/ 289219 w 1525946"/>
                <a:gd name="connsiteY18" fmla="*/ 80120 h 2131564"/>
                <a:gd name="connsiteX19" fmla="*/ 380531 w 1525946"/>
                <a:gd name="connsiteY19" fmla="*/ 10203 h 2131564"/>
                <a:gd name="connsiteX20" fmla="*/ 396196 w 1525946"/>
                <a:gd name="connsiteY20" fmla="*/ 269 h 2131564"/>
                <a:gd name="connsiteX21" fmla="*/ 393521 w 1525946"/>
                <a:gd name="connsiteY21" fmla="*/ 18226 h 2131564"/>
                <a:gd name="connsiteX22" fmla="*/ 398488 w 1525946"/>
                <a:gd name="connsiteY22" fmla="*/ 124057 h 2131564"/>
                <a:gd name="connsiteX23" fmla="*/ 500116 w 1525946"/>
                <a:gd name="connsiteY23" fmla="*/ 241731 h 2131564"/>
                <a:gd name="connsiteX24" fmla="*/ 563538 w 1525946"/>
                <a:gd name="connsiteY24" fmla="*/ 287960 h 2131564"/>
                <a:gd name="connsiteX25" fmla="*/ 579584 w 1525946"/>
                <a:gd name="connsiteY25" fmla="*/ 304007 h 2131564"/>
                <a:gd name="connsiteX26" fmla="*/ 641096 w 1525946"/>
                <a:gd name="connsiteY26" fmla="*/ 468674 h 2131564"/>
                <a:gd name="connsiteX27" fmla="*/ 621229 w 1525946"/>
                <a:gd name="connsiteY27" fmla="*/ 1073857 h 2131564"/>
                <a:gd name="connsiteX28" fmla="*/ 687707 w 1525946"/>
                <a:gd name="connsiteY28" fmla="*/ 1079206 h 2131564"/>
                <a:gd name="connsiteX29" fmla="*/ 767558 w 1525946"/>
                <a:gd name="connsiteY29" fmla="*/ 1083790 h 2131564"/>
                <a:gd name="connsiteX30" fmla="*/ 745780 w 1525946"/>
                <a:gd name="connsiteY30" fmla="*/ 477462 h 2131564"/>
                <a:gd name="connsiteX31" fmla="*/ 803853 w 1525946"/>
                <a:gd name="connsiteY31" fmla="*/ 317761 h 2131564"/>
                <a:gd name="connsiteX32" fmla="*/ 819518 w 1525946"/>
                <a:gd name="connsiteY32" fmla="*/ 294455 h 2131564"/>
                <a:gd name="connsiteX33" fmla="*/ 946362 w 1525946"/>
                <a:gd name="connsiteY33" fmla="*/ 188243 h 2131564"/>
                <a:gd name="connsiteX34" fmla="*/ 1006345 w 1525946"/>
                <a:gd name="connsiteY34" fmla="*/ 90053 h 2131564"/>
                <a:gd name="connsiteX35" fmla="*/ 999850 w 1525946"/>
                <a:gd name="connsiteY35" fmla="*/ 23957 h 2131564"/>
                <a:gd name="connsiteX36" fmla="*/ 994119 w 1525946"/>
                <a:gd name="connsiteY36" fmla="*/ 2562 h 2131564"/>
                <a:gd name="connsiteX37" fmla="*/ 1016278 w 1525946"/>
                <a:gd name="connsiteY37" fmla="*/ 7529 h 2131564"/>
                <a:gd name="connsiteX38" fmla="*/ 1195846 w 1525946"/>
                <a:gd name="connsiteY38" fmla="*/ 145834 h 2131564"/>
                <a:gd name="connsiteX39" fmla="*/ 1384966 w 1525946"/>
                <a:gd name="connsiteY39" fmla="*/ 358259 h 2131564"/>
                <a:gd name="connsiteX0" fmla="*/ 1421825 w 1562805"/>
                <a:gd name="connsiteY0" fmla="*/ 358259 h 2131564"/>
                <a:gd name="connsiteX1" fmla="*/ 1493652 w 1562805"/>
                <a:gd name="connsiteY1" fmla="*/ 487777 h 2131564"/>
                <a:gd name="connsiteX2" fmla="*/ 1553253 w 1562805"/>
                <a:gd name="connsiteY2" fmla="*/ 703641 h 2131564"/>
                <a:gd name="connsiteX3" fmla="*/ 1562805 w 1562805"/>
                <a:gd name="connsiteY3" fmla="*/ 907661 h 2131564"/>
                <a:gd name="connsiteX4" fmla="*/ 1482954 w 1562805"/>
                <a:gd name="connsiteY4" fmla="*/ 1144538 h 2131564"/>
                <a:gd name="connsiteX5" fmla="*/ 1377124 w 1562805"/>
                <a:gd name="connsiteY5" fmla="*/ 1261066 h 2131564"/>
                <a:gd name="connsiteX6" fmla="*/ 1361460 w 1562805"/>
                <a:gd name="connsiteY6" fmla="*/ 1298126 h 2131564"/>
                <a:gd name="connsiteX7" fmla="*/ 1418004 w 1562805"/>
                <a:gd name="connsiteY7" fmla="*/ 1909039 h 2131564"/>
                <a:gd name="connsiteX8" fmla="*/ 842241 w 1562805"/>
                <a:gd name="connsiteY8" fmla="*/ 1909803 h 2131564"/>
                <a:gd name="connsiteX9" fmla="*/ 824666 w 1562805"/>
                <a:gd name="connsiteY9" fmla="*/ 1902926 h 2131564"/>
                <a:gd name="connsiteX10" fmla="*/ 783403 w 1562805"/>
                <a:gd name="connsiteY10" fmla="*/ 1507877 h 2131564"/>
                <a:gd name="connsiteX11" fmla="*/ 786842 w 1562805"/>
                <a:gd name="connsiteY11" fmla="*/ 1394405 h 2131564"/>
                <a:gd name="connsiteX12" fmla="*/ 669168 w 1562805"/>
                <a:gd name="connsiteY12" fmla="*/ 1371481 h 2131564"/>
                <a:gd name="connsiteX13" fmla="*/ 678337 w 1562805"/>
                <a:gd name="connsiteY13" fmla="*/ 1501382 h 2131564"/>
                <a:gd name="connsiteX14" fmla="*/ 601816 w 1562805"/>
                <a:gd name="connsiteY14" fmla="*/ 2131564 h 2131564"/>
                <a:gd name="connsiteX15" fmla="*/ 0 w 1562805"/>
                <a:gd name="connsiteY15" fmla="*/ 2128053 h 2131564"/>
                <a:gd name="connsiteX16" fmla="*/ 56344 w 1562805"/>
                <a:gd name="connsiteY16" fmla="*/ 1696996 h 2131564"/>
                <a:gd name="connsiteX17" fmla="*/ 157972 w 1562805"/>
                <a:gd name="connsiteY17" fmla="*/ 211548 h 2131564"/>
                <a:gd name="connsiteX18" fmla="*/ 326078 w 1562805"/>
                <a:gd name="connsiteY18" fmla="*/ 80120 h 2131564"/>
                <a:gd name="connsiteX19" fmla="*/ 417390 w 1562805"/>
                <a:gd name="connsiteY19" fmla="*/ 10203 h 2131564"/>
                <a:gd name="connsiteX20" fmla="*/ 433055 w 1562805"/>
                <a:gd name="connsiteY20" fmla="*/ 269 h 2131564"/>
                <a:gd name="connsiteX21" fmla="*/ 430380 w 1562805"/>
                <a:gd name="connsiteY21" fmla="*/ 18226 h 2131564"/>
                <a:gd name="connsiteX22" fmla="*/ 435347 w 1562805"/>
                <a:gd name="connsiteY22" fmla="*/ 124057 h 2131564"/>
                <a:gd name="connsiteX23" fmla="*/ 536975 w 1562805"/>
                <a:gd name="connsiteY23" fmla="*/ 241731 h 2131564"/>
                <a:gd name="connsiteX24" fmla="*/ 600397 w 1562805"/>
                <a:gd name="connsiteY24" fmla="*/ 287960 h 2131564"/>
                <a:gd name="connsiteX25" fmla="*/ 616443 w 1562805"/>
                <a:gd name="connsiteY25" fmla="*/ 304007 h 2131564"/>
                <a:gd name="connsiteX26" fmla="*/ 677955 w 1562805"/>
                <a:gd name="connsiteY26" fmla="*/ 468674 h 2131564"/>
                <a:gd name="connsiteX27" fmla="*/ 658088 w 1562805"/>
                <a:gd name="connsiteY27" fmla="*/ 1073857 h 2131564"/>
                <a:gd name="connsiteX28" fmla="*/ 724566 w 1562805"/>
                <a:gd name="connsiteY28" fmla="*/ 1079206 h 2131564"/>
                <a:gd name="connsiteX29" fmla="*/ 804417 w 1562805"/>
                <a:gd name="connsiteY29" fmla="*/ 1083790 h 2131564"/>
                <a:gd name="connsiteX30" fmla="*/ 782639 w 1562805"/>
                <a:gd name="connsiteY30" fmla="*/ 477462 h 2131564"/>
                <a:gd name="connsiteX31" fmla="*/ 840712 w 1562805"/>
                <a:gd name="connsiteY31" fmla="*/ 317761 h 2131564"/>
                <a:gd name="connsiteX32" fmla="*/ 856377 w 1562805"/>
                <a:gd name="connsiteY32" fmla="*/ 294455 h 2131564"/>
                <a:gd name="connsiteX33" fmla="*/ 983221 w 1562805"/>
                <a:gd name="connsiteY33" fmla="*/ 188243 h 2131564"/>
                <a:gd name="connsiteX34" fmla="*/ 1043204 w 1562805"/>
                <a:gd name="connsiteY34" fmla="*/ 90053 h 2131564"/>
                <a:gd name="connsiteX35" fmla="*/ 1036709 w 1562805"/>
                <a:gd name="connsiteY35" fmla="*/ 23957 h 2131564"/>
                <a:gd name="connsiteX36" fmla="*/ 1030978 w 1562805"/>
                <a:gd name="connsiteY36" fmla="*/ 2562 h 2131564"/>
                <a:gd name="connsiteX37" fmla="*/ 1053137 w 1562805"/>
                <a:gd name="connsiteY37" fmla="*/ 7529 h 2131564"/>
                <a:gd name="connsiteX38" fmla="*/ 1232705 w 1562805"/>
                <a:gd name="connsiteY38" fmla="*/ 145834 h 2131564"/>
                <a:gd name="connsiteX39" fmla="*/ 1421825 w 1562805"/>
                <a:gd name="connsiteY39" fmla="*/ 358259 h 2131564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42241 w 1562805"/>
                <a:gd name="connsiteY8" fmla="*/ 1909803 h 2131946"/>
                <a:gd name="connsiteX9" fmla="*/ 824666 w 1562805"/>
                <a:gd name="connsiteY9" fmla="*/ 1902926 h 2131946"/>
                <a:gd name="connsiteX10" fmla="*/ 783403 w 1562805"/>
                <a:gd name="connsiteY10" fmla="*/ 1507877 h 2131946"/>
                <a:gd name="connsiteX11" fmla="*/ 786842 w 1562805"/>
                <a:gd name="connsiteY11" fmla="*/ 1394405 h 2131946"/>
                <a:gd name="connsiteX12" fmla="*/ 669168 w 1562805"/>
                <a:gd name="connsiteY12" fmla="*/ 1371481 h 2131946"/>
                <a:gd name="connsiteX13" fmla="*/ 678337 w 1562805"/>
                <a:gd name="connsiteY13" fmla="*/ 1501382 h 2131946"/>
                <a:gd name="connsiteX14" fmla="*/ 601816 w 1562805"/>
                <a:gd name="connsiteY14" fmla="*/ 2131564 h 2131946"/>
                <a:gd name="connsiteX15" fmla="*/ 0 w 1562805"/>
                <a:gd name="connsiteY15" fmla="*/ 2128053 h 2131946"/>
                <a:gd name="connsiteX16" fmla="*/ 56344 w 1562805"/>
                <a:gd name="connsiteY16" fmla="*/ 1696996 h 2131946"/>
                <a:gd name="connsiteX17" fmla="*/ 157972 w 1562805"/>
                <a:gd name="connsiteY17" fmla="*/ 211548 h 2131946"/>
                <a:gd name="connsiteX18" fmla="*/ 326078 w 1562805"/>
                <a:gd name="connsiteY18" fmla="*/ 80120 h 2131946"/>
                <a:gd name="connsiteX19" fmla="*/ 417390 w 1562805"/>
                <a:gd name="connsiteY19" fmla="*/ 10203 h 2131946"/>
                <a:gd name="connsiteX20" fmla="*/ 433055 w 1562805"/>
                <a:gd name="connsiteY20" fmla="*/ 269 h 2131946"/>
                <a:gd name="connsiteX21" fmla="*/ 430380 w 1562805"/>
                <a:gd name="connsiteY21" fmla="*/ 18226 h 2131946"/>
                <a:gd name="connsiteX22" fmla="*/ 435347 w 1562805"/>
                <a:gd name="connsiteY22" fmla="*/ 124057 h 2131946"/>
                <a:gd name="connsiteX23" fmla="*/ 536975 w 1562805"/>
                <a:gd name="connsiteY23" fmla="*/ 241731 h 2131946"/>
                <a:gd name="connsiteX24" fmla="*/ 600397 w 1562805"/>
                <a:gd name="connsiteY24" fmla="*/ 287960 h 2131946"/>
                <a:gd name="connsiteX25" fmla="*/ 616443 w 1562805"/>
                <a:gd name="connsiteY25" fmla="*/ 304007 h 2131946"/>
                <a:gd name="connsiteX26" fmla="*/ 677955 w 1562805"/>
                <a:gd name="connsiteY26" fmla="*/ 468674 h 2131946"/>
                <a:gd name="connsiteX27" fmla="*/ 658088 w 1562805"/>
                <a:gd name="connsiteY27" fmla="*/ 1073857 h 2131946"/>
                <a:gd name="connsiteX28" fmla="*/ 724566 w 1562805"/>
                <a:gd name="connsiteY28" fmla="*/ 1079206 h 2131946"/>
                <a:gd name="connsiteX29" fmla="*/ 804417 w 1562805"/>
                <a:gd name="connsiteY29" fmla="*/ 1083790 h 2131946"/>
                <a:gd name="connsiteX30" fmla="*/ 782639 w 1562805"/>
                <a:gd name="connsiteY30" fmla="*/ 477462 h 2131946"/>
                <a:gd name="connsiteX31" fmla="*/ 840712 w 1562805"/>
                <a:gd name="connsiteY31" fmla="*/ 317761 h 2131946"/>
                <a:gd name="connsiteX32" fmla="*/ 856377 w 1562805"/>
                <a:gd name="connsiteY32" fmla="*/ 294455 h 2131946"/>
                <a:gd name="connsiteX33" fmla="*/ 983221 w 1562805"/>
                <a:gd name="connsiteY33" fmla="*/ 188243 h 2131946"/>
                <a:gd name="connsiteX34" fmla="*/ 1043204 w 1562805"/>
                <a:gd name="connsiteY34" fmla="*/ 90053 h 2131946"/>
                <a:gd name="connsiteX35" fmla="*/ 1036709 w 1562805"/>
                <a:gd name="connsiteY35" fmla="*/ 23957 h 2131946"/>
                <a:gd name="connsiteX36" fmla="*/ 1030978 w 1562805"/>
                <a:gd name="connsiteY36" fmla="*/ 2562 h 2131946"/>
                <a:gd name="connsiteX37" fmla="*/ 1053137 w 1562805"/>
                <a:gd name="connsiteY37" fmla="*/ 7529 h 2131946"/>
                <a:gd name="connsiteX38" fmla="*/ 1232705 w 1562805"/>
                <a:gd name="connsiteY38" fmla="*/ 145834 h 2131946"/>
                <a:gd name="connsiteX39" fmla="*/ 1421825 w 1562805"/>
                <a:gd name="connsiteY39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40486 w 1562805"/>
                <a:gd name="connsiteY8" fmla="*/ 1918578 h 2131946"/>
                <a:gd name="connsiteX9" fmla="*/ 824666 w 1562805"/>
                <a:gd name="connsiteY9" fmla="*/ 1902926 h 2131946"/>
                <a:gd name="connsiteX10" fmla="*/ 783403 w 1562805"/>
                <a:gd name="connsiteY10" fmla="*/ 1507877 h 2131946"/>
                <a:gd name="connsiteX11" fmla="*/ 786842 w 1562805"/>
                <a:gd name="connsiteY11" fmla="*/ 1394405 h 2131946"/>
                <a:gd name="connsiteX12" fmla="*/ 669168 w 1562805"/>
                <a:gd name="connsiteY12" fmla="*/ 1371481 h 2131946"/>
                <a:gd name="connsiteX13" fmla="*/ 678337 w 1562805"/>
                <a:gd name="connsiteY13" fmla="*/ 1501382 h 2131946"/>
                <a:gd name="connsiteX14" fmla="*/ 601816 w 1562805"/>
                <a:gd name="connsiteY14" fmla="*/ 2131564 h 2131946"/>
                <a:gd name="connsiteX15" fmla="*/ 0 w 1562805"/>
                <a:gd name="connsiteY15" fmla="*/ 2128053 h 2131946"/>
                <a:gd name="connsiteX16" fmla="*/ 56344 w 1562805"/>
                <a:gd name="connsiteY16" fmla="*/ 1696996 h 2131946"/>
                <a:gd name="connsiteX17" fmla="*/ 157972 w 1562805"/>
                <a:gd name="connsiteY17" fmla="*/ 211548 h 2131946"/>
                <a:gd name="connsiteX18" fmla="*/ 326078 w 1562805"/>
                <a:gd name="connsiteY18" fmla="*/ 80120 h 2131946"/>
                <a:gd name="connsiteX19" fmla="*/ 417390 w 1562805"/>
                <a:gd name="connsiteY19" fmla="*/ 10203 h 2131946"/>
                <a:gd name="connsiteX20" fmla="*/ 433055 w 1562805"/>
                <a:gd name="connsiteY20" fmla="*/ 269 h 2131946"/>
                <a:gd name="connsiteX21" fmla="*/ 430380 w 1562805"/>
                <a:gd name="connsiteY21" fmla="*/ 18226 h 2131946"/>
                <a:gd name="connsiteX22" fmla="*/ 435347 w 1562805"/>
                <a:gd name="connsiteY22" fmla="*/ 124057 h 2131946"/>
                <a:gd name="connsiteX23" fmla="*/ 536975 w 1562805"/>
                <a:gd name="connsiteY23" fmla="*/ 241731 h 2131946"/>
                <a:gd name="connsiteX24" fmla="*/ 600397 w 1562805"/>
                <a:gd name="connsiteY24" fmla="*/ 287960 h 2131946"/>
                <a:gd name="connsiteX25" fmla="*/ 616443 w 1562805"/>
                <a:gd name="connsiteY25" fmla="*/ 304007 h 2131946"/>
                <a:gd name="connsiteX26" fmla="*/ 677955 w 1562805"/>
                <a:gd name="connsiteY26" fmla="*/ 468674 h 2131946"/>
                <a:gd name="connsiteX27" fmla="*/ 658088 w 1562805"/>
                <a:gd name="connsiteY27" fmla="*/ 1073857 h 2131946"/>
                <a:gd name="connsiteX28" fmla="*/ 724566 w 1562805"/>
                <a:gd name="connsiteY28" fmla="*/ 1079206 h 2131946"/>
                <a:gd name="connsiteX29" fmla="*/ 804417 w 1562805"/>
                <a:gd name="connsiteY29" fmla="*/ 1083790 h 2131946"/>
                <a:gd name="connsiteX30" fmla="*/ 782639 w 1562805"/>
                <a:gd name="connsiteY30" fmla="*/ 477462 h 2131946"/>
                <a:gd name="connsiteX31" fmla="*/ 840712 w 1562805"/>
                <a:gd name="connsiteY31" fmla="*/ 317761 h 2131946"/>
                <a:gd name="connsiteX32" fmla="*/ 856377 w 1562805"/>
                <a:gd name="connsiteY32" fmla="*/ 294455 h 2131946"/>
                <a:gd name="connsiteX33" fmla="*/ 983221 w 1562805"/>
                <a:gd name="connsiteY33" fmla="*/ 188243 h 2131946"/>
                <a:gd name="connsiteX34" fmla="*/ 1043204 w 1562805"/>
                <a:gd name="connsiteY34" fmla="*/ 90053 h 2131946"/>
                <a:gd name="connsiteX35" fmla="*/ 1036709 w 1562805"/>
                <a:gd name="connsiteY35" fmla="*/ 23957 h 2131946"/>
                <a:gd name="connsiteX36" fmla="*/ 1030978 w 1562805"/>
                <a:gd name="connsiteY36" fmla="*/ 2562 h 2131946"/>
                <a:gd name="connsiteX37" fmla="*/ 1053137 w 1562805"/>
                <a:gd name="connsiteY37" fmla="*/ 7529 h 2131946"/>
                <a:gd name="connsiteX38" fmla="*/ 1232705 w 1562805"/>
                <a:gd name="connsiteY38" fmla="*/ 145834 h 2131946"/>
                <a:gd name="connsiteX39" fmla="*/ 1421825 w 1562805"/>
                <a:gd name="connsiteY39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4666 w 1562805"/>
                <a:gd name="connsiteY8" fmla="*/ 1902926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1155 w 1562805"/>
                <a:gd name="connsiteY8" fmla="*/ 2125833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8175 w 1562805"/>
                <a:gd name="connsiteY8" fmla="*/ 2127589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62805" h="2131946">
                  <a:moveTo>
                    <a:pt x="1421825" y="358259"/>
                  </a:moveTo>
                  <a:cubicBezTo>
                    <a:pt x="1450862" y="397993"/>
                    <a:pt x="1473785" y="441930"/>
                    <a:pt x="1493652" y="487777"/>
                  </a:cubicBezTo>
                  <a:cubicBezTo>
                    <a:pt x="1510463" y="527130"/>
                    <a:pt x="1549433" y="671548"/>
                    <a:pt x="1553253" y="703641"/>
                  </a:cubicBezTo>
                  <a:cubicBezTo>
                    <a:pt x="1559366" y="755219"/>
                    <a:pt x="1560512" y="890850"/>
                    <a:pt x="1562805" y="907661"/>
                  </a:cubicBezTo>
                  <a:cubicBezTo>
                    <a:pt x="1555546" y="993242"/>
                    <a:pt x="1529566" y="1072329"/>
                    <a:pt x="1482954" y="1144538"/>
                  </a:cubicBezTo>
                  <a:cubicBezTo>
                    <a:pt x="1454300" y="1189239"/>
                    <a:pt x="1419533" y="1228973"/>
                    <a:pt x="1377124" y="1261066"/>
                  </a:cubicBezTo>
                  <a:cubicBezTo>
                    <a:pt x="1364134" y="1271000"/>
                    <a:pt x="1359549" y="1280933"/>
                    <a:pt x="1361460" y="1298126"/>
                  </a:cubicBezTo>
                  <a:cubicBezTo>
                    <a:pt x="1367955" y="1358873"/>
                    <a:pt x="1429824" y="2073109"/>
                    <a:pt x="1435555" y="2131946"/>
                  </a:cubicBezTo>
                  <a:lnTo>
                    <a:pt x="828175" y="2127589"/>
                  </a:lnTo>
                  <a:cubicBezTo>
                    <a:pt x="812128" y="2121094"/>
                    <a:pt x="787988" y="1518956"/>
                    <a:pt x="783403" y="1507877"/>
                  </a:cubicBezTo>
                  <a:cubicBezTo>
                    <a:pt x="778819" y="1492594"/>
                    <a:pt x="799450" y="1395933"/>
                    <a:pt x="786842" y="1394405"/>
                  </a:cubicBezTo>
                  <a:cubicBezTo>
                    <a:pt x="747108" y="1389056"/>
                    <a:pt x="707756" y="1381797"/>
                    <a:pt x="669168" y="1371481"/>
                  </a:cubicBezTo>
                  <a:cubicBezTo>
                    <a:pt x="655413" y="1367661"/>
                    <a:pt x="681393" y="1488392"/>
                    <a:pt x="678337" y="1501382"/>
                  </a:cubicBezTo>
                  <a:cubicBezTo>
                    <a:pt x="677573" y="1566714"/>
                    <a:pt x="614806" y="2118192"/>
                    <a:pt x="601816" y="2131564"/>
                  </a:cubicBezTo>
                  <a:lnTo>
                    <a:pt x="0" y="2128053"/>
                  </a:lnTo>
                  <a:cubicBezTo>
                    <a:pt x="4967" y="2057372"/>
                    <a:pt x="47939" y="1767295"/>
                    <a:pt x="56344" y="1696996"/>
                  </a:cubicBezTo>
                  <a:cubicBezTo>
                    <a:pt x="57490" y="1687827"/>
                    <a:pt x="156062" y="220336"/>
                    <a:pt x="157972" y="211548"/>
                  </a:cubicBezTo>
                  <a:lnTo>
                    <a:pt x="326078" y="80120"/>
                  </a:lnTo>
                  <a:cubicBezTo>
                    <a:pt x="356261" y="56432"/>
                    <a:pt x="387208" y="33891"/>
                    <a:pt x="417390" y="10203"/>
                  </a:cubicBezTo>
                  <a:cubicBezTo>
                    <a:pt x="422357" y="6000"/>
                    <a:pt x="428470" y="4472"/>
                    <a:pt x="433055" y="269"/>
                  </a:cubicBezTo>
                  <a:cubicBezTo>
                    <a:pt x="436493" y="6764"/>
                    <a:pt x="433437" y="12877"/>
                    <a:pt x="430380" y="18226"/>
                  </a:cubicBezTo>
                  <a:cubicBezTo>
                    <a:pt x="410131" y="54522"/>
                    <a:pt x="417772" y="89671"/>
                    <a:pt x="435347" y="124057"/>
                  </a:cubicBezTo>
                  <a:cubicBezTo>
                    <a:pt x="459799" y="171050"/>
                    <a:pt x="496095" y="208874"/>
                    <a:pt x="536975" y="241731"/>
                  </a:cubicBezTo>
                  <a:cubicBezTo>
                    <a:pt x="557224" y="258160"/>
                    <a:pt x="578619" y="273442"/>
                    <a:pt x="600397" y="287960"/>
                  </a:cubicBezTo>
                  <a:cubicBezTo>
                    <a:pt x="606892" y="292163"/>
                    <a:pt x="613005" y="296748"/>
                    <a:pt x="616443" y="304007"/>
                  </a:cubicBezTo>
                  <a:cubicBezTo>
                    <a:pt x="634400" y="347180"/>
                    <a:pt x="672988" y="457595"/>
                    <a:pt x="677955" y="468674"/>
                  </a:cubicBezTo>
                  <a:cubicBezTo>
                    <a:pt x="681776" y="485867"/>
                    <a:pt x="642423" y="1071565"/>
                    <a:pt x="658088" y="1073857"/>
                  </a:cubicBezTo>
                  <a:cubicBezTo>
                    <a:pt x="680247" y="1077295"/>
                    <a:pt x="702407" y="1077678"/>
                    <a:pt x="724566" y="1079206"/>
                  </a:cubicBezTo>
                  <a:cubicBezTo>
                    <a:pt x="751310" y="1081116"/>
                    <a:pt x="777673" y="1082644"/>
                    <a:pt x="804417" y="1083790"/>
                  </a:cubicBezTo>
                  <a:cubicBezTo>
                    <a:pt x="822756" y="1084555"/>
                    <a:pt x="787224" y="507645"/>
                    <a:pt x="782639" y="477462"/>
                  </a:cubicBezTo>
                  <a:cubicBezTo>
                    <a:pt x="804417" y="425120"/>
                    <a:pt x="818935" y="370103"/>
                    <a:pt x="840712" y="317761"/>
                  </a:cubicBezTo>
                  <a:cubicBezTo>
                    <a:pt x="844533" y="308591"/>
                    <a:pt x="850264" y="301332"/>
                    <a:pt x="856377" y="294455"/>
                  </a:cubicBezTo>
                  <a:cubicBezTo>
                    <a:pt x="902606" y="263891"/>
                    <a:pt x="945015" y="228359"/>
                    <a:pt x="983221" y="188243"/>
                  </a:cubicBezTo>
                  <a:cubicBezTo>
                    <a:pt x="1010347" y="159588"/>
                    <a:pt x="1030596" y="127113"/>
                    <a:pt x="1043204" y="90053"/>
                  </a:cubicBezTo>
                  <a:cubicBezTo>
                    <a:pt x="1051227" y="66748"/>
                    <a:pt x="1047789" y="44970"/>
                    <a:pt x="1036709" y="23957"/>
                  </a:cubicBezTo>
                  <a:cubicBezTo>
                    <a:pt x="1033270" y="17462"/>
                    <a:pt x="1027922" y="11349"/>
                    <a:pt x="1030978" y="2562"/>
                  </a:cubicBezTo>
                  <a:cubicBezTo>
                    <a:pt x="1040147" y="-3551"/>
                    <a:pt x="1046642" y="2562"/>
                    <a:pt x="1053137" y="7529"/>
                  </a:cubicBezTo>
                  <a:cubicBezTo>
                    <a:pt x="1113885" y="52229"/>
                    <a:pt x="1173104" y="99223"/>
                    <a:pt x="1232705" y="145834"/>
                  </a:cubicBezTo>
                  <a:cubicBezTo>
                    <a:pt x="1244931" y="155004"/>
                    <a:pt x="1382091" y="303243"/>
                    <a:pt x="1421825" y="358259"/>
                  </a:cubicBezTo>
                  <a:close/>
                </a:path>
              </a:pathLst>
            </a:custGeom>
            <a:solidFill>
              <a:srgbClr val="F1F1F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85E7C1-06DF-4378-BD42-8F9AF7C74188}"/>
                </a:ext>
              </a:extLst>
            </p:cNvPr>
            <p:cNvSpPr/>
            <p:nvPr/>
          </p:nvSpPr>
          <p:spPr>
            <a:xfrm>
              <a:off x="9397286" y="2227220"/>
              <a:ext cx="1312412" cy="1508548"/>
            </a:xfrm>
            <a:custGeom>
              <a:avLst/>
              <a:gdLst>
                <a:gd name="connsiteX0" fmla="*/ 1014772 w 1312411"/>
                <a:gd name="connsiteY0" fmla="*/ 53371 h 1508548"/>
                <a:gd name="connsiteX1" fmla="*/ 1082778 w 1312411"/>
                <a:gd name="connsiteY1" fmla="*/ 199700 h 1508548"/>
                <a:gd name="connsiteX2" fmla="*/ 1307811 w 1312411"/>
                <a:gd name="connsiteY2" fmla="*/ 1321809 h 1508548"/>
                <a:gd name="connsiteX3" fmla="*/ 1292529 w 1312411"/>
                <a:gd name="connsiteY3" fmla="*/ 1453238 h 1508548"/>
                <a:gd name="connsiteX4" fmla="*/ 1214589 w 1312411"/>
                <a:gd name="connsiteY4" fmla="*/ 1505962 h 1508548"/>
                <a:gd name="connsiteX5" fmla="*/ 532613 w 1312411"/>
                <a:gd name="connsiteY5" fmla="*/ 1506726 h 1508548"/>
                <a:gd name="connsiteX6" fmla="*/ 389722 w 1312411"/>
                <a:gd name="connsiteY6" fmla="*/ 1468520 h 1508548"/>
                <a:gd name="connsiteX7" fmla="*/ 323244 w 1312411"/>
                <a:gd name="connsiteY7" fmla="*/ 1379500 h 1508548"/>
                <a:gd name="connsiteX8" fmla="*/ 22 w 1312411"/>
                <a:gd name="connsiteY8" fmla="*/ 189002 h 1508548"/>
                <a:gd name="connsiteX9" fmla="*/ 139855 w 1312411"/>
                <a:gd name="connsiteY9" fmla="*/ 35414 h 1508548"/>
                <a:gd name="connsiteX10" fmla="*/ 868443 w 1312411"/>
                <a:gd name="connsiteY10" fmla="*/ 265 h 1508548"/>
                <a:gd name="connsiteX11" fmla="*/ 1014772 w 1312411"/>
                <a:gd name="connsiteY11" fmla="*/ 53371 h 150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2411" h="1508548">
                  <a:moveTo>
                    <a:pt x="1014772" y="53371"/>
                  </a:moveTo>
                  <a:cubicBezTo>
                    <a:pt x="1056416" y="93105"/>
                    <a:pt x="1074373" y="143537"/>
                    <a:pt x="1082778" y="199700"/>
                  </a:cubicBezTo>
                  <a:cubicBezTo>
                    <a:pt x="1091948" y="258537"/>
                    <a:pt x="1298642" y="1263736"/>
                    <a:pt x="1307811" y="1321809"/>
                  </a:cubicBezTo>
                  <a:cubicBezTo>
                    <a:pt x="1315071" y="1366128"/>
                    <a:pt x="1316217" y="1411211"/>
                    <a:pt x="1292529" y="1453238"/>
                  </a:cubicBezTo>
                  <a:cubicBezTo>
                    <a:pt x="1274954" y="1484566"/>
                    <a:pt x="1248210" y="1500613"/>
                    <a:pt x="1214589" y="1505962"/>
                  </a:cubicBezTo>
                  <a:cubicBezTo>
                    <a:pt x="1185552" y="1510547"/>
                    <a:pt x="598709" y="1507872"/>
                    <a:pt x="532613" y="1506726"/>
                  </a:cubicBezTo>
                  <a:cubicBezTo>
                    <a:pt x="482181" y="1505962"/>
                    <a:pt x="433277" y="1497557"/>
                    <a:pt x="389722" y="1468520"/>
                  </a:cubicBezTo>
                  <a:cubicBezTo>
                    <a:pt x="356865" y="1446360"/>
                    <a:pt x="332795" y="1418088"/>
                    <a:pt x="323244" y="1379500"/>
                  </a:cubicBezTo>
                  <a:cubicBezTo>
                    <a:pt x="319805" y="1366510"/>
                    <a:pt x="-3035" y="242873"/>
                    <a:pt x="22" y="189002"/>
                  </a:cubicBezTo>
                  <a:cubicBezTo>
                    <a:pt x="4606" y="112590"/>
                    <a:pt x="50453" y="41909"/>
                    <a:pt x="139855" y="35414"/>
                  </a:cubicBezTo>
                  <a:cubicBezTo>
                    <a:pt x="197928" y="31212"/>
                    <a:pt x="825652" y="-117"/>
                    <a:pt x="868443" y="265"/>
                  </a:cubicBezTo>
                  <a:cubicBezTo>
                    <a:pt x="924606" y="-2410"/>
                    <a:pt x="973509" y="15165"/>
                    <a:pt x="1014772" y="53371"/>
                  </a:cubicBezTo>
                  <a:close/>
                </a:path>
              </a:pathLst>
            </a:custGeom>
            <a:solidFill>
              <a:srgbClr val="003242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A05F3A-3322-4B3C-A375-5393B023CAAD}"/>
                </a:ext>
              </a:extLst>
            </p:cNvPr>
            <p:cNvSpPr/>
            <p:nvPr/>
          </p:nvSpPr>
          <p:spPr>
            <a:xfrm>
              <a:off x="9556197" y="3125693"/>
              <a:ext cx="358844" cy="444408"/>
            </a:xfrm>
            <a:custGeom>
              <a:avLst/>
              <a:gdLst>
                <a:gd name="connsiteX0" fmla="*/ 55828 w 358844"/>
                <a:gd name="connsiteY0" fmla="*/ 351509 h 444408"/>
                <a:gd name="connsiteX1" fmla="*/ 58885 w 358844"/>
                <a:gd name="connsiteY1" fmla="*/ 310247 h 444408"/>
                <a:gd name="connsiteX2" fmla="*/ 48951 w 358844"/>
                <a:gd name="connsiteY2" fmla="*/ 295346 h 444408"/>
                <a:gd name="connsiteX3" fmla="*/ 29084 w 358844"/>
                <a:gd name="connsiteY3" fmla="*/ 241094 h 444408"/>
                <a:gd name="connsiteX4" fmla="*/ 22971 w 358844"/>
                <a:gd name="connsiteY4" fmla="*/ 225430 h 444408"/>
                <a:gd name="connsiteX5" fmla="*/ 19532 w 358844"/>
                <a:gd name="connsiteY5" fmla="*/ 152838 h 444408"/>
                <a:gd name="connsiteX6" fmla="*/ 62323 w 358844"/>
                <a:gd name="connsiteY6" fmla="*/ 116543 h 444408"/>
                <a:gd name="connsiteX7" fmla="*/ 196044 w 358844"/>
                <a:gd name="connsiteY7" fmla="*/ 15297 h 444408"/>
                <a:gd name="connsiteX8" fmla="*/ 233868 w 358844"/>
                <a:gd name="connsiteY8" fmla="*/ 14 h 444408"/>
                <a:gd name="connsiteX9" fmla="*/ 261376 w 358844"/>
                <a:gd name="connsiteY9" fmla="*/ 14151 h 444408"/>
                <a:gd name="connsiteX10" fmla="*/ 257556 w 358844"/>
                <a:gd name="connsiteY10" fmla="*/ 44333 h 444408"/>
                <a:gd name="connsiteX11" fmla="*/ 146758 w 358844"/>
                <a:gd name="connsiteY11" fmla="*/ 161626 h 444408"/>
                <a:gd name="connsiteX12" fmla="*/ 126509 w 358844"/>
                <a:gd name="connsiteY12" fmla="*/ 179964 h 444408"/>
                <a:gd name="connsiteX13" fmla="*/ 212090 w 358844"/>
                <a:gd name="connsiteY13" fmla="*/ 137938 h 444408"/>
                <a:gd name="connsiteX14" fmla="*/ 269017 w 358844"/>
                <a:gd name="connsiteY14" fmla="*/ 112722 h 444408"/>
                <a:gd name="connsiteX15" fmla="*/ 312572 w 358844"/>
                <a:gd name="connsiteY15" fmla="*/ 126476 h 444408"/>
                <a:gd name="connsiteX16" fmla="*/ 300346 w 358844"/>
                <a:gd name="connsiteY16" fmla="*/ 164300 h 444408"/>
                <a:gd name="connsiteX17" fmla="*/ 264815 w 358844"/>
                <a:gd name="connsiteY17" fmla="*/ 195247 h 444408"/>
                <a:gd name="connsiteX18" fmla="*/ 304167 w 358844"/>
                <a:gd name="connsiteY18" fmla="*/ 182257 h 444408"/>
                <a:gd name="connsiteX19" fmla="*/ 341609 w 358844"/>
                <a:gd name="connsiteY19" fmla="*/ 193337 h 444408"/>
                <a:gd name="connsiteX20" fmla="*/ 333585 w 358844"/>
                <a:gd name="connsiteY20" fmla="*/ 233071 h 444408"/>
                <a:gd name="connsiteX21" fmla="*/ 289649 w 358844"/>
                <a:gd name="connsiteY21" fmla="*/ 270131 h 444408"/>
                <a:gd name="connsiteX22" fmla="*/ 311808 w 358844"/>
                <a:gd name="connsiteY22" fmla="*/ 264018 h 444408"/>
                <a:gd name="connsiteX23" fmla="*/ 353835 w 358844"/>
                <a:gd name="connsiteY23" fmla="*/ 274333 h 444408"/>
                <a:gd name="connsiteX24" fmla="*/ 344665 w 358844"/>
                <a:gd name="connsiteY24" fmla="*/ 316742 h 444408"/>
                <a:gd name="connsiteX25" fmla="*/ 248004 w 358844"/>
                <a:gd name="connsiteY25" fmla="*/ 388951 h 444408"/>
                <a:gd name="connsiteX26" fmla="*/ 154017 w 358844"/>
                <a:gd name="connsiteY26" fmla="*/ 441293 h 444408"/>
                <a:gd name="connsiteX27" fmla="*/ 97091 w 358844"/>
                <a:gd name="connsiteY27" fmla="*/ 429067 h 444408"/>
                <a:gd name="connsiteX28" fmla="*/ 90596 w 358844"/>
                <a:gd name="connsiteY28" fmla="*/ 385895 h 444408"/>
                <a:gd name="connsiteX29" fmla="*/ 84483 w 358844"/>
                <a:gd name="connsiteY29" fmla="*/ 368702 h 444408"/>
                <a:gd name="connsiteX30" fmla="*/ 55828 w 358844"/>
                <a:gd name="connsiteY30" fmla="*/ 351509 h 44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8844" h="444408">
                  <a:moveTo>
                    <a:pt x="55828" y="351509"/>
                  </a:moveTo>
                  <a:cubicBezTo>
                    <a:pt x="50097" y="338901"/>
                    <a:pt x="50861" y="327822"/>
                    <a:pt x="58885" y="310247"/>
                  </a:cubicBezTo>
                  <a:cubicBezTo>
                    <a:pt x="63087" y="301459"/>
                    <a:pt x="55064" y="298403"/>
                    <a:pt x="48951" y="295346"/>
                  </a:cubicBezTo>
                  <a:cubicBezTo>
                    <a:pt x="22207" y="282356"/>
                    <a:pt x="16094" y="267074"/>
                    <a:pt x="29084" y="241094"/>
                  </a:cubicBezTo>
                  <a:cubicBezTo>
                    <a:pt x="33287" y="232307"/>
                    <a:pt x="30230" y="229632"/>
                    <a:pt x="22971" y="225430"/>
                  </a:cubicBezTo>
                  <a:cubicBezTo>
                    <a:pt x="-6066" y="208619"/>
                    <a:pt x="-7976" y="172323"/>
                    <a:pt x="19532" y="152838"/>
                  </a:cubicBezTo>
                  <a:cubicBezTo>
                    <a:pt x="35197" y="141758"/>
                    <a:pt x="47805" y="128004"/>
                    <a:pt x="62323" y="116543"/>
                  </a:cubicBezTo>
                  <a:cubicBezTo>
                    <a:pt x="106642" y="82539"/>
                    <a:pt x="150961" y="48536"/>
                    <a:pt x="196044" y="15297"/>
                  </a:cubicBezTo>
                  <a:cubicBezTo>
                    <a:pt x="207124" y="6891"/>
                    <a:pt x="219350" y="-368"/>
                    <a:pt x="233868" y="14"/>
                  </a:cubicBezTo>
                  <a:cubicBezTo>
                    <a:pt x="245712" y="14"/>
                    <a:pt x="256409" y="4599"/>
                    <a:pt x="261376" y="14151"/>
                  </a:cubicBezTo>
                  <a:cubicBezTo>
                    <a:pt x="266343" y="23702"/>
                    <a:pt x="264815" y="34400"/>
                    <a:pt x="257556" y="44333"/>
                  </a:cubicBezTo>
                  <a:cubicBezTo>
                    <a:pt x="226227" y="88652"/>
                    <a:pt x="186110" y="124566"/>
                    <a:pt x="146758" y="161626"/>
                  </a:cubicBezTo>
                  <a:cubicBezTo>
                    <a:pt x="141409" y="166975"/>
                    <a:pt x="135679" y="171941"/>
                    <a:pt x="126509" y="179964"/>
                  </a:cubicBezTo>
                  <a:cubicBezTo>
                    <a:pt x="160894" y="165064"/>
                    <a:pt x="185728" y="152838"/>
                    <a:pt x="212090" y="137938"/>
                  </a:cubicBezTo>
                  <a:cubicBezTo>
                    <a:pt x="230429" y="127622"/>
                    <a:pt x="249150" y="118453"/>
                    <a:pt x="269017" y="112722"/>
                  </a:cubicBezTo>
                  <a:cubicBezTo>
                    <a:pt x="286974" y="107373"/>
                    <a:pt x="305695" y="112340"/>
                    <a:pt x="312572" y="126476"/>
                  </a:cubicBezTo>
                  <a:cubicBezTo>
                    <a:pt x="320213" y="142523"/>
                    <a:pt x="312190" y="153984"/>
                    <a:pt x="300346" y="164300"/>
                  </a:cubicBezTo>
                  <a:cubicBezTo>
                    <a:pt x="288884" y="173852"/>
                    <a:pt x="277805" y="183785"/>
                    <a:pt x="264815" y="195247"/>
                  </a:cubicBezTo>
                  <a:cubicBezTo>
                    <a:pt x="280861" y="190280"/>
                    <a:pt x="290795" y="184167"/>
                    <a:pt x="304167" y="182257"/>
                  </a:cubicBezTo>
                  <a:cubicBezTo>
                    <a:pt x="320595" y="179964"/>
                    <a:pt x="332439" y="178054"/>
                    <a:pt x="341609" y="193337"/>
                  </a:cubicBezTo>
                  <a:cubicBezTo>
                    <a:pt x="350778" y="208619"/>
                    <a:pt x="343137" y="222373"/>
                    <a:pt x="333585" y="233071"/>
                  </a:cubicBezTo>
                  <a:cubicBezTo>
                    <a:pt x="320977" y="247589"/>
                    <a:pt x="303785" y="255994"/>
                    <a:pt x="289649" y="270131"/>
                  </a:cubicBezTo>
                  <a:cubicBezTo>
                    <a:pt x="303403" y="267838"/>
                    <a:pt x="304549" y="265928"/>
                    <a:pt x="311808" y="264018"/>
                  </a:cubicBezTo>
                  <a:cubicBezTo>
                    <a:pt x="328619" y="259433"/>
                    <a:pt x="343519" y="259051"/>
                    <a:pt x="353835" y="274333"/>
                  </a:cubicBezTo>
                  <a:cubicBezTo>
                    <a:pt x="364532" y="290380"/>
                    <a:pt x="356509" y="305662"/>
                    <a:pt x="344665" y="316742"/>
                  </a:cubicBezTo>
                  <a:cubicBezTo>
                    <a:pt x="315247" y="344250"/>
                    <a:pt x="281625" y="366409"/>
                    <a:pt x="248004" y="388951"/>
                  </a:cubicBezTo>
                  <a:cubicBezTo>
                    <a:pt x="218203" y="408818"/>
                    <a:pt x="186492" y="426011"/>
                    <a:pt x="154017" y="441293"/>
                  </a:cubicBezTo>
                  <a:cubicBezTo>
                    <a:pt x="139117" y="447024"/>
                    <a:pt x="113519" y="445878"/>
                    <a:pt x="97091" y="429067"/>
                  </a:cubicBezTo>
                  <a:cubicBezTo>
                    <a:pt x="84483" y="416077"/>
                    <a:pt x="81808" y="401559"/>
                    <a:pt x="90596" y="385895"/>
                  </a:cubicBezTo>
                  <a:cubicBezTo>
                    <a:pt x="96326" y="376343"/>
                    <a:pt x="95944" y="372523"/>
                    <a:pt x="84483" y="368702"/>
                  </a:cubicBezTo>
                  <a:cubicBezTo>
                    <a:pt x="74549" y="364499"/>
                    <a:pt x="63851" y="360297"/>
                    <a:pt x="55828" y="351509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727D1C6-0CF7-4768-89ED-DB768C126F3A}"/>
                </a:ext>
              </a:extLst>
            </p:cNvPr>
            <p:cNvSpPr/>
            <p:nvPr/>
          </p:nvSpPr>
          <p:spPr>
            <a:xfrm>
              <a:off x="10663591" y="2029191"/>
              <a:ext cx="295382" cy="346991"/>
            </a:xfrm>
            <a:custGeom>
              <a:avLst/>
              <a:gdLst>
                <a:gd name="connsiteX0" fmla="*/ 177138 w 295382"/>
                <a:gd name="connsiteY0" fmla="*/ 129524 h 346991"/>
                <a:gd name="connsiteX1" fmla="*/ 282204 w 295382"/>
                <a:gd name="connsiteY1" fmla="*/ 190271 h 346991"/>
                <a:gd name="connsiteX2" fmla="*/ 294430 w 295382"/>
                <a:gd name="connsiteY2" fmla="*/ 205172 h 346991"/>
                <a:gd name="connsiteX3" fmla="*/ 201208 w 295382"/>
                <a:gd name="connsiteY3" fmla="*/ 343859 h 346991"/>
                <a:gd name="connsiteX4" fmla="*/ 73600 w 295382"/>
                <a:gd name="connsiteY4" fmla="*/ 241467 h 346991"/>
                <a:gd name="connsiteX5" fmla="*/ 4447 w 295382"/>
                <a:gd name="connsiteY5" fmla="*/ 129906 h 346991"/>
                <a:gd name="connsiteX6" fmla="*/ 22786 w 295382"/>
                <a:gd name="connsiteY6" fmla="*/ 40122 h 346991"/>
                <a:gd name="connsiteX7" fmla="*/ 120975 w 295382"/>
                <a:gd name="connsiteY7" fmla="*/ 6 h 346991"/>
                <a:gd name="connsiteX8" fmla="*/ 140078 w 295382"/>
                <a:gd name="connsiteY8" fmla="*/ 19873 h 346991"/>
                <a:gd name="connsiteX9" fmla="*/ 177138 w 295382"/>
                <a:gd name="connsiteY9" fmla="*/ 129524 h 3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382" h="346991">
                  <a:moveTo>
                    <a:pt x="177138" y="129524"/>
                  </a:moveTo>
                  <a:cubicBezTo>
                    <a:pt x="206939" y="158942"/>
                    <a:pt x="243234" y="176517"/>
                    <a:pt x="282204" y="190271"/>
                  </a:cubicBezTo>
                  <a:cubicBezTo>
                    <a:pt x="289846" y="192946"/>
                    <a:pt x="298251" y="195620"/>
                    <a:pt x="294430" y="205172"/>
                  </a:cubicBezTo>
                  <a:cubicBezTo>
                    <a:pt x="291374" y="213195"/>
                    <a:pt x="232919" y="370985"/>
                    <a:pt x="201208" y="343859"/>
                  </a:cubicBezTo>
                  <a:cubicBezTo>
                    <a:pt x="156889" y="311766"/>
                    <a:pt x="111042" y="281966"/>
                    <a:pt x="73600" y="241467"/>
                  </a:cubicBezTo>
                  <a:cubicBezTo>
                    <a:pt x="43035" y="208610"/>
                    <a:pt x="17055" y="173079"/>
                    <a:pt x="4447" y="129906"/>
                  </a:cubicBezTo>
                  <a:cubicBezTo>
                    <a:pt x="-2812" y="104308"/>
                    <a:pt x="-3958" y="58843"/>
                    <a:pt x="22786" y="40122"/>
                  </a:cubicBezTo>
                  <a:cubicBezTo>
                    <a:pt x="52205" y="18727"/>
                    <a:pt x="82005" y="-376"/>
                    <a:pt x="120975" y="6"/>
                  </a:cubicBezTo>
                  <a:cubicBezTo>
                    <a:pt x="136258" y="388"/>
                    <a:pt x="141607" y="4972"/>
                    <a:pt x="140078" y="19873"/>
                  </a:cubicBezTo>
                  <a:cubicBezTo>
                    <a:pt x="137786" y="50055"/>
                    <a:pt x="168351" y="121118"/>
                    <a:pt x="177138" y="129524"/>
                  </a:cubicBezTo>
                  <a:close/>
                </a:path>
              </a:pathLst>
            </a:custGeom>
            <a:solidFill>
              <a:srgbClr val="00DCD4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B248CC6-4401-424B-B1A1-A3236F9A92C2}"/>
                </a:ext>
              </a:extLst>
            </p:cNvPr>
            <p:cNvSpPr/>
            <p:nvPr/>
          </p:nvSpPr>
          <p:spPr>
            <a:xfrm>
              <a:off x="10873205" y="1939030"/>
              <a:ext cx="230069" cy="118567"/>
            </a:xfrm>
            <a:custGeom>
              <a:avLst/>
              <a:gdLst>
                <a:gd name="connsiteX0" fmla="*/ 227325 w 230069"/>
                <a:gd name="connsiteY0" fmla="*/ 6113 h 118567"/>
                <a:gd name="connsiteX1" fmla="*/ 129136 w 230069"/>
                <a:gd name="connsiteY1" fmla="*/ 61130 h 118567"/>
                <a:gd name="connsiteX2" fmla="*/ 23306 w 230069"/>
                <a:gd name="connsiteY2" fmla="*/ 114618 h 118567"/>
                <a:gd name="connsiteX3" fmla="*/ 764 w 230069"/>
                <a:gd name="connsiteY3" fmla="*/ 105830 h 118567"/>
                <a:gd name="connsiteX4" fmla="*/ 0 w 230069"/>
                <a:gd name="connsiteY4" fmla="*/ 7641 h 118567"/>
                <a:gd name="connsiteX5" fmla="*/ 228472 w 230069"/>
                <a:gd name="connsiteY5" fmla="*/ 0 h 118567"/>
                <a:gd name="connsiteX6" fmla="*/ 227325 w 230069"/>
                <a:gd name="connsiteY6" fmla="*/ 6113 h 11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069" h="118567">
                  <a:moveTo>
                    <a:pt x="227325" y="6113"/>
                  </a:moveTo>
                  <a:cubicBezTo>
                    <a:pt x="197525" y="30183"/>
                    <a:pt x="161993" y="43173"/>
                    <a:pt x="129136" y="61130"/>
                  </a:cubicBezTo>
                  <a:cubicBezTo>
                    <a:pt x="94369" y="80233"/>
                    <a:pt x="58455" y="96661"/>
                    <a:pt x="23306" y="114618"/>
                  </a:cubicBezTo>
                  <a:cubicBezTo>
                    <a:pt x="11462" y="120731"/>
                    <a:pt x="3439" y="121113"/>
                    <a:pt x="764" y="105830"/>
                  </a:cubicBezTo>
                  <a:cubicBezTo>
                    <a:pt x="382" y="72973"/>
                    <a:pt x="382" y="40498"/>
                    <a:pt x="0" y="7641"/>
                  </a:cubicBezTo>
                  <a:cubicBezTo>
                    <a:pt x="76794" y="29419"/>
                    <a:pt x="152824" y="25216"/>
                    <a:pt x="228472" y="0"/>
                  </a:cubicBezTo>
                  <a:cubicBezTo>
                    <a:pt x="230764" y="2292"/>
                    <a:pt x="230764" y="4585"/>
                    <a:pt x="227325" y="6113"/>
                  </a:cubicBezTo>
                  <a:close/>
                </a:path>
              </a:pathLst>
            </a:custGeom>
            <a:solidFill>
              <a:srgbClr val="E08D55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6846B4-F8F4-4A34-BBD9-D20829329D1F}"/>
                </a:ext>
              </a:extLst>
            </p:cNvPr>
            <p:cNvSpPr/>
            <p:nvPr/>
          </p:nvSpPr>
          <p:spPr>
            <a:xfrm>
              <a:off x="10901783" y="3429770"/>
              <a:ext cx="162319" cy="211720"/>
            </a:xfrm>
            <a:custGeom>
              <a:avLst/>
              <a:gdLst>
                <a:gd name="connsiteX0" fmla="*/ 457 w 162319"/>
                <a:gd name="connsiteY0" fmla="*/ 10373 h 211720"/>
                <a:gd name="connsiteX1" fmla="*/ 10773 w 162319"/>
                <a:gd name="connsiteY1" fmla="*/ 822 h 211720"/>
                <a:gd name="connsiteX2" fmla="*/ 154045 w 162319"/>
                <a:gd name="connsiteY2" fmla="*/ 29094 h 211720"/>
                <a:gd name="connsiteX3" fmla="*/ 161686 w 162319"/>
                <a:gd name="connsiteY3" fmla="*/ 42466 h 211720"/>
                <a:gd name="connsiteX4" fmla="*/ 115075 w 162319"/>
                <a:gd name="connsiteY4" fmla="*/ 189941 h 211720"/>
                <a:gd name="connsiteX5" fmla="*/ 61968 w 162319"/>
                <a:gd name="connsiteY5" fmla="*/ 197201 h 211720"/>
                <a:gd name="connsiteX6" fmla="*/ 457 w 162319"/>
                <a:gd name="connsiteY6" fmla="*/ 10373 h 21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319" h="211720">
                  <a:moveTo>
                    <a:pt x="457" y="10373"/>
                  </a:moveTo>
                  <a:cubicBezTo>
                    <a:pt x="-1453" y="822"/>
                    <a:pt x="2749" y="-1470"/>
                    <a:pt x="10773" y="822"/>
                  </a:cubicBezTo>
                  <a:cubicBezTo>
                    <a:pt x="57766" y="13812"/>
                    <a:pt x="106287" y="21071"/>
                    <a:pt x="154045" y="29094"/>
                  </a:cubicBezTo>
                  <a:cubicBezTo>
                    <a:pt x="162450" y="30622"/>
                    <a:pt x="163214" y="34825"/>
                    <a:pt x="161686" y="42466"/>
                  </a:cubicBezTo>
                  <a:cubicBezTo>
                    <a:pt x="156337" y="70357"/>
                    <a:pt x="151752" y="128048"/>
                    <a:pt x="115075" y="189941"/>
                  </a:cubicBezTo>
                  <a:cubicBezTo>
                    <a:pt x="99792" y="215539"/>
                    <a:pt x="74194" y="219360"/>
                    <a:pt x="61968" y="197201"/>
                  </a:cubicBezTo>
                  <a:cubicBezTo>
                    <a:pt x="24145" y="128048"/>
                    <a:pt x="3895" y="26420"/>
                    <a:pt x="457" y="10373"/>
                  </a:cubicBezTo>
                  <a:close/>
                </a:path>
              </a:pathLst>
            </a:custGeom>
            <a:solidFill>
              <a:srgbClr val="FD535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315B48F-8A6E-4231-B9CE-684E51F14106}"/>
                </a:ext>
              </a:extLst>
            </p:cNvPr>
            <p:cNvSpPr/>
            <p:nvPr/>
          </p:nvSpPr>
          <p:spPr>
            <a:xfrm>
              <a:off x="10470513" y="2388714"/>
              <a:ext cx="416828" cy="683886"/>
            </a:xfrm>
            <a:custGeom>
              <a:avLst/>
              <a:gdLst>
                <a:gd name="connsiteX0" fmla="*/ 409568 w 416827"/>
                <a:gd name="connsiteY0" fmla="*/ 683887 h 683886"/>
                <a:gd name="connsiteX1" fmla="*/ 289601 w 416827"/>
                <a:gd name="connsiteY1" fmla="*/ 462674 h 683886"/>
                <a:gd name="connsiteX2" fmla="*/ 71063 w 416827"/>
                <a:gd name="connsiteY2" fmla="*/ 255216 h 683886"/>
                <a:gd name="connsiteX3" fmla="*/ 56927 w 416827"/>
                <a:gd name="connsiteY3" fmla="*/ 248339 h 683886"/>
                <a:gd name="connsiteX4" fmla="*/ 53488 w 416827"/>
                <a:gd name="connsiteY4" fmla="*/ 242608 h 683886"/>
                <a:gd name="connsiteX5" fmla="*/ 127608 w 416827"/>
                <a:gd name="connsiteY5" fmla="*/ 154734 h 683886"/>
                <a:gd name="connsiteX6" fmla="*/ 205548 w 416827"/>
                <a:gd name="connsiteY6" fmla="*/ 64568 h 683886"/>
                <a:gd name="connsiteX7" fmla="*/ 0 w 416827"/>
                <a:gd name="connsiteY7" fmla="*/ 7641 h 683886"/>
                <a:gd name="connsiteX8" fmla="*/ 1528 w 416827"/>
                <a:gd name="connsiteY8" fmla="*/ 0 h 683886"/>
                <a:gd name="connsiteX9" fmla="*/ 212807 w 416827"/>
                <a:gd name="connsiteY9" fmla="*/ 61130 h 683886"/>
                <a:gd name="connsiteX10" fmla="*/ 133339 w 416827"/>
                <a:gd name="connsiteY10" fmla="*/ 160083 h 683886"/>
                <a:gd name="connsiteX11" fmla="*/ 61512 w 416827"/>
                <a:gd name="connsiteY11" fmla="*/ 241844 h 683886"/>
                <a:gd name="connsiteX12" fmla="*/ 74884 w 416827"/>
                <a:gd name="connsiteY12" fmla="*/ 248339 h 683886"/>
                <a:gd name="connsiteX13" fmla="*/ 296860 w 416827"/>
                <a:gd name="connsiteY13" fmla="*/ 458854 h 683886"/>
                <a:gd name="connsiteX14" fmla="*/ 416827 w 416827"/>
                <a:gd name="connsiteY14" fmla="*/ 680066 h 683886"/>
                <a:gd name="connsiteX15" fmla="*/ 409568 w 416827"/>
                <a:gd name="connsiteY15" fmla="*/ 683887 h 68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6827" h="683886">
                  <a:moveTo>
                    <a:pt x="409568" y="683887"/>
                  </a:moveTo>
                  <a:cubicBezTo>
                    <a:pt x="409186" y="683123"/>
                    <a:pt x="375565" y="623139"/>
                    <a:pt x="289601" y="462674"/>
                  </a:cubicBezTo>
                  <a:cubicBezTo>
                    <a:pt x="214718" y="323223"/>
                    <a:pt x="110033" y="273937"/>
                    <a:pt x="71063" y="255216"/>
                  </a:cubicBezTo>
                  <a:cubicBezTo>
                    <a:pt x="64568" y="252159"/>
                    <a:pt x="59983" y="249867"/>
                    <a:pt x="56927" y="248339"/>
                  </a:cubicBezTo>
                  <a:cubicBezTo>
                    <a:pt x="55017" y="247193"/>
                    <a:pt x="53488" y="245282"/>
                    <a:pt x="53488" y="242608"/>
                  </a:cubicBezTo>
                  <a:cubicBezTo>
                    <a:pt x="51960" y="230000"/>
                    <a:pt x="80615" y="200964"/>
                    <a:pt x="127608" y="154734"/>
                  </a:cubicBezTo>
                  <a:cubicBezTo>
                    <a:pt x="160465" y="122259"/>
                    <a:pt x="209751" y="73738"/>
                    <a:pt x="205548" y="64568"/>
                  </a:cubicBezTo>
                  <a:cubicBezTo>
                    <a:pt x="197907" y="49286"/>
                    <a:pt x="75266" y="21395"/>
                    <a:pt x="0" y="7641"/>
                  </a:cubicBezTo>
                  <a:lnTo>
                    <a:pt x="1528" y="0"/>
                  </a:lnTo>
                  <a:cubicBezTo>
                    <a:pt x="34767" y="6113"/>
                    <a:pt x="201345" y="37824"/>
                    <a:pt x="212807" y="61130"/>
                  </a:cubicBezTo>
                  <a:cubicBezTo>
                    <a:pt x="218920" y="73738"/>
                    <a:pt x="191794" y="102392"/>
                    <a:pt x="133339" y="160083"/>
                  </a:cubicBezTo>
                  <a:cubicBezTo>
                    <a:pt x="103538" y="189502"/>
                    <a:pt x="58837" y="233439"/>
                    <a:pt x="61512" y="241844"/>
                  </a:cubicBezTo>
                  <a:cubicBezTo>
                    <a:pt x="64186" y="243372"/>
                    <a:pt x="68771" y="245664"/>
                    <a:pt x="74884" y="248339"/>
                  </a:cubicBezTo>
                  <a:cubicBezTo>
                    <a:pt x="114618" y="267060"/>
                    <a:pt x="220831" y="317110"/>
                    <a:pt x="296860" y="458854"/>
                  </a:cubicBezTo>
                  <a:cubicBezTo>
                    <a:pt x="382824" y="619319"/>
                    <a:pt x="416445" y="679302"/>
                    <a:pt x="416827" y="680066"/>
                  </a:cubicBezTo>
                  <a:lnTo>
                    <a:pt x="409568" y="683887"/>
                  </a:ln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B73553B-DFC9-4153-B1D6-B689EAE6851B}"/>
                </a:ext>
              </a:extLst>
            </p:cNvPr>
            <p:cNvSpPr/>
            <p:nvPr/>
          </p:nvSpPr>
          <p:spPr>
            <a:xfrm>
              <a:off x="11074931" y="2323764"/>
              <a:ext cx="511578" cy="783986"/>
            </a:xfrm>
            <a:custGeom>
              <a:avLst/>
              <a:gdLst>
                <a:gd name="connsiteX0" fmla="*/ 6877 w 511577"/>
                <a:gd name="connsiteY0" fmla="*/ 783986 h 783986"/>
                <a:gd name="connsiteX1" fmla="*/ 0 w 511577"/>
                <a:gd name="connsiteY1" fmla="*/ 780548 h 783986"/>
                <a:gd name="connsiteX2" fmla="*/ 186445 w 511577"/>
                <a:gd name="connsiteY2" fmla="*/ 437458 h 783986"/>
                <a:gd name="connsiteX3" fmla="*/ 323987 w 511577"/>
                <a:gd name="connsiteY3" fmla="*/ 322840 h 783986"/>
                <a:gd name="connsiteX4" fmla="*/ 357226 w 511577"/>
                <a:gd name="connsiteY4" fmla="*/ 300299 h 783986"/>
                <a:gd name="connsiteX5" fmla="*/ 353023 w 511577"/>
                <a:gd name="connsiteY5" fmla="*/ 291894 h 783986"/>
                <a:gd name="connsiteX6" fmla="*/ 326661 w 511577"/>
                <a:gd name="connsiteY6" fmla="*/ 266678 h 783986"/>
                <a:gd name="connsiteX7" fmla="*/ 206312 w 511577"/>
                <a:gd name="connsiteY7" fmla="*/ 122641 h 783986"/>
                <a:gd name="connsiteX8" fmla="*/ 216628 w 511577"/>
                <a:gd name="connsiteY8" fmla="*/ 114618 h 783986"/>
                <a:gd name="connsiteX9" fmla="*/ 485980 w 511577"/>
                <a:gd name="connsiteY9" fmla="*/ 35532 h 783986"/>
                <a:gd name="connsiteX10" fmla="*/ 503937 w 511577"/>
                <a:gd name="connsiteY10" fmla="*/ 0 h 783986"/>
                <a:gd name="connsiteX11" fmla="*/ 511578 w 511577"/>
                <a:gd name="connsiteY11" fmla="*/ 0 h 783986"/>
                <a:gd name="connsiteX12" fmla="*/ 490564 w 511577"/>
                <a:gd name="connsiteY12" fmla="*/ 41645 h 783986"/>
                <a:gd name="connsiteX13" fmla="*/ 218156 w 511577"/>
                <a:gd name="connsiteY13" fmla="*/ 122259 h 783986"/>
                <a:gd name="connsiteX14" fmla="*/ 213953 w 511577"/>
                <a:gd name="connsiteY14" fmla="*/ 124934 h 783986"/>
                <a:gd name="connsiteX15" fmla="*/ 332010 w 511577"/>
                <a:gd name="connsiteY15" fmla="*/ 261329 h 783986"/>
                <a:gd name="connsiteX16" fmla="*/ 358372 w 511577"/>
                <a:gd name="connsiteY16" fmla="*/ 286927 h 783986"/>
                <a:gd name="connsiteX17" fmla="*/ 364867 w 511577"/>
                <a:gd name="connsiteY17" fmla="*/ 301827 h 783986"/>
                <a:gd name="connsiteX18" fmla="*/ 327807 w 511577"/>
                <a:gd name="connsiteY18" fmla="*/ 329717 h 783986"/>
                <a:gd name="connsiteX19" fmla="*/ 193322 w 511577"/>
                <a:gd name="connsiteY19" fmla="*/ 441661 h 783986"/>
                <a:gd name="connsiteX20" fmla="*/ 6877 w 511577"/>
                <a:gd name="connsiteY20" fmla="*/ 783986 h 78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1577" h="783986">
                  <a:moveTo>
                    <a:pt x="6877" y="783986"/>
                  </a:moveTo>
                  <a:lnTo>
                    <a:pt x="0" y="780548"/>
                  </a:lnTo>
                  <a:cubicBezTo>
                    <a:pt x="1146" y="778256"/>
                    <a:pt x="111179" y="555133"/>
                    <a:pt x="186445" y="437458"/>
                  </a:cubicBezTo>
                  <a:cubicBezTo>
                    <a:pt x="229618" y="370216"/>
                    <a:pt x="286545" y="341943"/>
                    <a:pt x="323987" y="322840"/>
                  </a:cubicBezTo>
                  <a:cubicBezTo>
                    <a:pt x="341943" y="314053"/>
                    <a:pt x="356079" y="306794"/>
                    <a:pt x="357226" y="300299"/>
                  </a:cubicBezTo>
                  <a:cubicBezTo>
                    <a:pt x="357608" y="298007"/>
                    <a:pt x="356079" y="295332"/>
                    <a:pt x="353023" y="291894"/>
                  </a:cubicBezTo>
                  <a:cubicBezTo>
                    <a:pt x="347292" y="286163"/>
                    <a:pt x="337741" y="276993"/>
                    <a:pt x="326661" y="266678"/>
                  </a:cubicBezTo>
                  <a:cubicBezTo>
                    <a:pt x="259801" y="203256"/>
                    <a:pt x="200199" y="144419"/>
                    <a:pt x="206312" y="122641"/>
                  </a:cubicBezTo>
                  <a:cubicBezTo>
                    <a:pt x="207076" y="119585"/>
                    <a:pt x="209751" y="115764"/>
                    <a:pt x="216628" y="114618"/>
                  </a:cubicBezTo>
                  <a:cubicBezTo>
                    <a:pt x="263239" y="106213"/>
                    <a:pt x="468405" y="48522"/>
                    <a:pt x="485980" y="35532"/>
                  </a:cubicBezTo>
                  <a:cubicBezTo>
                    <a:pt x="503172" y="22924"/>
                    <a:pt x="503937" y="382"/>
                    <a:pt x="503937" y="0"/>
                  </a:cubicBezTo>
                  <a:lnTo>
                    <a:pt x="511578" y="0"/>
                  </a:lnTo>
                  <a:cubicBezTo>
                    <a:pt x="511578" y="1146"/>
                    <a:pt x="510814" y="26744"/>
                    <a:pt x="490564" y="41645"/>
                  </a:cubicBezTo>
                  <a:cubicBezTo>
                    <a:pt x="471080" y="56163"/>
                    <a:pt x="261711" y="114236"/>
                    <a:pt x="218156" y="122259"/>
                  </a:cubicBezTo>
                  <a:cubicBezTo>
                    <a:pt x="214335" y="123023"/>
                    <a:pt x="213953" y="124551"/>
                    <a:pt x="213953" y="124934"/>
                  </a:cubicBezTo>
                  <a:cubicBezTo>
                    <a:pt x="208222" y="144037"/>
                    <a:pt x="291893" y="223123"/>
                    <a:pt x="332010" y="261329"/>
                  </a:cubicBezTo>
                  <a:cubicBezTo>
                    <a:pt x="343090" y="271645"/>
                    <a:pt x="352641" y="280814"/>
                    <a:pt x="358372" y="286927"/>
                  </a:cubicBezTo>
                  <a:cubicBezTo>
                    <a:pt x="363721" y="292276"/>
                    <a:pt x="365631" y="297242"/>
                    <a:pt x="364867" y="301827"/>
                  </a:cubicBezTo>
                  <a:cubicBezTo>
                    <a:pt x="363339" y="312143"/>
                    <a:pt x="349202" y="319020"/>
                    <a:pt x="327807" y="329717"/>
                  </a:cubicBezTo>
                  <a:cubicBezTo>
                    <a:pt x="291129" y="348056"/>
                    <a:pt x="235349" y="375947"/>
                    <a:pt x="193322" y="441661"/>
                  </a:cubicBezTo>
                  <a:cubicBezTo>
                    <a:pt x="117674" y="558571"/>
                    <a:pt x="8023" y="781694"/>
                    <a:pt x="6877" y="783986"/>
                  </a:cubicBez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E89B66-6479-4871-9227-A767FA3A9822}"/>
                </a:ext>
              </a:extLst>
            </p:cNvPr>
            <p:cNvSpPr/>
            <p:nvPr/>
          </p:nvSpPr>
          <p:spPr>
            <a:xfrm>
              <a:off x="10700515" y="2715757"/>
              <a:ext cx="911212" cy="758388"/>
            </a:xfrm>
            <a:custGeom>
              <a:avLst/>
              <a:gdLst>
                <a:gd name="connsiteX0" fmla="*/ 471844 w 911211"/>
                <a:gd name="connsiteY0" fmla="*/ 758388 h 758388"/>
                <a:gd name="connsiteX1" fmla="*/ 7641 w 911211"/>
                <a:gd name="connsiteY1" fmla="*/ 639186 h 758388"/>
                <a:gd name="connsiteX2" fmla="*/ 5731 w 911211"/>
                <a:gd name="connsiteY2" fmla="*/ 638040 h 758388"/>
                <a:gd name="connsiteX3" fmla="*/ 0 w 911211"/>
                <a:gd name="connsiteY3" fmla="*/ 409950 h 758388"/>
                <a:gd name="connsiteX4" fmla="*/ 4203 w 911211"/>
                <a:gd name="connsiteY4" fmla="*/ 410332 h 758388"/>
                <a:gd name="connsiteX5" fmla="*/ 438986 w 911211"/>
                <a:gd name="connsiteY5" fmla="*/ 440515 h 758388"/>
                <a:gd name="connsiteX6" fmla="*/ 672043 w 911211"/>
                <a:gd name="connsiteY6" fmla="*/ 320930 h 758388"/>
                <a:gd name="connsiteX7" fmla="*/ 627342 w 911211"/>
                <a:gd name="connsiteY7" fmla="*/ 3056 h 758388"/>
                <a:gd name="connsiteX8" fmla="*/ 634219 w 911211"/>
                <a:gd name="connsiteY8" fmla="*/ 0 h 758388"/>
                <a:gd name="connsiteX9" fmla="*/ 678538 w 911211"/>
                <a:gd name="connsiteY9" fmla="*/ 325133 h 758388"/>
                <a:gd name="connsiteX10" fmla="*/ 438986 w 911211"/>
                <a:gd name="connsiteY10" fmla="*/ 448156 h 758388"/>
                <a:gd name="connsiteX11" fmla="*/ 438604 w 911211"/>
                <a:gd name="connsiteY11" fmla="*/ 448156 h 758388"/>
                <a:gd name="connsiteX12" fmla="*/ 8023 w 911211"/>
                <a:gd name="connsiteY12" fmla="*/ 418355 h 758388"/>
                <a:gd name="connsiteX13" fmla="*/ 13372 w 911211"/>
                <a:gd name="connsiteY13" fmla="*/ 633455 h 758388"/>
                <a:gd name="connsiteX14" fmla="*/ 497441 w 911211"/>
                <a:gd name="connsiteY14" fmla="*/ 750365 h 758388"/>
                <a:gd name="connsiteX15" fmla="*/ 906627 w 911211"/>
                <a:gd name="connsiteY15" fmla="*/ 625431 h 758388"/>
                <a:gd name="connsiteX16" fmla="*/ 911212 w 911211"/>
                <a:gd name="connsiteY16" fmla="*/ 631545 h 758388"/>
                <a:gd name="connsiteX17" fmla="*/ 497824 w 911211"/>
                <a:gd name="connsiteY17" fmla="*/ 758006 h 758388"/>
                <a:gd name="connsiteX18" fmla="*/ 471844 w 911211"/>
                <a:gd name="connsiteY18" fmla="*/ 758388 h 75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1211" h="758388">
                  <a:moveTo>
                    <a:pt x="471844" y="758388"/>
                  </a:moveTo>
                  <a:cubicBezTo>
                    <a:pt x="235731" y="758388"/>
                    <a:pt x="9934" y="640332"/>
                    <a:pt x="7641" y="639186"/>
                  </a:cubicBezTo>
                  <a:lnTo>
                    <a:pt x="5731" y="638040"/>
                  </a:lnTo>
                  <a:lnTo>
                    <a:pt x="0" y="409950"/>
                  </a:lnTo>
                  <a:lnTo>
                    <a:pt x="4203" y="410332"/>
                  </a:lnTo>
                  <a:cubicBezTo>
                    <a:pt x="8023" y="410714"/>
                    <a:pt x="388173" y="440897"/>
                    <a:pt x="438986" y="440515"/>
                  </a:cubicBezTo>
                  <a:cubicBezTo>
                    <a:pt x="494003" y="440133"/>
                    <a:pt x="613206" y="414917"/>
                    <a:pt x="672043" y="320930"/>
                  </a:cubicBezTo>
                  <a:cubicBezTo>
                    <a:pt x="730880" y="226943"/>
                    <a:pt x="628488" y="5349"/>
                    <a:pt x="627342" y="3056"/>
                  </a:cubicBezTo>
                  <a:lnTo>
                    <a:pt x="634219" y="0"/>
                  </a:lnTo>
                  <a:cubicBezTo>
                    <a:pt x="638422" y="9169"/>
                    <a:pt x="739667" y="227707"/>
                    <a:pt x="678538" y="325133"/>
                  </a:cubicBezTo>
                  <a:cubicBezTo>
                    <a:pt x="617790" y="421794"/>
                    <a:pt x="495149" y="447774"/>
                    <a:pt x="438986" y="448156"/>
                  </a:cubicBezTo>
                  <a:cubicBezTo>
                    <a:pt x="438986" y="448156"/>
                    <a:pt x="438604" y="448156"/>
                    <a:pt x="438604" y="448156"/>
                  </a:cubicBezTo>
                  <a:cubicBezTo>
                    <a:pt x="388173" y="448156"/>
                    <a:pt x="51960" y="421794"/>
                    <a:pt x="8023" y="418355"/>
                  </a:cubicBezTo>
                  <a:lnTo>
                    <a:pt x="13372" y="633455"/>
                  </a:lnTo>
                  <a:cubicBezTo>
                    <a:pt x="37060" y="645681"/>
                    <a:pt x="265913" y="759152"/>
                    <a:pt x="497441" y="750365"/>
                  </a:cubicBezTo>
                  <a:cubicBezTo>
                    <a:pt x="740432" y="741196"/>
                    <a:pt x="905099" y="626578"/>
                    <a:pt x="906627" y="625431"/>
                  </a:cubicBezTo>
                  <a:lnTo>
                    <a:pt x="911212" y="631545"/>
                  </a:lnTo>
                  <a:cubicBezTo>
                    <a:pt x="909684" y="632691"/>
                    <a:pt x="743106" y="748837"/>
                    <a:pt x="497824" y="758006"/>
                  </a:cubicBezTo>
                  <a:cubicBezTo>
                    <a:pt x="488654" y="758006"/>
                    <a:pt x="480249" y="758388"/>
                    <a:pt x="471844" y="758388"/>
                  </a:cubicBez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25A5035-82CB-4AF9-B8ED-336796D175E5}"/>
                </a:ext>
              </a:extLst>
            </p:cNvPr>
            <p:cNvSpPr/>
            <p:nvPr/>
          </p:nvSpPr>
          <p:spPr>
            <a:xfrm>
              <a:off x="11149038" y="2618309"/>
              <a:ext cx="282007" cy="97448"/>
            </a:xfrm>
            <a:custGeom>
              <a:avLst/>
              <a:gdLst>
                <a:gd name="connsiteX0" fmla="*/ 142147 w 282006"/>
                <a:gd name="connsiteY0" fmla="*/ 406 h 97448"/>
                <a:gd name="connsiteX1" fmla="*/ 265934 w 282006"/>
                <a:gd name="connsiteY1" fmla="*/ 24 h 97448"/>
                <a:gd name="connsiteX2" fmla="*/ 281980 w 282006"/>
                <a:gd name="connsiteY2" fmla="*/ 16070 h 97448"/>
                <a:gd name="connsiteX3" fmla="*/ 281598 w 282006"/>
                <a:gd name="connsiteY3" fmla="*/ 81020 h 97448"/>
                <a:gd name="connsiteX4" fmla="*/ 267080 w 282006"/>
                <a:gd name="connsiteY4" fmla="*/ 97449 h 97448"/>
                <a:gd name="connsiteX5" fmla="*/ 11864 w 282006"/>
                <a:gd name="connsiteY5" fmla="*/ 97067 h 97448"/>
                <a:gd name="connsiteX6" fmla="*/ 20 w 282006"/>
                <a:gd name="connsiteY6" fmla="*/ 84459 h 97448"/>
                <a:gd name="connsiteX7" fmla="*/ 20 w 282006"/>
                <a:gd name="connsiteY7" fmla="*/ 14160 h 97448"/>
                <a:gd name="connsiteX8" fmla="*/ 14539 w 282006"/>
                <a:gd name="connsiteY8" fmla="*/ 406 h 97448"/>
                <a:gd name="connsiteX9" fmla="*/ 142147 w 282006"/>
                <a:gd name="connsiteY9" fmla="*/ 406 h 97448"/>
                <a:gd name="connsiteX10" fmla="*/ 142147 w 282006"/>
                <a:gd name="connsiteY10" fmla="*/ 406 h 9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006" h="97448">
                  <a:moveTo>
                    <a:pt x="142147" y="406"/>
                  </a:moveTo>
                  <a:cubicBezTo>
                    <a:pt x="183409" y="406"/>
                    <a:pt x="224672" y="788"/>
                    <a:pt x="265934" y="24"/>
                  </a:cubicBezTo>
                  <a:cubicBezTo>
                    <a:pt x="278542" y="-358"/>
                    <a:pt x="282363" y="3844"/>
                    <a:pt x="281980" y="16070"/>
                  </a:cubicBezTo>
                  <a:cubicBezTo>
                    <a:pt x="280834" y="37465"/>
                    <a:pt x="281216" y="59243"/>
                    <a:pt x="281598" y="81020"/>
                  </a:cubicBezTo>
                  <a:cubicBezTo>
                    <a:pt x="281980" y="91718"/>
                    <a:pt x="279306" y="97449"/>
                    <a:pt x="267080" y="97449"/>
                  </a:cubicBezTo>
                  <a:cubicBezTo>
                    <a:pt x="181881" y="97067"/>
                    <a:pt x="96682" y="97067"/>
                    <a:pt x="11864" y="97067"/>
                  </a:cubicBezTo>
                  <a:cubicBezTo>
                    <a:pt x="2695" y="97067"/>
                    <a:pt x="20" y="93246"/>
                    <a:pt x="20" y="84459"/>
                  </a:cubicBezTo>
                  <a:cubicBezTo>
                    <a:pt x="403" y="61153"/>
                    <a:pt x="785" y="37465"/>
                    <a:pt x="20" y="14160"/>
                  </a:cubicBezTo>
                  <a:cubicBezTo>
                    <a:pt x="-361" y="2698"/>
                    <a:pt x="4605" y="406"/>
                    <a:pt x="14539" y="406"/>
                  </a:cubicBezTo>
                  <a:cubicBezTo>
                    <a:pt x="57329" y="788"/>
                    <a:pt x="99738" y="406"/>
                    <a:pt x="142147" y="406"/>
                  </a:cubicBezTo>
                  <a:cubicBezTo>
                    <a:pt x="142147" y="406"/>
                    <a:pt x="142147" y="406"/>
                    <a:pt x="142147" y="406"/>
                  </a:cubicBezTo>
                  <a:close/>
                </a:path>
              </a:pathLst>
            </a:custGeom>
            <a:solidFill>
              <a:srgbClr val="DB2D08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557D451-7E45-47F8-8243-34628D4347C6}"/>
                </a:ext>
              </a:extLst>
            </p:cNvPr>
            <p:cNvSpPr/>
            <p:nvPr/>
          </p:nvSpPr>
          <p:spPr>
            <a:xfrm>
              <a:off x="10391660" y="3052970"/>
              <a:ext cx="354189" cy="319957"/>
            </a:xfrm>
            <a:custGeom>
              <a:avLst/>
              <a:gdLst>
                <a:gd name="connsiteX0" fmla="*/ 225947 w 354188"/>
                <a:gd name="connsiteY0" fmla="*/ 319931 h 319957"/>
                <a:gd name="connsiteX1" fmla="*/ 125466 w 354188"/>
                <a:gd name="connsiteY1" fmla="*/ 310762 h 319957"/>
                <a:gd name="connsiteX2" fmla="*/ 88788 w 354188"/>
                <a:gd name="connsiteY2" fmla="*/ 285928 h 319957"/>
                <a:gd name="connsiteX3" fmla="*/ 117060 w 354188"/>
                <a:gd name="connsiteY3" fmla="*/ 243137 h 319957"/>
                <a:gd name="connsiteX4" fmla="*/ 52110 w 354188"/>
                <a:gd name="connsiteY4" fmla="*/ 235878 h 319957"/>
                <a:gd name="connsiteX5" fmla="*/ 21545 w 354188"/>
                <a:gd name="connsiteY5" fmla="*/ 212572 h 319957"/>
                <a:gd name="connsiteX6" fmla="*/ 44087 w 354188"/>
                <a:gd name="connsiteY6" fmla="*/ 177423 h 319957"/>
                <a:gd name="connsiteX7" fmla="*/ 87642 w 354188"/>
                <a:gd name="connsiteY7" fmla="*/ 167107 h 319957"/>
                <a:gd name="connsiteX8" fmla="*/ 36828 w 354188"/>
                <a:gd name="connsiteY8" fmla="*/ 158702 h 319957"/>
                <a:gd name="connsiteX9" fmla="*/ 10466 w 354188"/>
                <a:gd name="connsiteY9" fmla="*/ 133486 h 319957"/>
                <a:gd name="connsiteX10" fmla="*/ 34917 w 354188"/>
                <a:gd name="connsiteY10" fmla="*/ 101393 h 319957"/>
                <a:gd name="connsiteX11" fmla="*/ 75034 w 354188"/>
                <a:gd name="connsiteY11" fmla="*/ 90695 h 319957"/>
                <a:gd name="connsiteX12" fmla="*/ 29186 w 354188"/>
                <a:gd name="connsiteY12" fmla="*/ 84200 h 319957"/>
                <a:gd name="connsiteX13" fmla="*/ 150 w 354188"/>
                <a:gd name="connsiteY13" fmla="*/ 59366 h 319957"/>
                <a:gd name="connsiteX14" fmla="*/ 18871 w 354188"/>
                <a:gd name="connsiteY14" fmla="*/ 28802 h 319957"/>
                <a:gd name="connsiteX15" fmla="*/ 70449 w 354188"/>
                <a:gd name="connsiteY15" fmla="*/ 16194 h 319957"/>
                <a:gd name="connsiteX16" fmla="*/ 250017 w 354188"/>
                <a:gd name="connsiteY16" fmla="*/ 529 h 319957"/>
                <a:gd name="connsiteX17" fmla="*/ 295482 w 354188"/>
                <a:gd name="connsiteY17" fmla="*/ 2057 h 319957"/>
                <a:gd name="connsiteX18" fmla="*/ 320316 w 354188"/>
                <a:gd name="connsiteY18" fmla="*/ 53253 h 319957"/>
                <a:gd name="connsiteX19" fmla="*/ 326429 w 354188"/>
                <a:gd name="connsiteY19" fmla="*/ 88785 h 319957"/>
                <a:gd name="connsiteX20" fmla="*/ 323372 w 354188"/>
                <a:gd name="connsiteY20" fmla="*/ 139599 h 319957"/>
                <a:gd name="connsiteX21" fmla="*/ 324519 w 354188"/>
                <a:gd name="connsiteY21" fmla="*/ 157556 h 319957"/>
                <a:gd name="connsiteX22" fmla="*/ 332160 w 354188"/>
                <a:gd name="connsiteY22" fmla="*/ 216393 h 319957"/>
                <a:gd name="connsiteX23" fmla="*/ 321462 w 354188"/>
                <a:gd name="connsiteY23" fmla="*/ 229765 h 319957"/>
                <a:gd name="connsiteX24" fmla="*/ 353937 w 354188"/>
                <a:gd name="connsiteY24" fmla="*/ 269881 h 319957"/>
                <a:gd name="connsiteX25" fmla="*/ 312675 w 354188"/>
                <a:gd name="connsiteY25" fmla="*/ 314200 h 319957"/>
                <a:gd name="connsiteX26" fmla="*/ 225947 w 354188"/>
                <a:gd name="connsiteY26" fmla="*/ 319931 h 31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4188" h="319957">
                  <a:moveTo>
                    <a:pt x="225947" y="319931"/>
                  </a:moveTo>
                  <a:cubicBezTo>
                    <a:pt x="192326" y="319167"/>
                    <a:pt x="159087" y="313436"/>
                    <a:pt x="125466" y="310762"/>
                  </a:cubicBezTo>
                  <a:cubicBezTo>
                    <a:pt x="108655" y="309615"/>
                    <a:pt x="93373" y="303502"/>
                    <a:pt x="88788" y="285928"/>
                  </a:cubicBezTo>
                  <a:cubicBezTo>
                    <a:pt x="83057" y="256127"/>
                    <a:pt x="113240" y="246193"/>
                    <a:pt x="117060" y="243137"/>
                  </a:cubicBezTo>
                  <a:cubicBezTo>
                    <a:pt x="92990" y="240463"/>
                    <a:pt x="72741" y="238934"/>
                    <a:pt x="52110" y="235878"/>
                  </a:cubicBezTo>
                  <a:cubicBezTo>
                    <a:pt x="37974" y="233968"/>
                    <a:pt x="24220" y="229765"/>
                    <a:pt x="21545" y="212572"/>
                  </a:cubicBezTo>
                  <a:cubicBezTo>
                    <a:pt x="18871" y="194615"/>
                    <a:pt x="29569" y="185064"/>
                    <a:pt x="44087" y="177423"/>
                  </a:cubicBezTo>
                  <a:cubicBezTo>
                    <a:pt x="57459" y="170546"/>
                    <a:pt x="72741" y="172456"/>
                    <a:pt x="87642" y="167107"/>
                  </a:cubicBezTo>
                  <a:cubicBezTo>
                    <a:pt x="69685" y="164051"/>
                    <a:pt x="53256" y="161758"/>
                    <a:pt x="36828" y="158702"/>
                  </a:cubicBezTo>
                  <a:cubicBezTo>
                    <a:pt x="22309" y="156409"/>
                    <a:pt x="11230" y="148768"/>
                    <a:pt x="10466" y="133486"/>
                  </a:cubicBezTo>
                  <a:cubicBezTo>
                    <a:pt x="9319" y="116675"/>
                    <a:pt x="20017" y="106742"/>
                    <a:pt x="34917" y="101393"/>
                  </a:cubicBezTo>
                  <a:cubicBezTo>
                    <a:pt x="46761" y="97572"/>
                    <a:pt x="58987" y="94898"/>
                    <a:pt x="75034" y="90695"/>
                  </a:cubicBezTo>
                  <a:cubicBezTo>
                    <a:pt x="56695" y="88021"/>
                    <a:pt x="42941" y="86493"/>
                    <a:pt x="29186" y="84200"/>
                  </a:cubicBezTo>
                  <a:cubicBezTo>
                    <a:pt x="14668" y="81908"/>
                    <a:pt x="1296" y="76177"/>
                    <a:pt x="150" y="59366"/>
                  </a:cubicBezTo>
                  <a:cubicBezTo>
                    <a:pt x="-996" y="42938"/>
                    <a:pt x="4353" y="34150"/>
                    <a:pt x="18871" y="28802"/>
                  </a:cubicBezTo>
                  <a:cubicBezTo>
                    <a:pt x="36064" y="21925"/>
                    <a:pt x="61279" y="16958"/>
                    <a:pt x="70449" y="16194"/>
                  </a:cubicBezTo>
                  <a:cubicBezTo>
                    <a:pt x="115532" y="15047"/>
                    <a:pt x="238555" y="529"/>
                    <a:pt x="250017" y="529"/>
                  </a:cubicBezTo>
                  <a:cubicBezTo>
                    <a:pt x="265299" y="529"/>
                    <a:pt x="280582" y="-1381"/>
                    <a:pt x="295482" y="2057"/>
                  </a:cubicBezTo>
                  <a:cubicBezTo>
                    <a:pt x="322608" y="8170"/>
                    <a:pt x="333306" y="29184"/>
                    <a:pt x="320316" y="53253"/>
                  </a:cubicBezTo>
                  <a:cubicBezTo>
                    <a:pt x="312675" y="67772"/>
                    <a:pt x="308090" y="77323"/>
                    <a:pt x="326429" y="88785"/>
                  </a:cubicBezTo>
                  <a:cubicBezTo>
                    <a:pt x="340947" y="97954"/>
                    <a:pt x="338655" y="118968"/>
                    <a:pt x="323372" y="139599"/>
                  </a:cubicBezTo>
                  <a:cubicBezTo>
                    <a:pt x="318024" y="146858"/>
                    <a:pt x="315349" y="150679"/>
                    <a:pt x="324519" y="157556"/>
                  </a:cubicBezTo>
                  <a:cubicBezTo>
                    <a:pt x="348970" y="174366"/>
                    <a:pt x="350881" y="192705"/>
                    <a:pt x="332160" y="216393"/>
                  </a:cubicBezTo>
                  <a:cubicBezTo>
                    <a:pt x="328721" y="220596"/>
                    <a:pt x="325283" y="225180"/>
                    <a:pt x="321462" y="229765"/>
                  </a:cubicBezTo>
                  <a:cubicBezTo>
                    <a:pt x="347060" y="239316"/>
                    <a:pt x="355847" y="250778"/>
                    <a:pt x="353937" y="269881"/>
                  </a:cubicBezTo>
                  <a:cubicBezTo>
                    <a:pt x="351263" y="295861"/>
                    <a:pt x="337891" y="309233"/>
                    <a:pt x="312675" y="314200"/>
                  </a:cubicBezTo>
                  <a:cubicBezTo>
                    <a:pt x="302359" y="316493"/>
                    <a:pt x="244286" y="320313"/>
                    <a:pt x="225947" y="319931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D443F58-4088-4E5D-916D-C10026E738A9}"/>
                </a:ext>
              </a:extLst>
            </p:cNvPr>
            <p:cNvSpPr/>
            <p:nvPr/>
          </p:nvSpPr>
          <p:spPr>
            <a:xfrm>
              <a:off x="9397308" y="544131"/>
              <a:ext cx="3820" cy="3820"/>
            </a:xfrm>
            <a:custGeom>
              <a:avLst/>
              <a:gdLst/>
              <a:ahLst/>
              <a:cxnLst/>
              <a:rect l="l" t="t" r="r" b="b"/>
              <a:pathLst>
                <a:path w="3820" h="3820"/>
              </a:pathLst>
            </a:custGeom>
            <a:solidFill>
              <a:srgbClr val="F1F1F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7A18EC3-8BB8-4D60-9169-83365AC42FB4}"/>
                </a:ext>
              </a:extLst>
            </p:cNvPr>
            <p:cNvSpPr/>
            <p:nvPr/>
          </p:nvSpPr>
          <p:spPr>
            <a:xfrm>
              <a:off x="11015515" y="2029191"/>
              <a:ext cx="295382" cy="346991"/>
            </a:xfrm>
            <a:custGeom>
              <a:avLst/>
              <a:gdLst>
                <a:gd name="connsiteX0" fmla="*/ 118245 w 295382"/>
                <a:gd name="connsiteY0" fmla="*/ 129524 h 346991"/>
                <a:gd name="connsiteX1" fmla="*/ 13178 w 295382"/>
                <a:gd name="connsiteY1" fmla="*/ 190271 h 346991"/>
                <a:gd name="connsiteX2" fmla="*/ 952 w 295382"/>
                <a:gd name="connsiteY2" fmla="*/ 205172 h 346991"/>
                <a:gd name="connsiteX3" fmla="*/ 94175 w 295382"/>
                <a:gd name="connsiteY3" fmla="*/ 343859 h 346991"/>
                <a:gd name="connsiteX4" fmla="*/ 221783 w 295382"/>
                <a:gd name="connsiteY4" fmla="*/ 241467 h 346991"/>
                <a:gd name="connsiteX5" fmla="*/ 290936 w 295382"/>
                <a:gd name="connsiteY5" fmla="*/ 129906 h 346991"/>
                <a:gd name="connsiteX6" fmla="*/ 272597 w 295382"/>
                <a:gd name="connsiteY6" fmla="*/ 40122 h 346991"/>
                <a:gd name="connsiteX7" fmla="*/ 174408 w 295382"/>
                <a:gd name="connsiteY7" fmla="*/ 6 h 346991"/>
                <a:gd name="connsiteX8" fmla="*/ 155305 w 295382"/>
                <a:gd name="connsiteY8" fmla="*/ 19873 h 346991"/>
                <a:gd name="connsiteX9" fmla="*/ 118245 w 295382"/>
                <a:gd name="connsiteY9" fmla="*/ 129524 h 3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382" h="346991">
                  <a:moveTo>
                    <a:pt x="118245" y="129524"/>
                  </a:moveTo>
                  <a:cubicBezTo>
                    <a:pt x="88444" y="158942"/>
                    <a:pt x="52149" y="176517"/>
                    <a:pt x="13178" y="190271"/>
                  </a:cubicBezTo>
                  <a:cubicBezTo>
                    <a:pt x="5537" y="192946"/>
                    <a:pt x="-2868" y="195620"/>
                    <a:pt x="952" y="205172"/>
                  </a:cubicBezTo>
                  <a:cubicBezTo>
                    <a:pt x="4009" y="213195"/>
                    <a:pt x="62464" y="370985"/>
                    <a:pt x="94175" y="343859"/>
                  </a:cubicBezTo>
                  <a:cubicBezTo>
                    <a:pt x="138494" y="311766"/>
                    <a:pt x="184341" y="281966"/>
                    <a:pt x="221783" y="241467"/>
                  </a:cubicBezTo>
                  <a:cubicBezTo>
                    <a:pt x="252348" y="208610"/>
                    <a:pt x="278328" y="173079"/>
                    <a:pt x="290936" y="129906"/>
                  </a:cubicBezTo>
                  <a:cubicBezTo>
                    <a:pt x="298195" y="104308"/>
                    <a:pt x="299341" y="58843"/>
                    <a:pt x="272597" y="40122"/>
                  </a:cubicBezTo>
                  <a:cubicBezTo>
                    <a:pt x="243178" y="18727"/>
                    <a:pt x="213378" y="-376"/>
                    <a:pt x="174408" y="6"/>
                  </a:cubicBezTo>
                  <a:cubicBezTo>
                    <a:pt x="159125" y="388"/>
                    <a:pt x="153776" y="4972"/>
                    <a:pt x="155305" y="19873"/>
                  </a:cubicBezTo>
                  <a:cubicBezTo>
                    <a:pt x="157597" y="50055"/>
                    <a:pt x="127032" y="121118"/>
                    <a:pt x="118245" y="129524"/>
                  </a:cubicBezTo>
                  <a:close/>
                </a:path>
              </a:pathLst>
            </a:custGeom>
            <a:solidFill>
              <a:srgbClr val="00DCD4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1" name="Rounded Rectangle 1">
            <a:extLst>
              <a:ext uri="{FF2B5EF4-FFF2-40B4-BE49-F238E27FC236}">
                <a16:creationId xmlns:a16="http://schemas.microsoft.com/office/drawing/2014/main" id="{2B13E86A-34A4-417F-82BE-B1E2A8C5961A}"/>
              </a:ext>
            </a:extLst>
          </p:cNvPr>
          <p:cNvSpPr/>
          <p:nvPr/>
        </p:nvSpPr>
        <p:spPr>
          <a:xfrm>
            <a:off x="401926" y="140802"/>
            <a:ext cx="11388147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FF192BB-929F-4964-B448-9932DEE63015}"/>
              </a:ext>
            </a:extLst>
          </p:cNvPr>
          <p:cNvSpPr/>
          <p:nvPr/>
        </p:nvSpPr>
        <p:spPr>
          <a:xfrm>
            <a:off x="874794" y="158183"/>
            <a:ext cx="6665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ทำความรู้จักโควิด 19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113" name="Google Shape;268;p30">
            <a:extLst>
              <a:ext uri="{FF2B5EF4-FFF2-40B4-BE49-F238E27FC236}">
                <a16:creationId xmlns:a16="http://schemas.microsoft.com/office/drawing/2014/main" id="{726DDD4B-990C-4D62-9F59-FA346D80B436}"/>
              </a:ext>
            </a:extLst>
          </p:cNvPr>
          <p:cNvGrpSpPr/>
          <p:nvPr/>
        </p:nvGrpSpPr>
        <p:grpSpPr>
          <a:xfrm>
            <a:off x="10448065" y="140802"/>
            <a:ext cx="1353117" cy="1249349"/>
            <a:chOff x="6186996" y="2375625"/>
            <a:chExt cx="1916908" cy="1916908"/>
          </a:xfrm>
        </p:grpSpPr>
        <p:sp>
          <p:nvSpPr>
            <p:cNvPr id="114" name="Google Shape;269;p30">
              <a:extLst>
                <a:ext uri="{FF2B5EF4-FFF2-40B4-BE49-F238E27FC236}">
                  <a16:creationId xmlns:a16="http://schemas.microsoft.com/office/drawing/2014/main" id="{79A218FF-A87D-4E28-B7AB-CB61CFAFFE07}"/>
                </a:ext>
              </a:extLst>
            </p:cNvPr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5" name="Google Shape;270;p30">
              <a:extLst>
                <a:ext uri="{FF2B5EF4-FFF2-40B4-BE49-F238E27FC236}">
                  <a16:creationId xmlns:a16="http://schemas.microsoft.com/office/drawing/2014/main" id="{B7E5AFD5-BF5B-46A1-90A4-D86724EDAC7A}"/>
                </a:ext>
              </a:extLst>
            </p:cNvPr>
            <p:cNvCxnSpPr>
              <a:stCxn id="114" idx="0"/>
              <a:endCxn id="116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6" name="Google Shape;271;p30">
              <a:extLst>
                <a:ext uri="{FF2B5EF4-FFF2-40B4-BE49-F238E27FC236}">
                  <a16:creationId xmlns:a16="http://schemas.microsoft.com/office/drawing/2014/main" id="{346658B9-6BCC-4516-BF1F-99AB54F349D7}"/>
                </a:ext>
              </a:extLst>
            </p:cNvPr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7" name="Google Shape;272;p30">
              <a:extLst>
                <a:ext uri="{FF2B5EF4-FFF2-40B4-BE49-F238E27FC236}">
                  <a16:creationId xmlns:a16="http://schemas.microsoft.com/office/drawing/2014/main" id="{61D81CBB-DAD8-4C41-9270-F6FC252027E0}"/>
                </a:ext>
              </a:extLst>
            </p:cNvPr>
            <p:cNvCxnSpPr>
              <a:stCxn id="118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8" name="Google Shape;273;p30">
              <a:extLst>
                <a:ext uri="{FF2B5EF4-FFF2-40B4-BE49-F238E27FC236}">
                  <a16:creationId xmlns:a16="http://schemas.microsoft.com/office/drawing/2014/main" id="{C33815AF-CD21-4C7E-9D07-7B17F5E96A3E}"/>
                </a:ext>
              </a:extLst>
            </p:cNvPr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9" name="Google Shape;274;p30">
              <a:extLst>
                <a:ext uri="{FF2B5EF4-FFF2-40B4-BE49-F238E27FC236}">
                  <a16:creationId xmlns:a16="http://schemas.microsoft.com/office/drawing/2014/main" id="{A86BBA35-D3FF-4D85-BAC0-D0DFC0EE2394}"/>
                </a:ext>
              </a:extLst>
            </p:cNvPr>
            <p:cNvCxnSpPr>
              <a:stCxn id="114" idx="2"/>
              <a:endCxn id="120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0" name="Google Shape;275;p30">
              <a:extLst>
                <a:ext uri="{FF2B5EF4-FFF2-40B4-BE49-F238E27FC236}">
                  <a16:creationId xmlns:a16="http://schemas.microsoft.com/office/drawing/2014/main" id="{9370C16A-3606-40BE-BE7F-222F6B093902}"/>
                </a:ext>
              </a:extLst>
            </p:cNvPr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1" name="Google Shape;276;p30">
              <a:extLst>
                <a:ext uri="{FF2B5EF4-FFF2-40B4-BE49-F238E27FC236}">
                  <a16:creationId xmlns:a16="http://schemas.microsoft.com/office/drawing/2014/main" id="{A31EE3BC-28BD-473F-B53C-DCD81C03B348}"/>
                </a:ext>
              </a:extLst>
            </p:cNvPr>
            <p:cNvCxnSpPr>
              <a:stCxn id="122" idx="0"/>
              <a:endCxn id="114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2" name="Google Shape;277;p30">
              <a:extLst>
                <a:ext uri="{FF2B5EF4-FFF2-40B4-BE49-F238E27FC236}">
                  <a16:creationId xmlns:a16="http://schemas.microsoft.com/office/drawing/2014/main" id="{2BBEF7A3-6D78-46C8-A0A5-BE7D285B58D0}"/>
                </a:ext>
              </a:extLst>
            </p:cNvPr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3" name="Google Shape;278;p30">
              <a:extLst>
                <a:ext uri="{FF2B5EF4-FFF2-40B4-BE49-F238E27FC236}">
                  <a16:creationId xmlns:a16="http://schemas.microsoft.com/office/drawing/2014/main" id="{28FC11EA-6C4B-4F1C-8D31-D5E79D62BB6C}"/>
                </a:ext>
              </a:extLst>
            </p:cNvPr>
            <p:cNvCxnSpPr>
              <a:endCxn id="124" idx="4"/>
            </p:cNvCxnSpPr>
            <p:nvPr/>
          </p:nvCxnSpPr>
          <p:spPr>
            <a:xfrm rot="10800000">
              <a:off x="6577478" y="2766192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4" name="Google Shape;279;p30">
              <a:extLst>
                <a:ext uri="{FF2B5EF4-FFF2-40B4-BE49-F238E27FC236}">
                  <a16:creationId xmlns:a16="http://schemas.microsoft.com/office/drawing/2014/main" id="{A7D9B8F1-4997-441E-A8AF-FE1763645069}"/>
                </a:ext>
              </a:extLst>
            </p:cNvPr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5" name="Google Shape;280;p30">
              <a:extLst>
                <a:ext uri="{FF2B5EF4-FFF2-40B4-BE49-F238E27FC236}">
                  <a16:creationId xmlns:a16="http://schemas.microsoft.com/office/drawing/2014/main" id="{6C856953-C869-4DC3-88F0-ACC522D658CC}"/>
                </a:ext>
              </a:extLst>
            </p:cNvPr>
            <p:cNvCxnSpPr>
              <a:stCxn id="126" idx="0"/>
            </p:cNvCxnSpPr>
            <p:nvPr/>
          </p:nvCxnSpPr>
          <p:spPr>
            <a:xfrm rot="10800000">
              <a:off x="7566553" y="375526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6" name="Google Shape;281;p30">
              <a:extLst>
                <a:ext uri="{FF2B5EF4-FFF2-40B4-BE49-F238E27FC236}">
                  <a16:creationId xmlns:a16="http://schemas.microsoft.com/office/drawing/2014/main" id="{973600CB-8A03-4FEB-B21F-4AA944EA28F3}"/>
                </a:ext>
              </a:extLst>
            </p:cNvPr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7" name="Google Shape;282;p30">
              <a:extLst>
                <a:ext uri="{FF2B5EF4-FFF2-40B4-BE49-F238E27FC236}">
                  <a16:creationId xmlns:a16="http://schemas.microsoft.com/office/drawing/2014/main" id="{E513465D-1F2E-4AED-A8DA-21C480366A18}"/>
                </a:ext>
              </a:extLst>
            </p:cNvPr>
            <p:cNvCxnSpPr>
              <a:endCxn id="128" idx="4"/>
            </p:cNvCxnSpPr>
            <p:nvPr/>
          </p:nvCxnSpPr>
          <p:spPr>
            <a:xfrm flipH="1">
              <a:off x="6577563" y="3755351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8" name="Google Shape;283;p30">
              <a:extLst>
                <a:ext uri="{FF2B5EF4-FFF2-40B4-BE49-F238E27FC236}">
                  <a16:creationId xmlns:a16="http://schemas.microsoft.com/office/drawing/2014/main" id="{35FAA033-4FC0-40A4-A00D-657B46F983A4}"/>
                </a:ext>
              </a:extLst>
            </p:cNvPr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9" name="Google Shape;284;p30">
              <a:extLst>
                <a:ext uri="{FF2B5EF4-FFF2-40B4-BE49-F238E27FC236}">
                  <a16:creationId xmlns:a16="http://schemas.microsoft.com/office/drawing/2014/main" id="{3D90805E-1AA6-4C76-9665-FAD0695B059B}"/>
                </a:ext>
              </a:extLst>
            </p:cNvPr>
            <p:cNvCxnSpPr>
              <a:stCxn id="130" idx="0"/>
            </p:cNvCxnSpPr>
            <p:nvPr/>
          </p:nvCxnSpPr>
          <p:spPr>
            <a:xfrm flipH="1">
              <a:off x="7566637" y="276627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0" name="Google Shape;285;p30">
              <a:extLst>
                <a:ext uri="{FF2B5EF4-FFF2-40B4-BE49-F238E27FC236}">
                  <a16:creationId xmlns:a16="http://schemas.microsoft.com/office/drawing/2014/main" id="{01D30F68-199B-49DA-B0B7-8352B903C829}"/>
                </a:ext>
              </a:extLst>
            </p:cNvPr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86;p30">
              <a:extLst>
                <a:ext uri="{FF2B5EF4-FFF2-40B4-BE49-F238E27FC236}">
                  <a16:creationId xmlns:a16="http://schemas.microsoft.com/office/drawing/2014/main" id="{55FFD88A-96AC-4DA0-A88A-39159ED6276C}"/>
                </a:ext>
              </a:extLst>
            </p:cNvPr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87;p30">
              <a:extLst>
                <a:ext uri="{FF2B5EF4-FFF2-40B4-BE49-F238E27FC236}">
                  <a16:creationId xmlns:a16="http://schemas.microsoft.com/office/drawing/2014/main" id="{46CCF38C-793A-4FB6-941D-2D3FEFFCBF7A}"/>
                </a:ext>
              </a:extLst>
            </p:cNvPr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88;p30">
              <a:extLst>
                <a:ext uri="{FF2B5EF4-FFF2-40B4-BE49-F238E27FC236}">
                  <a16:creationId xmlns:a16="http://schemas.microsoft.com/office/drawing/2014/main" id="{844E396E-19BE-4EA2-944B-4BF60CCDEBA1}"/>
                </a:ext>
              </a:extLst>
            </p:cNvPr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85;p48">
            <a:extLst>
              <a:ext uri="{FF2B5EF4-FFF2-40B4-BE49-F238E27FC236}">
                <a16:creationId xmlns:a16="http://schemas.microsoft.com/office/drawing/2014/main" id="{C49E7158-6294-4585-BAEB-3A920A83BD58}"/>
              </a:ext>
            </a:extLst>
          </p:cNvPr>
          <p:cNvSpPr/>
          <p:nvPr/>
        </p:nvSpPr>
        <p:spPr>
          <a:xfrm rot="10800000">
            <a:off x="-144379" y="5762359"/>
            <a:ext cx="12336379" cy="1149482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1358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3BD1C76-0ECE-4D34-9430-9CAFA2C5666E}"/>
              </a:ext>
            </a:extLst>
          </p:cNvPr>
          <p:cNvSpPr/>
          <p:nvPr/>
        </p:nvSpPr>
        <p:spPr>
          <a:xfrm>
            <a:off x="0" y="175230"/>
            <a:ext cx="12192000" cy="7377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713E1D-93F9-4C5B-AFF0-34ED125B0B7B}"/>
              </a:ext>
            </a:extLst>
          </p:cNvPr>
          <p:cNvSpPr/>
          <p:nvPr/>
        </p:nvSpPr>
        <p:spPr>
          <a:xfrm>
            <a:off x="423522" y="144750"/>
            <a:ext cx="11101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หลักปฏิบัติในการป้องกันการแพร่ระบาดของโรคโควิด19 ในสถานศึกษา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CC0751-2550-4A0C-9823-A3380BAD27DF}"/>
              </a:ext>
            </a:extLst>
          </p:cNvPr>
          <p:cNvGrpSpPr/>
          <p:nvPr/>
        </p:nvGrpSpPr>
        <p:grpSpPr>
          <a:xfrm>
            <a:off x="397659" y="3535119"/>
            <a:ext cx="11396681" cy="3332406"/>
            <a:chOff x="813779" y="3783751"/>
            <a:chExt cx="10564442" cy="308905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2BE0A2-443C-422F-9624-89CCDDF9B5E6}"/>
                </a:ext>
              </a:extLst>
            </p:cNvPr>
            <p:cNvSpPr/>
            <p:nvPr/>
          </p:nvSpPr>
          <p:spPr>
            <a:xfrm>
              <a:off x="813779" y="3783751"/>
              <a:ext cx="2510896" cy="3089058"/>
            </a:xfrm>
            <a:custGeom>
              <a:avLst/>
              <a:gdLst>
                <a:gd name="connsiteX0" fmla="*/ 2494 w 1681460"/>
                <a:gd name="connsiteY0" fmla="*/ 2068635 h 2068635"/>
                <a:gd name="connsiteX1" fmla="*/ 1035 w 1681460"/>
                <a:gd name="connsiteY1" fmla="*/ 2055019 h 2068635"/>
                <a:gd name="connsiteX2" fmla="*/ 66196 w 1681460"/>
                <a:gd name="connsiteY2" fmla="*/ 1874123 h 2068635"/>
                <a:gd name="connsiteX3" fmla="*/ 165398 w 1681460"/>
                <a:gd name="connsiteY3" fmla="*/ 1714622 h 2068635"/>
                <a:gd name="connsiteX4" fmla="*/ 315659 w 1681460"/>
                <a:gd name="connsiteY4" fmla="*/ 1528863 h 2068635"/>
                <a:gd name="connsiteX5" fmla="*/ 409511 w 1681460"/>
                <a:gd name="connsiteY5" fmla="*/ 1401457 h 2068635"/>
                <a:gd name="connsiteX6" fmla="*/ 415347 w 1681460"/>
                <a:gd name="connsiteY6" fmla="*/ 1391731 h 2068635"/>
                <a:gd name="connsiteX7" fmla="*/ 453277 w 1681460"/>
                <a:gd name="connsiteY7" fmla="*/ 1305660 h 2068635"/>
                <a:gd name="connsiteX8" fmla="*/ 464947 w 1681460"/>
                <a:gd name="connsiteY8" fmla="*/ 1246820 h 2068635"/>
                <a:gd name="connsiteX9" fmla="*/ 468351 w 1681460"/>
                <a:gd name="connsiteY9" fmla="*/ 1224451 h 2068635"/>
                <a:gd name="connsiteX10" fmla="*/ 512603 w 1681460"/>
                <a:gd name="connsiteY10" fmla="*/ 1196733 h 2068635"/>
                <a:gd name="connsiteX11" fmla="*/ 546156 w 1681460"/>
                <a:gd name="connsiteY11" fmla="*/ 1167556 h 2068635"/>
                <a:gd name="connsiteX12" fmla="*/ 535944 w 1681460"/>
                <a:gd name="connsiteY12" fmla="*/ 1060574 h 2068635"/>
                <a:gd name="connsiteX13" fmla="*/ 515521 w 1681460"/>
                <a:gd name="connsiteY13" fmla="*/ 1022157 h 2068635"/>
                <a:gd name="connsiteX14" fmla="*/ 495097 w 1681460"/>
                <a:gd name="connsiteY14" fmla="*/ 985200 h 2068635"/>
                <a:gd name="connsiteX15" fmla="*/ 462516 w 1681460"/>
                <a:gd name="connsiteY15" fmla="*/ 905450 h 2068635"/>
                <a:gd name="connsiteX16" fmla="*/ 401244 w 1681460"/>
                <a:gd name="connsiteY16" fmla="*/ 728444 h 2068635"/>
                <a:gd name="connsiteX17" fmla="*/ 385683 w 1681460"/>
                <a:gd name="connsiteY17" fmla="*/ 630215 h 2068635"/>
                <a:gd name="connsiteX18" fmla="*/ 381793 w 1681460"/>
                <a:gd name="connsiteY18" fmla="*/ 602497 h 2068635"/>
                <a:gd name="connsiteX19" fmla="*/ 391519 w 1681460"/>
                <a:gd name="connsiteY19" fmla="*/ 481899 h 2068635"/>
                <a:gd name="connsiteX20" fmla="*/ 475646 w 1681460"/>
                <a:gd name="connsiteY20" fmla="*/ 271339 h 2068635"/>
                <a:gd name="connsiteX21" fmla="*/ 522329 w 1681460"/>
                <a:gd name="connsiteY21" fmla="*/ 225629 h 2068635"/>
                <a:gd name="connsiteX22" fmla="*/ 536917 w 1681460"/>
                <a:gd name="connsiteY22" fmla="*/ 159981 h 2068635"/>
                <a:gd name="connsiteX23" fmla="*/ 538862 w 1681460"/>
                <a:gd name="connsiteY23" fmla="*/ 158035 h 2068635"/>
                <a:gd name="connsiteX24" fmla="*/ 587004 w 1681460"/>
                <a:gd name="connsiteY24" fmla="*/ 131776 h 2068635"/>
                <a:gd name="connsiteX25" fmla="*/ 612291 w 1681460"/>
                <a:gd name="connsiteY25" fmla="*/ 91901 h 2068635"/>
                <a:gd name="connsiteX26" fmla="*/ 627365 w 1681460"/>
                <a:gd name="connsiteY26" fmla="*/ 93846 h 2068635"/>
                <a:gd name="connsiteX27" fmla="*/ 647789 w 1681460"/>
                <a:gd name="connsiteY27" fmla="*/ 100654 h 2068635"/>
                <a:gd name="connsiteX28" fmla="*/ 709061 w 1681460"/>
                <a:gd name="connsiteY28" fmla="*/ 71964 h 2068635"/>
                <a:gd name="connsiteX29" fmla="*/ 727053 w 1681460"/>
                <a:gd name="connsiteY29" fmla="*/ 64669 h 2068635"/>
                <a:gd name="connsiteX30" fmla="*/ 797564 w 1681460"/>
                <a:gd name="connsiteY30" fmla="*/ 35979 h 2068635"/>
                <a:gd name="connsiteX31" fmla="*/ 855431 w 1681460"/>
                <a:gd name="connsiteY31" fmla="*/ 16041 h 2068635"/>
                <a:gd name="connsiteX32" fmla="*/ 899683 w 1681460"/>
                <a:gd name="connsiteY32" fmla="*/ 5829 h 2068635"/>
                <a:gd name="connsiteX33" fmla="*/ 972625 w 1681460"/>
                <a:gd name="connsiteY33" fmla="*/ 9233 h 2068635"/>
                <a:gd name="connsiteX34" fmla="*/ 1059183 w 1681460"/>
                <a:gd name="connsiteY34" fmla="*/ 21877 h 2068635"/>
                <a:gd name="connsiteX35" fmla="*/ 1092250 w 1681460"/>
                <a:gd name="connsiteY35" fmla="*/ 28198 h 2068635"/>
                <a:gd name="connsiteX36" fmla="*/ 1168110 w 1681460"/>
                <a:gd name="connsiteY36" fmla="*/ 45704 h 2068635"/>
                <a:gd name="connsiteX37" fmla="*/ 1272661 w 1681460"/>
                <a:gd name="connsiteY37" fmla="*/ 74881 h 2068635"/>
                <a:gd name="connsiteX38" fmla="*/ 1408820 w 1681460"/>
                <a:gd name="connsiteY38" fmla="*/ 123996 h 2068635"/>
                <a:gd name="connsiteX39" fmla="*/ 1451126 w 1681460"/>
                <a:gd name="connsiteY39" fmla="*/ 144420 h 2068635"/>
                <a:gd name="connsiteX40" fmla="*/ 1470577 w 1681460"/>
                <a:gd name="connsiteY40" fmla="*/ 189157 h 2068635"/>
                <a:gd name="connsiteX41" fmla="*/ 1470091 w 1681460"/>
                <a:gd name="connsiteY41" fmla="*/ 190616 h 2068635"/>
                <a:gd name="connsiteX42" fmla="*/ 1469119 w 1681460"/>
                <a:gd name="connsiteY42" fmla="*/ 248970 h 2068635"/>
                <a:gd name="connsiteX43" fmla="*/ 1458420 w 1681460"/>
                <a:gd name="connsiteY43" fmla="*/ 260155 h 2068635"/>
                <a:gd name="connsiteX44" fmla="*/ 1446750 w 1681460"/>
                <a:gd name="connsiteY44" fmla="*/ 292735 h 2068635"/>
                <a:gd name="connsiteX45" fmla="*/ 1508994 w 1681460"/>
                <a:gd name="connsiteY45" fmla="*/ 451263 h 2068635"/>
                <a:gd name="connsiteX46" fmla="*/ 1504617 w 1681460"/>
                <a:gd name="connsiteY46" fmla="*/ 517397 h 2068635"/>
                <a:gd name="connsiteX47" fmla="*/ 1509966 w 1681460"/>
                <a:gd name="connsiteY47" fmla="*/ 553869 h 2068635"/>
                <a:gd name="connsiteX48" fmla="*/ 1631537 w 1681460"/>
                <a:gd name="connsiteY48" fmla="*/ 708020 h 2068635"/>
                <a:gd name="connsiteX49" fmla="*/ 1675788 w 1681460"/>
                <a:gd name="connsiteY49" fmla="*/ 778531 h 2068635"/>
                <a:gd name="connsiteX50" fmla="*/ 1667035 w 1681460"/>
                <a:gd name="connsiteY50" fmla="*/ 823268 h 2068635"/>
                <a:gd name="connsiteX51" fmla="*/ 1602360 w 1681460"/>
                <a:gd name="connsiteY51" fmla="*/ 852445 h 2068635"/>
                <a:gd name="connsiteX52" fmla="*/ 1573669 w 1681460"/>
                <a:gd name="connsiteY52" fmla="*/ 893779 h 2068635"/>
                <a:gd name="connsiteX53" fmla="*/ 1597011 w 1681460"/>
                <a:gd name="connsiteY53" fmla="*/ 947270 h 2068635"/>
                <a:gd name="connsiteX54" fmla="*/ 1593120 w 1681460"/>
                <a:gd name="connsiteY54" fmla="*/ 983255 h 2068635"/>
                <a:gd name="connsiteX55" fmla="*/ 1581936 w 1681460"/>
                <a:gd name="connsiteY55" fmla="*/ 992981 h 2068635"/>
                <a:gd name="connsiteX56" fmla="*/ 1578532 w 1681460"/>
                <a:gd name="connsiteY56" fmla="*/ 1023616 h 2068635"/>
                <a:gd name="connsiteX57" fmla="*/ 1578046 w 1681460"/>
                <a:gd name="connsiteY57" fmla="*/ 1071272 h 2068635"/>
                <a:gd name="connsiteX58" fmla="*/ 1563457 w 1681460"/>
                <a:gd name="connsiteY58" fmla="*/ 1148104 h 2068635"/>
                <a:gd name="connsiteX59" fmla="*/ 1583881 w 1681460"/>
                <a:gd name="connsiteY59" fmla="*/ 1215211 h 2068635"/>
                <a:gd name="connsiteX60" fmla="*/ 1577559 w 1681460"/>
                <a:gd name="connsiteY60" fmla="*/ 1249737 h 2068635"/>
                <a:gd name="connsiteX61" fmla="*/ 1464256 w 1681460"/>
                <a:gd name="connsiteY61" fmla="*/ 1315385 h 2068635"/>
                <a:gd name="connsiteX62" fmla="*/ 1253210 w 1681460"/>
                <a:gd name="connsiteY62" fmla="*/ 1308577 h 2068635"/>
                <a:gd name="connsiteX63" fmla="*/ 1192424 w 1681460"/>
                <a:gd name="connsiteY63" fmla="*/ 1362555 h 2068635"/>
                <a:gd name="connsiteX64" fmla="*/ 1191452 w 1681460"/>
                <a:gd name="connsiteY64" fmla="*/ 1370821 h 2068635"/>
                <a:gd name="connsiteX65" fmla="*/ 1143310 w 1681460"/>
                <a:gd name="connsiteY65" fmla="*/ 1507466 h 2068635"/>
                <a:gd name="connsiteX66" fmla="*/ 1118510 w 1681460"/>
                <a:gd name="connsiteY66" fmla="*/ 1558526 h 2068635"/>
                <a:gd name="connsiteX67" fmla="*/ 1124831 w 1681460"/>
                <a:gd name="connsiteY67" fmla="*/ 1584785 h 2068635"/>
                <a:gd name="connsiteX68" fmla="*/ 1242998 w 1681460"/>
                <a:gd name="connsiteY68" fmla="*/ 1690794 h 2068635"/>
                <a:gd name="connsiteX69" fmla="*/ 1330528 w 1681460"/>
                <a:gd name="connsiteY69" fmla="*/ 1747203 h 2068635"/>
                <a:gd name="connsiteX70" fmla="*/ 1400067 w 1681460"/>
                <a:gd name="connsiteY70" fmla="*/ 1789023 h 2068635"/>
                <a:gd name="connsiteX71" fmla="*/ 1405416 w 1681460"/>
                <a:gd name="connsiteY71" fmla="*/ 1811879 h 2068635"/>
                <a:gd name="connsiteX72" fmla="*/ 1388396 w 1681460"/>
                <a:gd name="connsiteY72" fmla="*/ 1888711 h 2068635"/>
                <a:gd name="connsiteX73" fmla="*/ 1398608 w 1681460"/>
                <a:gd name="connsiteY73" fmla="*/ 1910107 h 2068635"/>
                <a:gd name="connsiteX74" fmla="*/ 1412224 w 1681460"/>
                <a:gd name="connsiteY74" fmla="*/ 1921778 h 2068635"/>
                <a:gd name="connsiteX75" fmla="*/ 1495378 w 1681460"/>
                <a:gd name="connsiteY75" fmla="*/ 2048211 h 2068635"/>
                <a:gd name="connsiteX76" fmla="*/ 1493919 w 1681460"/>
                <a:gd name="connsiteY76" fmla="*/ 2068149 h 2068635"/>
                <a:gd name="connsiteX77" fmla="*/ 1451126 w 1681460"/>
                <a:gd name="connsiteY77" fmla="*/ 2068149 h 2068635"/>
                <a:gd name="connsiteX78" fmla="*/ 1433620 w 1681460"/>
                <a:gd name="connsiteY78" fmla="*/ 2066690 h 2068635"/>
                <a:gd name="connsiteX79" fmla="*/ 56957 w 1681460"/>
                <a:gd name="connsiteY79" fmla="*/ 2066690 h 2068635"/>
                <a:gd name="connsiteX80" fmla="*/ 39451 w 1681460"/>
                <a:gd name="connsiteY80" fmla="*/ 2068149 h 2068635"/>
                <a:gd name="connsiteX81" fmla="*/ 2494 w 1681460"/>
                <a:gd name="connsiteY81" fmla="*/ 2068635 h 206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681460" h="2068635">
                  <a:moveTo>
                    <a:pt x="2494" y="2068635"/>
                  </a:moveTo>
                  <a:cubicBezTo>
                    <a:pt x="62" y="2064259"/>
                    <a:pt x="-910" y="2060368"/>
                    <a:pt x="1035" y="2055019"/>
                  </a:cubicBezTo>
                  <a:cubicBezTo>
                    <a:pt x="21459" y="1994234"/>
                    <a:pt x="41396" y="1932963"/>
                    <a:pt x="66196" y="1874123"/>
                  </a:cubicBezTo>
                  <a:cubicBezTo>
                    <a:pt x="90511" y="1815769"/>
                    <a:pt x="131358" y="1767627"/>
                    <a:pt x="165398" y="1714622"/>
                  </a:cubicBezTo>
                  <a:cubicBezTo>
                    <a:pt x="208677" y="1647029"/>
                    <a:pt x="264113" y="1590134"/>
                    <a:pt x="315659" y="1528863"/>
                  </a:cubicBezTo>
                  <a:cubicBezTo>
                    <a:pt x="349699" y="1488501"/>
                    <a:pt x="375958" y="1442305"/>
                    <a:pt x="409511" y="1401457"/>
                  </a:cubicBezTo>
                  <a:cubicBezTo>
                    <a:pt x="411943" y="1398539"/>
                    <a:pt x="414860" y="1395135"/>
                    <a:pt x="415347" y="1391731"/>
                  </a:cubicBezTo>
                  <a:cubicBezTo>
                    <a:pt x="420696" y="1359637"/>
                    <a:pt x="441606" y="1334837"/>
                    <a:pt x="453277" y="1305660"/>
                  </a:cubicBezTo>
                  <a:cubicBezTo>
                    <a:pt x="461057" y="1286695"/>
                    <a:pt x="462516" y="1266757"/>
                    <a:pt x="464947" y="1246820"/>
                  </a:cubicBezTo>
                  <a:cubicBezTo>
                    <a:pt x="465920" y="1239039"/>
                    <a:pt x="466406" y="1231745"/>
                    <a:pt x="468351" y="1224451"/>
                  </a:cubicBezTo>
                  <a:cubicBezTo>
                    <a:pt x="476132" y="1192842"/>
                    <a:pt x="481481" y="1189925"/>
                    <a:pt x="512603" y="1196733"/>
                  </a:cubicBezTo>
                  <a:cubicBezTo>
                    <a:pt x="533513" y="1201109"/>
                    <a:pt x="551019" y="1188466"/>
                    <a:pt x="546156" y="1167556"/>
                  </a:cubicBezTo>
                  <a:cubicBezTo>
                    <a:pt x="538376" y="1132057"/>
                    <a:pt x="539348" y="1096072"/>
                    <a:pt x="535944" y="1060574"/>
                  </a:cubicBezTo>
                  <a:cubicBezTo>
                    <a:pt x="534486" y="1045013"/>
                    <a:pt x="525732" y="1032856"/>
                    <a:pt x="515521" y="1022157"/>
                  </a:cubicBezTo>
                  <a:cubicBezTo>
                    <a:pt x="505795" y="1011459"/>
                    <a:pt x="498987" y="999302"/>
                    <a:pt x="495097" y="985200"/>
                  </a:cubicBezTo>
                  <a:cubicBezTo>
                    <a:pt x="487316" y="957482"/>
                    <a:pt x="468838" y="934141"/>
                    <a:pt x="462516" y="905450"/>
                  </a:cubicBezTo>
                  <a:cubicBezTo>
                    <a:pt x="449386" y="844179"/>
                    <a:pt x="423613" y="786797"/>
                    <a:pt x="401244" y="728444"/>
                  </a:cubicBezTo>
                  <a:cubicBezTo>
                    <a:pt x="389087" y="696835"/>
                    <a:pt x="391033" y="662796"/>
                    <a:pt x="385683" y="630215"/>
                  </a:cubicBezTo>
                  <a:cubicBezTo>
                    <a:pt x="384225" y="620975"/>
                    <a:pt x="384711" y="611250"/>
                    <a:pt x="381793" y="602497"/>
                  </a:cubicBezTo>
                  <a:cubicBezTo>
                    <a:pt x="369150" y="560676"/>
                    <a:pt x="384225" y="521774"/>
                    <a:pt x="391519" y="481899"/>
                  </a:cubicBezTo>
                  <a:cubicBezTo>
                    <a:pt x="406107" y="406525"/>
                    <a:pt x="430908" y="334556"/>
                    <a:pt x="475646" y="271339"/>
                  </a:cubicBezTo>
                  <a:cubicBezTo>
                    <a:pt x="488289" y="253833"/>
                    <a:pt x="502877" y="237786"/>
                    <a:pt x="522329" y="225629"/>
                  </a:cubicBezTo>
                  <a:cubicBezTo>
                    <a:pt x="552478" y="207150"/>
                    <a:pt x="556368" y="187699"/>
                    <a:pt x="536917" y="159981"/>
                  </a:cubicBezTo>
                  <a:cubicBezTo>
                    <a:pt x="537403" y="159494"/>
                    <a:pt x="538376" y="158035"/>
                    <a:pt x="538862" y="158035"/>
                  </a:cubicBezTo>
                  <a:cubicBezTo>
                    <a:pt x="565608" y="163871"/>
                    <a:pt x="576792" y="165816"/>
                    <a:pt x="587004" y="131776"/>
                  </a:cubicBezTo>
                  <a:cubicBezTo>
                    <a:pt x="591380" y="117188"/>
                    <a:pt x="600134" y="103086"/>
                    <a:pt x="612291" y="91901"/>
                  </a:cubicBezTo>
                  <a:cubicBezTo>
                    <a:pt x="617153" y="87525"/>
                    <a:pt x="623475" y="81203"/>
                    <a:pt x="627365" y="93846"/>
                  </a:cubicBezTo>
                  <a:cubicBezTo>
                    <a:pt x="630769" y="104544"/>
                    <a:pt x="640495" y="103086"/>
                    <a:pt x="647789" y="100654"/>
                  </a:cubicBezTo>
                  <a:cubicBezTo>
                    <a:pt x="669186" y="93360"/>
                    <a:pt x="692527" y="88983"/>
                    <a:pt x="709061" y="71964"/>
                  </a:cubicBezTo>
                  <a:cubicBezTo>
                    <a:pt x="713923" y="67101"/>
                    <a:pt x="720245" y="65156"/>
                    <a:pt x="727053" y="64669"/>
                  </a:cubicBezTo>
                  <a:cubicBezTo>
                    <a:pt x="753312" y="61752"/>
                    <a:pt x="775681" y="50081"/>
                    <a:pt x="797564" y="35979"/>
                  </a:cubicBezTo>
                  <a:cubicBezTo>
                    <a:pt x="815070" y="24308"/>
                    <a:pt x="834035" y="17500"/>
                    <a:pt x="855431" y="16041"/>
                  </a:cubicBezTo>
                  <a:cubicBezTo>
                    <a:pt x="870506" y="15069"/>
                    <a:pt x="885581" y="10692"/>
                    <a:pt x="899683" y="5829"/>
                  </a:cubicBezTo>
                  <a:cubicBezTo>
                    <a:pt x="924483" y="-2437"/>
                    <a:pt x="948797" y="-2437"/>
                    <a:pt x="972625" y="9233"/>
                  </a:cubicBezTo>
                  <a:cubicBezTo>
                    <a:pt x="1000343" y="22849"/>
                    <a:pt x="1028061" y="30630"/>
                    <a:pt x="1059183" y="21877"/>
                  </a:cubicBezTo>
                  <a:cubicBezTo>
                    <a:pt x="1069882" y="18959"/>
                    <a:pt x="1081066" y="22363"/>
                    <a:pt x="1092250" y="28198"/>
                  </a:cubicBezTo>
                  <a:cubicBezTo>
                    <a:pt x="1116078" y="40355"/>
                    <a:pt x="1142824" y="41328"/>
                    <a:pt x="1168110" y="45704"/>
                  </a:cubicBezTo>
                  <a:cubicBezTo>
                    <a:pt x="1204095" y="51054"/>
                    <a:pt x="1239107" y="58348"/>
                    <a:pt x="1272661" y="74881"/>
                  </a:cubicBezTo>
                  <a:cubicBezTo>
                    <a:pt x="1315940" y="96278"/>
                    <a:pt x="1362137" y="111839"/>
                    <a:pt x="1408820" y="123996"/>
                  </a:cubicBezTo>
                  <a:cubicBezTo>
                    <a:pt x="1424381" y="127886"/>
                    <a:pt x="1437997" y="135666"/>
                    <a:pt x="1451126" y="144420"/>
                  </a:cubicBezTo>
                  <a:cubicBezTo>
                    <a:pt x="1468146" y="155118"/>
                    <a:pt x="1478358" y="168247"/>
                    <a:pt x="1470577" y="189157"/>
                  </a:cubicBezTo>
                  <a:cubicBezTo>
                    <a:pt x="1470577" y="189644"/>
                    <a:pt x="1470091" y="190616"/>
                    <a:pt x="1470091" y="190616"/>
                  </a:cubicBezTo>
                  <a:cubicBezTo>
                    <a:pt x="1481276" y="210554"/>
                    <a:pt x="1471064" y="229519"/>
                    <a:pt x="1469119" y="248970"/>
                  </a:cubicBezTo>
                  <a:cubicBezTo>
                    <a:pt x="1468146" y="257237"/>
                    <a:pt x="1464742" y="258209"/>
                    <a:pt x="1458420" y="260155"/>
                  </a:cubicBezTo>
                  <a:cubicBezTo>
                    <a:pt x="1436538" y="266962"/>
                    <a:pt x="1434106" y="273284"/>
                    <a:pt x="1446750" y="292735"/>
                  </a:cubicBezTo>
                  <a:cubicBezTo>
                    <a:pt x="1477872" y="341364"/>
                    <a:pt x="1497809" y="394854"/>
                    <a:pt x="1508994" y="451263"/>
                  </a:cubicBezTo>
                  <a:cubicBezTo>
                    <a:pt x="1513370" y="473632"/>
                    <a:pt x="1511911" y="496001"/>
                    <a:pt x="1504617" y="517397"/>
                  </a:cubicBezTo>
                  <a:cubicBezTo>
                    <a:pt x="1499754" y="531013"/>
                    <a:pt x="1501699" y="542198"/>
                    <a:pt x="1509966" y="553869"/>
                  </a:cubicBezTo>
                  <a:cubicBezTo>
                    <a:pt x="1547896" y="607359"/>
                    <a:pt x="1592148" y="655988"/>
                    <a:pt x="1631537" y="708020"/>
                  </a:cubicBezTo>
                  <a:cubicBezTo>
                    <a:pt x="1648556" y="730389"/>
                    <a:pt x="1664118" y="753244"/>
                    <a:pt x="1675788" y="778531"/>
                  </a:cubicBezTo>
                  <a:cubicBezTo>
                    <a:pt x="1685028" y="797982"/>
                    <a:pt x="1683569" y="810625"/>
                    <a:pt x="1667035" y="823268"/>
                  </a:cubicBezTo>
                  <a:cubicBezTo>
                    <a:pt x="1648070" y="837857"/>
                    <a:pt x="1628133" y="850500"/>
                    <a:pt x="1602360" y="852445"/>
                  </a:cubicBezTo>
                  <a:cubicBezTo>
                    <a:pt x="1576587" y="854390"/>
                    <a:pt x="1566861" y="868979"/>
                    <a:pt x="1573669" y="893779"/>
                  </a:cubicBezTo>
                  <a:cubicBezTo>
                    <a:pt x="1579018" y="912744"/>
                    <a:pt x="1583395" y="931709"/>
                    <a:pt x="1597011" y="947270"/>
                  </a:cubicBezTo>
                  <a:cubicBezTo>
                    <a:pt x="1607709" y="959914"/>
                    <a:pt x="1605764" y="972071"/>
                    <a:pt x="1593120" y="983255"/>
                  </a:cubicBezTo>
                  <a:cubicBezTo>
                    <a:pt x="1589230" y="986659"/>
                    <a:pt x="1585826" y="990063"/>
                    <a:pt x="1581936" y="992981"/>
                  </a:cubicBezTo>
                  <a:cubicBezTo>
                    <a:pt x="1570265" y="1002220"/>
                    <a:pt x="1569293" y="1011946"/>
                    <a:pt x="1578532" y="1023616"/>
                  </a:cubicBezTo>
                  <a:cubicBezTo>
                    <a:pt x="1597983" y="1047930"/>
                    <a:pt x="1598470" y="1048417"/>
                    <a:pt x="1578046" y="1071272"/>
                  </a:cubicBezTo>
                  <a:cubicBezTo>
                    <a:pt x="1557136" y="1094614"/>
                    <a:pt x="1551786" y="1118928"/>
                    <a:pt x="1563457" y="1148104"/>
                  </a:cubicBezTo>
                  <a:cubicBezTo>
                    <a:pt x="1572210" y="1169987"/>
                    <a:pt x="1579504" y="1191870"/>
                    <a:pt x="1583881" y="1215211"/>
                  </a:cubicBezTo>
                  <a:cubicBezTo>
                    <a:pt x="1586313" y="1227855"/>
                    <a:pt x="1583881" y="1239039"/>
                    <a:pt x="1577559" y="1249737"/>
                  </a:cubicBezTo>
                  <a:cubicBezTo>
                    <a:pt x="1551786" y="1292044"/>
                    <a:pt x="1513856" y="1313926"/>
                    <a:pt x="1464256" y="1315385"/>
                  </a:cubicBezTo>
                  <a:cubicBezTo>
                    <a:pt x="1393745" y="1317817"/>
                    <a:pt x="1323721" y="1311009"/>
                    <a:pt x="1253210" y="1308577"/>
                  </a:cubicBezTo>
                  <a:cubicBezTo>
                    <a:pt x="1212848" y="1307118"/>
                    <a:pt x="1196801" y="1322680"/>
                    <a:pt x="1192424" y="1362555"/>
                  </a:cubicBezTo>
                  <a:cubicBezTo>
                    <a:pt x="1191938" y="1365472"/>
                    <a:pt x="1191452" y="1367904"/>
                    <a:pt x="1191452" y="1370821"/>
                  </a:cubicBezTo>
                  <a:cubicBezTo>
                    <a:pt x="1194856" y="1423340"/>
                    <a:pt x="1175891" y="1467591"/>
                    <a:pt x="1143310" y="1507466"/>
                  </a:cubicBezTo>
                  <a:cubicBezTo>
                    <a:pt x="1131153" y="1522055"/>
                    <a:pt x="1124345" y="1540534"/>
                    <a:pt x="1118510" y="1558526"/>
                  </a:cubicBezTo>
                  <a:cubicBezTo>
                    <a:pt x="1115592" y="1568252"/>
                    <a:pt x="1115592" y="1576518"/>
                    <a:pt x="1124831" y="1584785"/>
                  </a:cubicBezTo>
                  <a:cubicBezTo>
                    <a:pt x="1164706" y="1619797"/>
                    <a:pt x="1204095" y="1654810"/>
                    <a:pt x="1242998" y="1690794"/>
                  </a:cubicBezTo>
                  <a:cubicBezTo>
                    <a:pt x="1268771" y="1714622"/>
                    <a:pt x="1298434" y="1732615"/>
                    <a:pt x="1330528" y="1747203"/>
                  </a:cubicBezTo>
                  <a:cubicBezTo>
                    <a:pt x="1355329" y="1758388"/>
                    <a:pt x="1379643" y="1770545"/>
                    <a:pt x="1400067" y="1789023"/>
                  </a:cubicBezTo>
                  <a:cubicBezTo>
                    <a:pt x="1407847" y="1795831"/>
                    <a:pt x="1409306" y="1801667"/>
                    <a:pt x="1405416" y="1811879"/>
                  </a:cubicBezTo>
                  <a:cubicBezTo>
                    <a:pt x="1395690" y="1836679"/>
                    <a:pt x="1383533" y="1860507"/>
                    <a:pt x="1388396" y="1888711"/>
                  </a:cubicBezTo>
                  <a:cubicBezTo>
                    <a:pt x="1389855" y="1897464"/>
                    <a:pt x="1391800" y="1904272"/>
                    <a:pt x="1398608" y="1910107"/>
                  </a:cubicBezTo>
                  <a:cubicBezTo>
                    <a:pt x="1402984" y="1913998"/>
                    <a:pt x="1407361" y="1918860"/>
                    <a:pt x="1412224" y="1921778"/>
                  </a:cubicBezTo>
                  <a:cubicBezTo>
                    <a:pt x="1458420" y="1951928"/>
                    <a:pt x="1481762" y="1996665"/>
                    <a:pt x="1495378" y="2048211"/>
                  </a:cubicBezTo>
                  <a:cubicBezTo>
                    <a:pt x="1497323" y="2055019"/>
                    <a:pt x="1500241" y="2061827"/>
                    <a:pt x="1493919" y="2068149"/>
                  </a:cubicBezTo>
                  <a:cubicBezTo>
                    <a:pt x="1479817" y="2068149"/>
                    <a:pt x="1465715" y="2068149"/>
                    <a:pt x="1451126" y="2068149"/>
                  </a:cubicBezTo>
                  <a:cubicBezTo>
                    <a:pt x="1445291" y="2065231"/>
                    <a:pt x="1439455" y="2066690"/>
                    <a:pt x="1433620" y="2066690"/>
                  </a:cubicBezTo>
                  <a:cubicBezTo>
                    <a:pt x="974570" y="2066690"/>
                    <a:pt x="516007" y="2066690"/>
                    <a:pt x="56957" y="2066690"/>
                  </a:cubicBezTo>
                  <a:cubicBezTo>
                    <a:pt x="51122" y="2066690"/>
                    <a:pt x="44800" y="2065231"/>
                    <a:pt x="39451" y="2068149"/>
                  </a:cubicBezTo>
                  <a:cubicBezTo>
                    <a:pt x="28753" y="2068635"/>
                    <a:pt x="15623" y="2068635"/>
                    <a:pt x="2494" y="2068635"/>
                  </a:cubicBezTo>
                  <a:close/>
                </a:path>
              </a:pathLst>
            </a:custGeom>
            <a:solidFill>
              <a:schemeClr val="accent4"/>
            </a:solidFill>
            <a:ln w="4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1CB3153-0384-43DC-81B9-2C89CA9EB9D9}"/>
                </a:ext>
              </a:extLst>
            </p:cNvPr>
            <p:cNvSpPr/>
            <p:nvPr/>
          </p:nvSpPr>
          <p:spPr>
            <a:xfrm>
              <a:off x="8940351" y="3793348"/>
              <a:ext cx="2437870" cy="3079461"/>
            </a:xfrm>
            <a:custGeom>
              <a:avLst/>
              <a:gdLst>
                <a:gd name="connsiteX0" fmla="*/ 1520589 w 1572176"/>
                <a:gd name="connsiteY0" fmla="*/ 605384 h 1985936"/>
                <a:gd name="connsiteX1" fmla="*/ 1493844 w 1572176"/>
                <a:gd name="connsiteY1" fmla="*/ 538763 h 1985936"/>
                <a:gd name="connsiteX2" fmla="*/ 1426737 w 1572176"/>
                <a:gd name="connsiteY2" fmla="*/ 464848 h 1985936"/>
                <a:gd name="connsiteX3" fmla="*/ 1300304 w 1572176"/>
                <a:gd name="connsiteY3" fmla="*/ 435185 h 1985936"/>
                <a:gd name="connsiteX4" fmla="*/ 1248758 w 1572176"/>
                <a:gd name="connsiteY4" fmla="*/ 429350 h 1985936"/>
                <a:gd name="connsiteX5" fmla="*/ 1167549 w 1572176"/>
                <a:gd name="connsiteY5" fmla="*/ 352517 h 1985936"/>
                <a:gd name="connsiteX6" fmla="*/ 1151988 w 1572176"/>
                <a:gd name="connsiteY6" fmla="*/ 315074 h 1985936"/>
                <a:gd name="connsiteX7" fmla="*/ 1045492 w 1572176"/>
                <a:gd name="connsiteY7" fmla="*/ 158005 h 1985936"/>
                <a:gd name="connsiteX8" fmla="*/ 1019233 w 1572176"/>
                <a:gd name="connsiteY8" fmla="*/ 128341 h 1985936"/>
                <a:gd name="connsiteX9" fmla="*/ 1034308 w 1572176"/>
                <a:gd name="connsiteY9" fmla="*/ 134177 h 1985936"/>
                <a:gd name="connsiteX10" fmla="*/ 1034308 w 1572176"/>
                <a:gd name="connsiteY10" fmla="*/ 134177 h 1985936"/>
                <a:gd name="connsiteX11" fmla="*/ 1034308 w 1572176"/>
                <a:gd name="connsiteY11" fmla="*/ 134177 h 1985936"/>
                <a:gd name="connsiteX12" fmla="*/ 1084395 w 1572176"/>
                <a:gd name="connsiteY12" fmla="*/ 181346 h 1985936"/>
                <a:gd name="connsiteX13" fmla="*/ 1039171 w 1572176"/>
                <a:gd name="connsiteY13" fmla="*/ 133691 h 1985936"/>
                <a:gd name="connsiteX14" fmla="*/ 1039171 w 1572176"/>
                <a:gd name="connsiteY14" fmla="*/ 133691 h 1985936"/>
                <a:gd name="connsiteX15" fmla="*/ 941428 w 1572176"/>
                <a:gd name="connsiteY15" fmla="*/ 47132 h 1985936"/>
                <a:gd name="connsiteX16" fmla="*/ 748860 w 1572176"/>
                <a:gd name="connsiteY16" fmla="*/ 1422 h 1985936"/>
                <a:gd name="connsiteX17" fmla="*/ 651118 w 1572176"/>
                <a:gd name="connsiteY17" fmla="*/ 6771 h 1985936"/>
                <a:gd name="connsiteX18" fmla="*/ 469248 w 1572176"/>
                <a:gd name="connsiteY18" fmla="*/ 22818 h 1985936"/>
                <a:gd name="connsiteX19" fmla="*/ 386581 w 1572176"/>
                <a:gd name="connsiteY19" fmla="*/ 81658 h 1985936"/>
                <a:gd name="connsiteX20" fmla="*/ 347678 w 1572176"/>
                <a:gd name="connsiteY20" fmla="*/ 128341 h 1985936"/>
                <a:gd name="connsiteX21" fmla="*/ 307803 w 1572176"/>
                <a:gd name="connsiteY21" fmla="*/ 138067 h 1985936"/>
                <a:gd name="connsiteX22" fmla="*/ 228053 w 1572176"/>
                <a:gd name="connsiteY22" fmla="*/ 167730 h 1985936"/>
                <a:gd name="connsiteX23" fmla="*/ 186233 w 1572176"/>
                <a:gd name="connsiteY23" fmla="*/ 219762 h 1985936"/>
                <a:gd name="connsiteX24" fmla="*/ 184774 w 1572176"/>
                <a:gd name="connsiteY24" fmla="*/ 234351 h 1985936"/>
                <a:gd name="connsiteX25" fmla="*/ 174076 w 1572176"/>
                <a:gd name="connsiteY25" fmla="*/ 266932 h 1985936"/>
                <a:gd name="connsiteX26" fmla="*/ 32082 w 1572176"/>
                <a:gd name="connsiteY26" fmla="*/ 451719 h 1985936"/>
                <a:gd name="connsiteX27" fmla="*/ 1446 w 1572176"/>
                <a:gd name="connsiteY27" fmla="*/ 563077 h 1985936"/>
                <a:gd name="connsiteX28" fmla="*/ 10685 w 1572176"/>
                <a:gd name="connsiteY28" fmla="*/ 671518 h 1985936"/>
                <a:gd name="connsiteX29" fmla="*/ 14575 w 1572176"/>
                <a:gd name="connsiteY29" fmla="*/ 569399 h 1985936"/>
                <a:gd name="connsiteX30" fmla="*/ 102106 w 1572176"/>
                <a:gd name="connsiteY30" fmla="*/ 390447 h 1985936"/>
                <a:gd name="connsiteX31" fmla="*/ 47156 w 1572176"/>
                <a:gd name="connsiteY31" fmla="*/ 612191 h 1985936"/>
                <a:gd name="connsiteX32" fmla="*/ 50560 w 1572176"/>
                <a:gd name="connsiteY32" fmla="*/ 796492 h 1985936"/>
                <a:gd name="connsiteX33" fmla="*/ 51533 w 1572176"/>
                <a:gd name="connsiteY33" fmla="*/ 690969 h 1985936"/>
                <a:gd name="connsiteX34" fmla="*/ 57368 w 1572176"/>
                <a:gd name="connsiteY34" fmla="*/ 637964 h 1985936"/>
                <a:gd name="connsiteX35" fmla="*/ 112318 w 1572176"/>
                <a:gd name="connsiteY35" fmla="*/ 421083 h 1985936"/>
                <a:gd name="connsiteX36" fmla="*/ 73902 w 1572176"/>
                <a:gd name="connsiteY36" fmla="*/ 652067 h 1985936"/>
                <a:gd name="connsiteX37" fmla="*/ 73902 w 1572176"/>
                <a:gd name="connsiteY37" fmla="*/ 734248 h 1985936"/>
                <a:gd name="connsiteX38" fmla="*/ 75847 w 1572176"/>
                <a:gd name="connsiteY38" fmla="*/ 760507 h 1985936"/>
                <a:gd name="connsiteX39" fmla="*/ 79251 w 1572176"/>
                <a:gd name="connsiteY39" fmla="*/ 785794 h 1985936"/>
                <a:gd name="connsiteX40" fmla="*/ 159974 w 1572176"/>
                <a:gd name="connsiteY40" fmla="*/ 377804 h 1985936"/>
                <a:gd name="connsiteX41" fmla="*/ 167754 w 1572176"/>
                <a:gd name="connsiteY41" fmla="*/ 411357 h 1985936"/>
                <a:gd name="connsiteX42" fmla="*/ 144413 w 1572176"/>
                <a:gd name="connsiteY42" fmla="*/ 499374 h 1985936"/>
                <a:gd name="connsiteX43" fmla="*/ 112318 w 1572176"/>
                <a:gd name="connsiteY43" fmla="*/ 632615 h 1985936"/>
                <a:gd name="connsiteX44" fmla="*/ 95784 w 1572176"/>
                <a:gd name="connsiteY44" fmla="*/ 763425 h 1985936"/>
                <a:gd name="connsiteX45" fmla="*/ 63690 w 1572176"/>
                <a:gd name="connsiteY45" fmla="*/ 843175 h 1985936"/>
                <a:gd name="connsiteX46" fmla="*/ 55423 w 1572176"/>
                <a:gd name="connsiteY46" fmla="*/ 850956 h 1985936"/>
                <a:gd name="connsiteX47" fmla="*/ 50074 w 1572176"/>
                <a:gd name="connsiteY47" fmla="*/ 877215 h 1985936"/>
                <a:gd name="connsiteX48" fmla="*/ 89463 w 1572176"/>
                <a:gd name="connsiteY48" fmla="*/ 916604 h 1985936"/>
                <a:gd name="connsiteX49" fmla="*/ 116208 w 1572176"/>
                <a:gd name="connsiteY49" fmla="*/ 975444 h 1985936"/>
                <a:gd name="connsiteX50" fmla="*/ 116208 w 1572176"/>
                <a:gd name="connsiteY50" fmla="*/ 1017264 h 1985936"/>
                <a:gd name="connsiteX51" fmla="*/ 152193 w 1572176"/>
                <a:gd name="connsiteY51" fmla="*/ 1040119 h 1985936"/>
                <a:gd name="connsiteX52" fmla="*/ 149275 w 1572176"/>
                <a:gd name="connsiteY52" fmla="*/ 1043523 h 1985936"/>
                <a:gd name="connsiteX53" fmla="*/ 156083 w 1572176"/>
                <a:gd name="connsiteY53" fmla="*/ 1103822 h 1985936"/>
                <a:gd name="connsiteX54" fmla="*/ 170185 w 1572176"/>
                <a:gd name="connsiteY54" fmla="*/ 1134944 h 1985936"/>
                <a:gd name="connsiteX55" fmla="*/ 165323 w 1572176"/>
                <a:gd name="connsiteY55" fmla="*/ 1153909 h 1985936"/>
                <a:gd name="connsiteX56" fmla="*/ 175535 w 1572176"/>
                <a:gd name="connsiteY56" fmla="*/ 1207400 h 1985936"/>
                <a:gd name="connsiteX57" fmla="*/ 247990 w 1572176"/>
                <a:gd name="connsiteY57" fmla="*/ 1247761 h 1985936"/>
                <a:gd name="connsiteX58" fmla="*/ 433750 w 1572176"/>
                <a:gd name="connsiteY58" fmla="*/ 1235604 h 1985936"/>
                <a:gd name="connsiteX59" fmla="*/ 474111 w 1572176"/>
                <a:gd name="connsiteY59" fmla="*/ 1242899 h 1985936"/>
                <a:gd name="connsiteX60" fmla="*/ 502802 w 1572176"/>
                <a:gd name="connsiteY60" fmla="*/ 1413583 h 1985936"/>
                <a:gd name="connsiteX61" fmla="*/ 471680 w 1572176"/>
                <a:gd name="connsiteY61" fmla="*/ 1469019 h 1985936"/>
                <a:gd name="connsiteX62" fmla="*/ 379286 w 1572176"/>
                <a:gd name="connsiteY62" fmla="*/ 1578919 h 1985936"/>
                <a:gd name="connsiteX63" fmla="*/ 199362 w 1572176"/>
                <a:gd name="connsiteY63" fmla="*/ 1842483 h 1985936"/>
                <a:gd name="connsiteX64" fmla="*/ 146358 w 1572176"/>
                <a:gd name="connsiteY64" fmla="*/ 1985936 h 1985936"/>
                <a:gd name="connsiteX65" fmla="*/ 1348932 w 1572176"/>
                <a:gd name="connsiteY65" fmla="*/ 1985936 h 1985936"/>
                <a:gd name="connsiteX66" fmla="*/ 1346500 w 1572176"/>
                <a:gd name="connsiteY66" fmla="*/ 1973293 h 1985936"/>
                <a:gd name="connsiteX67" fmla="*/ 1276962 w 1572176"/>
                <a:gd name="connsiteY67" fmla="*/ 1792397 h 1985936"/>
                <a:gd name="connsiteX68" fmla="*/ 1112113 w 1572176"/>
                <a:gd name="connsiteY68" fmla="*/ 1550228 h 1985936"/>
                <a:gd name="connsiteX69" fmla="*/ 998323 w 1572176"/>
                <a:gd name="connsiteY69" fmla="*/ 1409207 h 1985936"/>
                <a:gd name="connsiteX70" fmla="*/ 972064 w 1572176"/>
                <a:gd name="connsiteY70" fmla="*/ 1349880 h 1985936"/>
                <a:gd name="connsiteX71" fmla="*/ 972550 w 1572176"/>
                <a:gd name="connsiteY71" fmla="*/ 1186976 h 1985936"/>
                <a:gd name="connsiteX72" fmla="*/ 988597 w 1572176"/>
                <a:gd name="connsiteY72" fmla="*/ 1168984 h 1985936"/>
                <a:gd name="connsiteX73" fmla="*/ 1054732 w 1572176"/>
                <a:gd name="connsiteY73" fmla="*/ 1121814 h 1985936"/>
                <a:gd name="connsiteX74" fmla="*/ 1067861 w 1572176"/>
                <a:gd name="connsiteY74" fmla="*/ 1114520 h 1985936"/>
                <a:gd name="connsiteX75" fmla="*/ 1213745 w 1572176"/>
                <a:gd name="connsiteY75" fmla="*/ 1044982 h 1985936"/>
                <a:gd name="connsiteX76" fmla="*/ 1231252 w 1572176"/>
                <a:gd name="connsiteY76" fmla="*/ 1035256 h 1985936"/>
                <a:gd name="connsiteX77" fmla="*/ 1299818 w 1572176"/>
                <a:gd name="connsiteY77" fmla="*/ 1032825 h 1985936"/>
                <a:gd name="connsiteX78" fmla="*/ 1402909 w 1572176"/>
                <a:gd name="connsiteY78" fmla="*/ 1025531 h 1985936"/>
                <a:gd name="connsiteX79" fmla="*/ 1393670 w 1572176"/>
                <a:gd name="connsiteY79" fmla="*/ 1070755 h 1985936"/>
                <a:gd name="connsiteX80" fmla="*/ 1408745 w 1572176"/>
                <a:gd name="connsiteY80" fmla="*/ 1031852 h 1985936"/>
                <a:gd name="connsiteX81" fmla="*/ 1417011 w 1572176"/>
                <a:gd name="connsiteY81" fmla="*/ 1016778 h 1985936"/>
                <a:gd name="connsiteX82" fmla="*/ 1438894 w 1572176"/>
                <a:gd name="connsiteY82" fmla="*/ 995868 h 1985936"/>
                <a:gd name="connsiteX83" fmla="*/ 1454455 w 1572176"/>
                <a:gd name="connsiteY83" fmla="*/ 977875 h 1985936"/>
                <a:gd name="connsiteX84" fmla="*/ 1446188 w 1572176"/>
                <a:gd name="connsiteY84" fmla="*/ 1007538 h 1985936"/>
                <a:gd name="connsiteX85" fmla="*/ 1438894 w 1572176"/>
                <a:gd name="connsiteY85" fmla="*/ 1031852 h 1985936"/>
                <a:gd name="connsiteX86" fmla="*/ 1500651 w 1572176"/>
                <a:gd name="connsiteY86" fmla="*/ 901043 h 1985936"/>
                <a:gd name="connsiteX87" fmla="*/ 1479256 w 1572176"/>
                <a:gd name="connsiteY87" fmla="*/ 986142 h 1985936"/>
                <a:gd name="connsiteX88" fmla="*/ 1479256 w 1572176"/>
                <a:gd name="connsiteY88" fmla="*/ 986142 h 1985936"/>
                <a:gd name="connsiteX89" fmla="*/ 1479256 w 1572176"/>
                <a:gd name="connsiteY89" fmla="*/ 986142 h 1985936"/>
                <a:gd name="connsiteX90" fmla="*/ 1479256 w 1572176"/>
                <a:gd name="connsiteY90" fmla="*/ 986142 h 1985936"/>
                <a:gd name="connsiteX91" fmla="*/ 1478769 w 1572176"/>
                <a:gd name="connsiteY91" fmla="*/ 987601 h 1985936"/>
                <a:gd name="connsiteX92" fmla="*/ 1450079 w 1572176"/>
                <a:gd name="connsiteY92" fmla="*/ 1066378 h 1985936"/>
                <a:gd name="connsiteX93" fmla="*/ 1482659 w 1572176"/>
                <a:gd name="connsiteY93" fmla="*/ 990032 h 1985936"/>
                <a:gd name="connsiteX94" fmla="*/ 1482659 w 1572176"/>
                <a:gd name="connsiteY94" fmla="*/ 990032 h 1985936"/>
                <a:gd name="connsiteX95" fmla="*/ 1512322 w 1572176"/>
                <a:gd name="connsiteY95" fmla="*/ 888399 h 1985936"/>
                <a:gd name="connsiteX96" fmla="*/ 1528370 w 1572176"/>
                <a:gd name="connsiteY96" fmla="*/ 844148 h 1985936"/>
                <a:gd name="connsiteX97" fmla="*/ 1549280 w 1572176"/>
                <a:gd name="connsiteY97" fmla="*/ 757590 h 1985936"/>
                <a:gd name="connsiteX98" fmla="*/ 1537609 w 1572176"/>
                <a:gd name="connsiteY98" fmla="*/ 667628 h 1985936"/>
                <a:gd name="connsiteX99" fmla="*/ 1559005 w 1572176"/>
                <a:gd name="connsiteY99" fmla="*/ 756617 h 1985936"/>
                <a:gd name="connsiteX100" fmla="*/ 1535664 w 1572176"/>
                <a:gd name="connsiteY100" fmla="*/ 926816 h 1985936"/>
                <a:gd name="connsiteX101" fmla="*/ 1535664 w 1572176"/>
                <a:gd name="connsiteY101" fmla="*/ 926816 h 1985936"/>
                <a:gd name="connsiteX102" fmla="*/ 1487036 w 1572176"/>
                <a:gd name="connsiteY102" fmla="*/ 1049359 h 1985936"/>
                <a:gd name="connsiteX103" fmla="*/ 1538582 w 1572176"/>
                <a:gd name="connsiteY103" fmla="*/ 930706 h 1985936"/>
                <a:gd name="connsiteX104" fmla="*/ 1571649 w 1572176"/>
                <a:gd name="connsiteY104" fmla="*/ 789684 h 1985936"/>
                <a:gd name="connsiteX105" fmla="*/ 1520589 w 1572176"/>
                <a:gd name="connsiteY105" fmla="*/ 605384 h 1985936"/>
                <a:gd name="connsiteX106" fmla="*/ 117181 w 1572176"/>
                <a:gd name="connsiteY106" fmla="*/ 770233 h 1985936"/>
                <a:gd name="connsiteX107" fmla="*/ 99188 w 1572176"/>
                <a:gd name="connsiteY107" fmla="*/ 798437 h 1985936"/>
                <a:gd name="connsiteX108" fmla="*/ 135173 w 1572176"/>
                <a:gd name="connsiteY108" fmla="*/ 606842 h 1985936"/>
                <a:gd name="connsiteX109" fmla="*/ 138577 w 1572176"/>
                <a:gd name="connsiteY109" fmla="*/ 621917 h 1985936"/>
                <a:gd name="connsiteX110" fmla="*/ 117181 w 1572176"/>
                <a:gd name="connsiteY110" fmla="*/ 770233 h 1985936"/>
                <a:gd name="connsiteX111" fmla="*/ 123989 w 1572176"/>
                <a:gd name="connsiteY111" fmla="*/ 763911 h 1985936"/>
                <a:gd name="connsiteX112" fmla="*/ 144413 w 1572176"/>
                <a:gd name="connsiteY112" fmla="*/ 645259 h 1985936"/>
                <a:gd name="connsiteX113" fmla="*/ 123989 w 1572176"/>
                <a:gd name="connsiteY113" fmla="*/ 763911 h 198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1572176" h="1985936">
                  <a:moveTo>
                    <a:pt x="1520589" y="605384"/>
                  </a:moveTo>
                  <a:cubicBezTo>
                    <a:pt x="1508919" y="584473"/>
                    <a:pt x="1496762" y="564536"/>
                    <a:pt x="1493844" y="538763"/>
                  </a:cubicBezTo>
                  <a:cubicBezTo>
                    <a:pt x="1489467" y="499861"/>
                    <a:pt x="1459804" y="479923"/>
                    <a:pt x="1426737" y="464848"/>
                  </a:cubicBezTo>
                  <a:cubicBezTo>
                    <a:pt x="1386375" y="446856"/>
                    <a:pt x="1343583" y="439562"/>
                    <a:pt x="1300304" y="435185"/>
                  </a:cubicBezTo>
                  <a:cubicBezTo>
                    <a:pt x="1282798" y="433240"/>
                    <a:pt x="1262860" y="437130"/>
                    <a:pt x="1248758" y="429350"/>
                  </a:cubicBezTo>
                  <a:cubicBezTo>
                    <a:pt x="1215691" y="411357"/>
                    <a:pt x="1175330" y="399200"/>
                    <a:pt x="1167549" y="352517"/>
                  </a:cubicBezTo>
                  <a:cubicBezTo>
                    <a:pt x="1165117" y="339388"/>
                    <a:pt x="1157823" y="327231"/>
                    <a:pt x="1151988" y="315074"/>
                  </a:cubicBezTo>
                  <a:cubicBezTo>
                    <a:pt x="1125242" y="256720"/>
                    <a:pt x="1094606" y="201284"/>
                    <a:pt x="1045492" y="158005"/>
                  </a:cubicBezTo>
                  <a:cubicBezTo>
                    <a:pt x="1035280" y="149252"/>
                    <a:pt x="1026527" y="140012"/>
                    <a:pt x="1019233" y="128341"/>
                  </a:cubicBezTo>
                  <a:cubicBezTo>
                    <a:pt x="1026527" y="125424"/>
                    <a:pt x="1029445" y="132232"/>
                    <a:pt x="1034308" y="134177"/>
                  </a:cubicBezTo>
                  <a:cubicBezTo>
                    <a:pt x="1034308" y="134177"/>
                    <a:pt x="1034308" y="134177"/>
                    <a:pt x="1034308" y="134177"/>
                  </a:cubicBezTo>
                  <a:cubicBezTo>
                    <a:pt x="1034308" y="134177"/>
                    <a:pt x="1034308" y="134177"/>
                    <a:pt x="1034308" y="134177"/>
                  </a:cubicBezTo>
                  <a:cubicBezTo>
                    <a:pt x="1050841" y="149738"/>
                    <a:pt x="1067861" y="165785"/>
                    <a:pt x="1084395" y="181346"/>
                  </a:cubicBezTo>
                  <a:cubicBezTo>
                    <a:pt x="1071751" y="162867"/>
                    <a:pt x="1057163" y="146820"/>
                    <a:pt x="1039171" y="133691"/>
                  </a:cubicBezTo>
                  <a:lnTo>
                    <a:pt x="1039171" y="133691"/>
                  </a:lnTo>
                  <a:cubicBezTo>
                    <a:pt x="1006590" y="104514"/>
                    <a:pt x="975467" y="73878"/>
                    <a:pt x="941428" y="47132"/>
                  </a:cubicBezTo>
                  <a:cubicBezTo>
                    <a:pt x="885019" y="2395"/>
                    <a:pt x="817912" y="-3441"/>
                    <a:pt x="748860" y="1422"/>
                  </a:cubicBezTo>
                  <a:cubicBezTo>
                    <a:pt x="716280" y="3367"/>
                    <a:pt x="684185" y="7744"/>
                    <a:pt x="651118" y="6771"/>
                  </a:cubicBezTo>
                  <a:cubicBezTo>
                    <a:pt x="589847" y="4826"/>
                    <a:pt x="529061" y="5312"/>
                    <a:pt x="469248" y="22818"/>
                  </a:cubicBezTo>
                  <a:cubicBezTo>
                    <a:pt x="435209" y="33030"/>
                    <a:pt x="402628" y="48105"/>
                    <a:pt x="386581" y="81658"/>
                  </a:cubicBezTo>
                  <a:cubicBezTo>
                    <a:pt x="377341" y="101596"/>
                    <a:pt x="363239" y="114726"/>
                    <a:pt x="347678" y="128341"/>
                  </a:cubicBezTo>
                  <a:cubicBezTo>
                    <a:pt x="335521" y="139526"/>
                    <a:pt x="323851" y="143416"/>
                    <a:pt x="307803" y="138067"/>
                  </a:cubicBezTo>
                  <a:cubicBezTo>
                    <a:pt x="273277" y="126396"/>
                    <a:pt x="247504" y="135636"/>
                    <a:pt x="228053" y="167730"/>
                  </a:cubicBezTo>
                  <a:cubicBezTo>
                    <a:pt x="216382" y="186695"/>
                    <a:pt x="204712" y="206147"/>
                    <a:pt x="186233" y="219762"/>
                  </a:cubicBezTo>
                  <a:cubicBezTo>
                    <a:pt x="180884" y="223653"/>
                    <a:pt x="181856" y="229002"/>
                    <a:pt x="184774" y="234351"/>
                  </a:cubicBezTo>
                  <a:cubicBezTo>
                    <a:pt x="192554" y="248939"/>
                    <a:pt x="185746" y="257206"/>
                    <a:pt x="174076" y="266932"/>
                  </a:cubicBezTo>
                  <a:cubicBezTo>
                    <a:pt x="111345" y="316532"/>
                    <a:pt x="63690" y="378290"/>
                    <a:pt x="32082" y="451719"/>
                  </a:cubicBezTo>
                  <a:cubicBezTo>
                    <a:pt x="16521" y="487703"/>
                    <a:pt x="10685" y="525633"/>
                    <a:pt x="1446" y="563077"/>
                  </a:cubicBezTo>
                  <a:cubicBezTo>
                    <a:pt x="-4390" y="612678"/>
                    <a:pt x="9226" y="679298"/>
                    <a:pt x="10685" y="671518"/>
                  </a:cubicBezTo>
                  <a:cubicBezTo>
                    <a:pt x="13603" y="657902"/>
                    <a:pt x="1446" y="625321"/>
                    <a:pt x="14575" y="569399"/>
                  </a:cubicBezTo>
                  <a:cubicBezTo>
                    <a:pt x="26732" y="501806"/>
                    <a:pt x="54450" y="441020"/>
                    <a:pt x="102106" y="390447"/>
                  </a:cubicBezTo>
                  <a:cubicBezTo>
                    <a:pt x="76333" y="462903"/>
                    <a:pt x="56882" y="536332"/>
                    <a:pt x="47156" y="612191"/>
                  </a:cubicBezTo>
                  <a:cubicBezTo>
                    <a:pt x="44239" y="659361"/>
                    <a:pt x="35486" y="733276"/>
                    <a:pt x="50560" y="796492"/>
                  </a:cubicBezTo>
                  <a:cubicBezTo>
                    <a:pt x="51046" y="761480"/>
                    <a:pt x="46184" y="725981"/>
                    <a:pt x="51533" y="690969"/>
                  </a:cubicBezTo>
                  <a:cubicBezTo>
                    <a:pt x="51046" y="672977"/>
                    <a:pt x="52992" y="655471"/>
                    <a:pt x="57368" y="637964"/>
                  </a:cubicBezTo>
                  <a:cubicBezTo>
                    <a:pt x="64663" y="563077"/>
                    <a:pt x="85086" y="491107"/>
                    <a:pt x="112318" y="421083"/>
                  </a:cubicBezTo>
                  <a:cubicBezTo>
                    <a:pt x="94326" y="496943"/>
                    <a:pt x="79251" y="573775"/>
                    <a:pt x="73902" y="652067"/>
                  </a:cubicBezTo>
                  <a:cubicBezTo>
                    <a:pt x="73902" y="679298"/>
                    <a:pt x="73902" y="706530"/>
                    <a:pt x="73902" y="734248"/>
                  </a:cubicBezTo>
                  <a:cubicBezTo>
                    <a:pt x="74388" y="743001"/>
                    <a:pt x="75360" y="751754"/>
                    <a:pt x="75847" y="760507"/>
                  </a:cubicBezTo>
                  <a:cubicBezTo>
                    <a:pt x="76820" y="768774"/>
                    <a:pt x="77792" y="777527"/>
                    <a:pt x="79251" y="785794"/>
                  </a:cubicBezTo>
                  <a:cubicBezTo>
                    <a:pt x="78278" y="644286"/>
                    <a:pt x="106969" y="508614"/>
                    <a:pt x="159974" y="377804"/>
                  </a:cubicBezTo>
                  <a:cubicBezTo>
                    <a:pt x="162891" y="389475"/>
                    <a:pt x="172617" y="401145"/>
                    <a:pt x="167754" y="411357"/>
                  </a:cubicBezTo>
                  <a:cubicBezTo>
                    <a:pt x="154138" y="439562"/>
                    <a:pt x="152193" y="470197"/>
                    <a:pt x="144413" y="499374"/>
                  </a:cubicBezTo>
                  <a:cubicBezTo>
                    <a:pt x="132742" y="543626"/>
                    <a:pt x="121071" y="587877"/>
                    <a:pt x="112318" y="632615"/>
                  </a:cubicBezTo>
                  <a:cubicBezTo>
                    <a:pt x="104051" y="675894"/>
                    <a:pt x="97243" y="719660"/>
                    <a:pt x="95784" y="763425"/>
                  </a:cubicBezTo>
                  <a:cubicBezTo>
                    <a:pt x="94812" y="796006"/>
                    <a:pt x="90922" y="823238"/>
                    <a:pt x="63690" y="843175"/>
                  </a:cubicBezTo>
                  <a:cubicBezTo>
                    <a:pt x="60772" y="845607"/>
                    <a:pt x="58341" y="848524"/>
                    <a:pt x="55423" y="850956"/>
                  </a:cubicBezTo>
                  <a:cubicBezTo>
                    <a:pt x="46184" y="858250"/>
                    <a:pt x="45211" y="867489"/>
                    <a:pt x="50074" y="877215"/>
                  </a:cubicBezTo>
                  <a:cubicBezTo>
                    <a:pt x="58341" y="895207"/>
                    <a:pt x="71470" y="909309"/>
                    <a:pt x="89463" y="916604"/>
                  </a:cubicBezTo>
                  <a:cubicBezTo>
                    <a:pt x="131283" y="933624"/>
                    <a:pt x="131769" y="933624"/>
                    <a:pt x="116208" y="975444"/>
                  </a:cubicBezTo>
                  <a:cubicBezTo>
                    <a:pt x="110859" y="990032"/>
                    <a:pt x="106969" y="1003648"/>
                    <a:pt x="116208" y="1017264"/>
                  </a:cubicBezTo>
                  <a:cubicBezTo>
                    <a:pt x="124475" y="1029907"/>
                    <a:pt x="135659" y="1039147"/>
                    <a:pt x="152193" y="1040119"/>
                  </a:cubicBezTo>
                  <a:cubicBezTo>
                    <a:pt x="150734" y="1042064"/>
                    <a:pt x="150248" y="1043037"/>
                    <a:pt x="149275" y="1043523"/>
                  </a:cubicBezTo>
                  <a:cubicBezTo>
                    <a:pt x="125448" y="1066378"/>
                    <a:pt x="127879" y="1088261"/>
                    <a:pt x="156083" y="1103822"/>
                  </a:cubicBezTo>
                  <a:cubicBezTo>
                    <a:pt x="168727" y="1110630"/>
                    <a:pt x="174562" y="1120356"/>
                    <a:pt x="170185" y="1134944"/>
                  </a:cubicBezTo>
                  <a:cubicBezTo>
                    <a:pt x="168240" y="1141266"/>
                    <a:pt x="167754" y="1148074"/>
                    <a:pt x="165323" y="1153909"/>
                  </a:cubicBezTo>
                  <a:cubicBezTo>
                    <a:pt x="157542" y="1173847"/>
                    <a:pt x="162405" y="1191353"/>
                    <a:pt x="175535" y="1207400"/>
                  </a:cubicBezTo>
                  <a:cubicBezTo>
                    <a:pt x="194499" y="1230742"/>
                    <a:pt x="219300" y="1244357"/>
                    <a:pt x="247990" y="1247761"/>
                  </a:cubicBezTo>
                  <a:cubicBezTo>
                    <a:pt x="310721" y="1255056"/>
                    <a:pt x="372965" y="1255542"/>
                    <a:pt x="433750" y="1235604"/>
                  </a:cubicBezTo>
                  <a:cubicBezTo>
                    <a:pt x="448338" y="1230742"/>
                    <a:pt x="461954" y="1230255"/>
                    <a:pt x="474111" y="1242899"/>
                  </a:cubicBezTo>
                  <a:cubicBezTo>
                    <a:pt x="513986" y="1284232"/>
                    <a:pt x="528575" y="1364469"/>
                    <a:pt x="502802" y="1413583"/>
                  </a:cubicBezTo>
                  <a:cubicBezTo>
                    <a:pt x="493076" y="1432548"/>
                    <a:pt x="482865" y="1451027"/>
                    <a:pt x="471680" y="1469019"/>
                  </a:cubicBezTo>
                  <a:cubicBezTo>
                    <a:pt x="446880" y="1510840"/>
                    <a:pt x="411381" y="1543420"/>
                    <a:pt x="379286" y="1578919"/>
                  </a:cubicBezTo>
                  <a:cubicBezTo>
                    <a:pt x="306831" y="1658183"/>
                    <a:pt x="247018" y="1746686"/>
                    <a:pt x="199362" y="1842483"/>
                  </a:cubicBezTo>
                  <a:cubicBezTo>
                    <a:pt x="176507" y="1888194"/>
                    <a:pt x="159001" y="1936336"/>
                    <a:pt x="146358" y="1985936"/>
                  </a:cubicBezTo>
                  <a:cubicBezTo>
                    <a:pt x="547054" y="1985936"/>
                    <a:pt x="947750" y="1985936"/>
                    <a:pt x="1348932" y="1985936"/>
                  </a:cubicBezTo>
                  <a:cubicBezTo>
                    <a:pt x="1348446" y="1981560"/>
                    <a:pt x="1347960" y="1977183"/>
                    <a:pt x="1346500" y="1973293"/>
                  </a:cubicBezTo>
                  <a:cubicBezTo>
                    <a:pt x="1328022" y="1911049"/>
                    <a:pt x="1307112" y="1850264"/>
                    <a:pt x="1276962" y="1792397"/>
                  </a:cubicBezTo>
                  <a:cubicBezTo>
                    <a:pt x="1231738" y="1704866"/>
                    <a:pt x="1179219" y="1622684"/>
                    <a:pt x="1112113" y="1550228"/>
                  </a:cubicBezTo>
                  <a:cubicBezTo>
                    <a:pt x="1071265" y="1505977"/>
                    <a:pt x="1027500" y="1463184"/>
                    <a:pt x="998323" y="1409207"/>
                  </a:cubicBezTo>
                  <a:cubicBezTo>
                    <a:pt x="988111" y="1390242"/>
                    <a:pt x="975467" y="1371763"/>
                    <a:pt x="972064" y="1349880"/>
                  </a:cubicBezTo>
                  <a:cubicBezTo>
                    <a:pt x="964283" y="1295417"/>
                    <a:pt x="963310" y="1241440"/>
                    <a:pt x="972550" y="1186976"/>
                  </a:cubicBezTo>
                  <a:cubicBezTo>
                    <a:pt x="974009" y="1178223"/>
                    <a:pt x="977413" y="1171901"/>
                    <a:pt x="988597" y="1168984"/>
                  </a:cubicBezTo>
                  <a:cubicBezTo>
                    <a:pt x="1016801" y="1162176"/>
                    <a:pt x="1039171" y="1146615"/>
                    <a:pt x="1054732" y="1121814"/>
                  </a:cubicBezTo>
                  <a:cubicBezTo>
                    <a:pt x="1058135" y="1116465"/>
                    <a:pt x="1061540" y="1114520"/>
                    <a:pt x="1067861" y="1114520"/>
                  </a:cubicBezTo>
                  <a:cubicBezTo>
                    <a:pt x="1127188" y="1113548"/>
                    <a:pt x="1174843" y="1088747"/>
                    <a:pt x="1213745" y="1044982"/>
                  </a:cubicBezTo>
                  <a:cubicBezTo>
                    <a:pt x="1218608" y="1039633"/>
                    <a:pt x="1222985" y="1035256"/>
                    <a:pt x="1231252" y="1035256"/>
                  </a:cubicBezTo>
                  <a:cubicBezTo>
                    <a:pt x="1254107" y="1035256"/>
                    <a:pt x="1277449" y="1035743"/>
                    <a:pt x="1299818" y="1032825"/>
                  </a:cubicBezTo>
                  <a:cubicBezTo>
                    <a:pt x="1333371" y="1028448"/>
                    <a:pt x="1367411" y="1048386"/>
                    <a:pt x="1402909" y="1025531"/>
                  </a:cubicBezTo>
                  <a:cubicBezTo>
                    <a:pt x="1399505" y="1043523"/>
                    <a:pt x="1396588" y="1057139"/>
                    <a:pt x="1393670" y="1070755"/>
                  </a:cubicBezTo>
                  <a:cubicBezTo>
                    <a:pt x="1402423" y="1058598"/>
                    <a:pt x="1404854" y="1045468"/>
                    <a:pt x="1408745" y="1031852"/>
                  </a:cubicBezTo>
                  <a:cubicBezTo>
                    <a:pt x="1410203" y="1026503"/>
                    <a:pt x="1410203" y="1018236"/>
                    <a:pt x="1417011" y="1016778"/>
                  </a:cubicBezTo>
                  <a:cubicBezTo>
                    <a:pt x="1428682" y="1013860"/>
                    <a:pt x="1432572" y="1003648"/>
                    <a:pt x="1438894" y="995868"/>
                  </a:cubicBezTo>
                  <a:cubicBezTo>
                    <a:pt x="1442784" y="990518"/>
                    <a:pt x="1447160" y="986142"/>
                    <a:pt x="1454455" y="977875"/>
                  </a:cubicBezTo>
                  <a:cubicBezTo>
                    <a:pt x="1451051" y="990518"/>
                    <a:pt x="1448620" y="999272"/>
                    <a:pt x="1446188" y="1007538"/>
                  </a:cubicBezTo>
                  <a:cubicBezTo>
                    <a:pt x="1443757" y="1015805"/>
                    <a:pt x="1441325" y="1023586"/>
                    <a:pt x="1438894" y="1031852"/>
                  </a:cubicBezTo>
                  <a:cubicBezTo>
                    <a:pt x="1460777" y="988573"/>
                    <a:pt x="1470502" y="940431"/>
                    <a:pt x="1500651" y="901043"/>
                  </a:cubicBezTo>
                  <a:cubicBezTo>
                    <a:pt x="1493357" y="929247"/>
                    <a:pt x="1486550" y="957938"/>
                    <a:pt x="1479256" y="986142"/>
                  </a:cubicBezTo>
                  <a:lnTo>
                    <a:pt x="1479256" y="986142"/>
                  </a:lnTo>
                  <a:lnTo>
                    <a:pt x="1479256" y="986142"/>
                  </a:lnTo>
                  <a:cubicBezTo>
                    <a:pt x="1479256" y="986142"/>
                    <a:pt x="1479256" y="986142"/>
                    <a:pt x="1479256" y="986142"/>
                  </a:cubicBezTo>
                  <a:cubicBezTo>
                    <a:pt x="1479256" y="986628"/>
                    <a:pt x="1478769" y="987114"/>
                    <a:pt x="1478769" y="987601"/>
                  </a:cubicBezTo>
                  <a:cubicBezTo>
                    <a:pt x="1469043" y="1013860"/>
                    <a:pt x="1459318" y="1040119"/>
                    <a:pt x="1450079" y="1066378"/>
                  </a:cubicBezTo>
                  <a:cubicBezTo>
                    <a:pt x="1464667" y="1042551"/>
                    <a:pt x="1474393" y="1016291"/>
                    <a:pt x="1482659" y="990032"/>
                  </a:cubicBezTo>
                  <a:lnTo>
                    <a:pt x="1482659" y="990032"/>
                  </a:lnTo>
                  <a:cubicBezTo>
                    <a:pt x="1494330" y="956479"/>
                    <a:pt x="1504542" y="922925"/>
                    <a:pt x="1512322" y="888399"/>
                  </a:cubicBezTo>
                  <a:cubicBezTo>
                    <a:pt x="1515727" y="872838"/>
                    <a:pt x="1520589" y="858250"/>
                    <a:pt x="1528370" y="844148"/>
                  </a:cubicBezTo>
                  <a:cubicBezTo>
                    <a:pt x="1542472" y="817402"/>
                    <a:pt x="1548793" y="788225"/>
                    <a:pt x="1549280" y="757590"/>
                  </a:cubicBezTo>
                  <a:cubicBezTo>
                    <a:pt x="1549766" y="726954"/>
                    <a:pt x="1542958" y="697291"/>
                    <a:pt x="1537609" y="667628"/>
                  </a:cubicBezTo>
                  <a:cubicBezTo>
                    <a:pt x="1550253" y="695832"/>
                    <a:pt x="1556574" y="725981"/>
                    <a:pt x="1559005" y="756617"/>
                  </a:cubicBezTo>
                  <a:cubicBezTo>
                    <a:pt x="1563868" y="814971"/>
                    <a:pt x="1552198" y="871379"/>
                    <a:pt x="1535664" y="926816"/>
                  </a:cubicBezTo>
                  <a:cubicBezTo>
                    <a:pt x="1535664" y="926816"/>
                    <a:pt x="1535664" y="926816"/>
                    <a:pt x="1535664" y="926816"/>
                  </a:cubicBezTo>
                  <a:cubicBezTo>
                    <a:pt x="1519617" y="967663"/>
                    <a:pt x="1503083" y="1008511"/>
                    <a:pt x="1487036" y="1049359"/>
                  </a:cubicBezTo>
                  <a:cubicBezTo>
                    <a:pt x="1507459" y="1010942"/>
                    <a:pt x="1524966" y="971553"/>
                    <a:pt x="1538582" y="930706"/>
                  </a:cubicBezTo>
                  <a:cubicBezTo>
                    <a:pt x="1554629" y="884995"/>
                    <a:pt x="1568731" y="838799"/>
                    <a:pt x="1571649" y="789684"/>
                  </a:cubicBezTo>
                  <a:cubicBezTo>
                    <a:pt x="1576025" y="721605"/>
                    <a:pt x="1552684" y="662278"/>
                    <a:pt x="1520589" y="605384"/>
                  </a:cubicBezTo>
                  <a:close/>
                  <a:moveTo>
                    <a:pt x="117181" y="770233"/>
                  </a:moveTo>
                  <a:cubicBezTo>
                    <a:pt x="117181" y="782876"/>
                    <a:pt x="106969" y="789684"/>
                    <a:pt x="99188" y="798437"/>
                  </a:cubicBezTo>
                  <a:cubicBezTo>
                    <a:pt x="102106" y="732789"/>
                    <a:pt x="110859" y="668600"/>
                    <a:pt x="135173" y="606842"/>
                  </a:cubicBezTo>
                  <a:cubicBezTo>
                    <a:pt x="140036" y="611219"/>
                    <a:pt x="140036" y="616082"/>
                    <a:pt x="138577" y="621917"/>
                  </a:cubicBezTo>
                  <a:cubicBezTo>
                    <a:pt x="126906" y="670545"/>
                    <a:pt x="117181" y="719660"/>
                    <a:pt x="117181" y="770233"/>
                  </a:cubicBezTo>
                  <a:close/>
                  <a:moveTo>
                    <a:pt x="123989" y="763911"/>
                  </a:moveTo>
                  <a:cubicBezTo>
                    <a:pt x="129338" y="721605"/>
                    <a:pt x="136146" y="683189"/>
                    <a:pt x="144413" y="645259"/>
                  </a:cubicBezTo>
                  <a:cubicBezTo>
                    <a:pt x="169699" y="689024"/>
                    <a:pt x="154138" y="725981"/>
                    <a:pt x="123989" y="763911"/>
                  </a:cubicBezTo>
                  <a:close/>
                </a:path>
              </a:pathLst>
            </a:custGeom>
            <a:solidFill>
              <a:schemeClr val="accent4"/>
            </a:solidFill>
            <a:ln w="4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EBD3AF5-9FCB-4729-A0DE-EA456761173B}"/>
              </a:ext>
            </a:extLst>
          </p:cNvPr>
          <p:cNvSpPr txBox="1"/>
          <p:nvPr/>
        </p:nvSpPr>
        <p:spPr>
          <a:xfrm>
            <a:off x="4163017" y="3375032"/>
            <a:ext cx="386596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</a:rPr>
              <a:t>Social Distancing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82592-E71A-4869-A422-2FBAE4B066DA}"/>
              </a:ext>
            </a:extLst>
          </p:cNvPr>
          <p:cNvSpPr/>
          <p:nvPr/>
        </p:nvSpPr>
        <p:spPr>
          <a:xfrm>
            <a:off x="4592449" y="4944601"/>
            <a:ext cx="3011645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th-TH" sz="9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1-</a:t>
            </a:r>
            <a:r>
              <a:rPr lang="en-US" sz="9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  <a:r>
              <a:rPr lang="en-US" sz="48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</a:t>
            </a:r>
            <a:endParaRPr lang="ko-KR" altLang="en-US" sz="3200" dirty="0">
              <a:solidFill>
                <a:schemeClr val="accent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id="{A6157837-76C6-4C18-8E7F-F63E2DEA4963}"/>
              </a:ext>
            </a:extLst>
          </p:cNvPr>
          <p:cNvSpPr/>
          <p:nvPr/>
        </p:nvSpPr>
        <p:spPr>
          <a:xfrm rot="13500000">
            <a:off x="3288471" y="4868552"/>
            <a:ext cx="914400" cy="914400"/>
          </a:xfrm>
          <a:prstGeom prst="corner">
            <a:avLst>
              <a:gd name="adj1" fmla="val 28125"/>
              <a:gd name="adj2" fmla="val 28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9452B3CB-21BE-4312-A938-0744A3C8F227}"/>
              </a:ext>
            </a:extLst>
          </p:cNvPr>
          <p:cNvSpPr/>
          <p:nvPr/>
        </p:nvSpPr>
        <p:spPr>
          <a:xfrm rot="2700000">
            <a:off x="7993671" y="4820301"/>
            <a:ext cx="914400" cy="914400"/>
          </a:xfrm>
          <a:prstGeom prst="corner">
            <a:avLst>
              <a:gd name="adj1" fmla="val 28125"/>
              <a:gd name="adj2" fmla="val 28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3A69BE-5CEE-4280-AA49-461FEE1FD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0" t="41300" r="52328" b="45514"/>
          <a:stretch/>
        </p:blipFill>
        <p:spPr>
          <a:xfrm>
            <a:off x="148524" y="1174069"/>
            <a:ext cx="8028983" cy="18689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1A1C44F-2CD0-4368-B93F-6E91ADB0A733}"/>
              </a:ext>
            </a:extLst>
          </p:cNvPr>
          <p:cNvGrpSpPr/>
          <p:nvPr/>
        </p:nvGrpSpPr>
        <p:grpSpPr>
          <a:xfrm>
            <a:off x="8177507" y="1023047"/>
            <a:ext cx="3451019" cy="2019935"/>
            <a:chOff x="5202617" y="1394430"/>
            <a:chExt cx="4316076" cy="239004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C935F46-0CFA-4659-B430-0978C1E48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157" t="36423" r="25379" b="38688"/>
            <a:stretch/>
          </p:blipFill>
          <p:spPr>
            <a:xfrm>
              <a:off x="5403893" y="1608730"/>
              <a:ext cx="4114800" cy="217574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090BC0-8406-4115-8F9B-F87D28BF99C2}"/>
                </a:ext>
              </a:extLst>
            </p:cNvPr>
            <p:cNvSpPr/>
            <p:nvPr/>
          </p:nvSpPr>
          <p:spPr>
            <a:xfrm>
              <a:off x="6653045" y="1394430"/>
              <a:ext cx="1450428" cy="387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38C753-7CA3-4115-83C1-F5B120F0E3E2}"/>
                </a:ext>
              </a:extLst>
            </p:cNvPr>
            <p:cNvSpPr/>
            <p:nvPr/>
          </p:nvSpPr>
          <p:spPr>
            <a:xfrm>
              <a:off x="5202617" y="1411611"/>
              <a:ext cx="1450428" cy="387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0504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AC14F4A8-2517-49E8-814F-C5EAE92E3D22}"/>
              </a:ext>
            </a:extLst>
          </p:cNvPr>
          <p:cNvSpPr/>
          <p:nvPr/>
        </p:nvSpPr>
        <p:spPr>
          <a:xfrm>
            <a:off x="0" y="175230"/>
            <a:ext cx="12192000" cy="7377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CF5D1-F37F-419F-B586-23C333E08F42}"/>
              </a:ext>
            </a:extLst>
          </p:cNvPr>
          <p:cNvSpPr/>
          <p:nvPr/>
        </p:nvSpPr>
        <p:spPr>
          <a:xfrm>
            <a:off x="423522" y="144750"/>
            <a:ext cx="11101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หลักปฏิบัติในการป้องกันการแพร่ระบาดของโรคโควิด19 ในสถานศึกษา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8C060-4257-44D7-991D-2C2259E89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0" t="61880" r="13781" b="18525"/>
          <a:stretch/>
        </p:blipFill>
        <p:spPr>
          <a:xfrm>
            <a:off x="0" y="1388095"/>
            <a:ext cx="12215837" cy="1911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3B88F6-22F2-46EE-BB82-E5DB9151011A}"/>
              </a:ext>
            </a:extLst>
          </p:cNvPr>
          <p:cNvSpPr txBox="1"/>
          <p:nvPr/>
        </p:nvSpPr>
        <p:spPr>
          <a:xfrm>
            <a:off x="0" y="3774876"/>
            <a:ext cx="1208598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sz="3600" b="1" dirty="0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6.ลดแออัด (</a:t>
            </a:r>
            <a:r>
              <a:rPr lang="en-US" sz="3600" b="1" dirty="0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Reducing</a:t>
            </a:r>
            <a:r>
              <a:rPr lang="th-TH" sz="3600" b="1" dirty="0">
                <a:solidFill>
                  <a:schemeClr val="accent5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 ลดระยะเวลาการทำกิจกรรมให้สั้นลงเท่าที่จำเป็นหรือเหลื่อมเวลาทำกิจกรรมและหลีกเลี่ยงการทำกิจกรรมรวมตัวกันเป็นกลุ่ม</a:t>
            </a:r>
            <a:endParaRPr lang="en-US" sz="3600" b="1" dirty="0">
              <a:solidFill>
                <a:schemeClr val="accent5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Google Shape;1385;p48">
            <a:extLst>
              <a:ext uri="{FF2B5EF4-FFF2-40B4-BE49-F238E27FC236}">
                <a16:creationId xmlns:a16="http://schemas.microsoft.com/office/drawing/2014/main" id="{81C94815-B1D4-496B-9956-F038EA4F0865}"/>
              </a:ext>
            </a:extLst>
          </p:cNvPr>
          <p:cNvSpPr/>
          <p:nvPr/>
        </p:nvSpPr>
        <p:spPr>
          <a:xfrm rot="10800000">
            <a:off x="-144382" y="5472138"/>
            <a:ext cx="12336379" cy="1381386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2903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FB4EAAD-3347-43BB-B1C2-7E7625637F47}"/>
              </a:ext>
            </a:extLst>
          </p:cNvPr>
          <p:cNvSpPr/>
          <p:nvPr/>
        </p:nvSpPr>
        <p:spPr>
          <a:xfrm>
            <a:off x="145143" y="213380"/>
            <a:ext cx="11887200" cy="873298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AD8B5A-E275-41EC-B334-56CDB5675B0C}"/>
              </a:ext>
            </a:extLst>
          </p:cNvPr>
          <p:cNvSpPr/>
          <p:nvPr/>
        </p:nvSpPr>
        <p:spPr>
          <a:xfrm>
            <a:off x="391781" y="160371"/>
            <a:ext cx="75761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การคัดกรองก่อนเข้าโรงเรียน</a:t>
            </a:r>
            <a:endParaRPr lang="en-US" sz="6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Google Shape;1385;p48">
            <a:extLst>
              <a:ext uri="{FF2B5EF4-FFF2-40B4-BE49-F238E27FC236}">
                <a16:creationId xmlns:a16="http://schemas.microsoft.com/office/drawing/2014/main" id="{3EAA1E75-145A-41FA-9C70-500BE09212A9}"/>
              </a:ext>
            </a:extLst>
          </p:cNvPr>
          <p:cNvSpPr/>
          <p:nvPr/>
        </p:nvSpPr>
        <p:spPr>
          <a:xfrm rot="10800000">
            <a:off x="-144383" y="5804452"/>
            <a:ext cx="12336379" cy="1049072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331196-C66A-43E2-A91A-13B096E1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1152996"/>
            <a:ext cx="4259732" cy="28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E7E2-1497-46F5-BEE0-65217FEC445A}"/>
              </a:ext>
            </a:extLst>
          </p:cNvPr>
          <p:cNvSpPr txBox="1"/>
          <p:nvPr/>
        </p:nvSpPr>
        <p:spPr>
          <a:xfrm>
            <a:off x="283449" y="3625678"/>
            <a:ext cx="412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โรงเรียนอนุบาลสมุทรสาคร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5C6D402-DB4D-47F8-9B3A-266F2A90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181" y="1152996"/>
            <a:ext cx="4259732" cy="28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9488D6A-79EE-44B6-B2AE-5EB42593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219" y="1139687"/>
            <a:ext cx="2937609" cy="20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75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8BACE61-21C4-4478-A5EF-02410B1D6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74" y="1483159"/>
            <a:ext cx="2752035" cy="4840633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40EF880-865A-480C-B417-C32F8F64F279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6D3869-994B-47E3-BCAC-FAE91CB04CDE}"/>
              </a:ext>
            </a:extLst>
          </p:cNvPr>
          <p:cNvSpPr/>
          <p:nvPr/>
        </p:nvSpPr>
        <p:spPr>
          <a:xfrm>
            <a:off x="180497" y="224235"/>
            <a:ext cx="79191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การเข้าแถวเคารพธงชาติ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7618576E-1667-465C-8970-9AA5B3D4D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8135005" y="451312"/>
            <a:ext cx="3570871" cy="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AC07F2-0526-4007-8076-2E3363C3BFB1}"/>
              </a:ext>
            </a:extLst>
          </p:cNvPr>
          <p:cNvSpPr txBox="1"/>
          <p:nvPr/>
        </p:nvSpPr>
        <p:spPr>
          <a:xfrm>
            <a:off x="304801" y="1597756"/>
            <a:ext cx="45587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1.เน้นการเว้นระยะห่างระหว่างบุคคล อย่างน้อย 1-2 เมตร </a:t>
            </a:r>
            <a:br>
              <a:rPr lang="th-TH" sz="28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8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2.นักเรียนและครูสวมหน้ากากผ้าหรือหน้ากากอนามัยทุกคน </a:t>
            </a:r>
          </a:p>
          <a:p>
            <a:r>
              <a:rPr lang="th-TH" sz="28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3.ทำความสะอาดอุปกรณ์ของใช้หรือจุดสัมผัสเสี่ยงภายหลังใช้งานทุกครั้ง เช่น ไมโคโฟน  </a:t>
            </a:r>
            <a:endParaRPr lang="en-US" sz="28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6BF52-7690-4E2B-ACBA-4F742398C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1" y="1483159"/>
            <a:ext cx="4019615" cy="535827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BB7110E2-5023-4D66-95B5-44A33906C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67" y="4268169"/>
            <a:ext cx="3081055" cy="20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385;p48">
            <a:extLst>
              <a:ext uri="{FF2B5EF4-FFF2-40B4-BE49-F238E27FC236}">
                <a16:creationId xmlns:a16="http://schemas.microsoft.com/office/drawing/2014/main" id="{680E01E7-8F73-49B3-B10B-0DD33AE64FED}"/>
              </a:ext>
            </a:extLst>
          </p:cNvPr>
          <p:cNvSpPr/>
          <p:nvPr/>
        </p:nvSpPr>
        <p:spPr>
          <a:xfrm rot="10800000">
            <a:off x="-144383" y="5804452"/>
            <a:ext cx="12336379" cy="1049072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7324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3E0CE028-3D4C-4817-9F4B-03E034905D11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91B4A-A104-428F-BBEF-762FACC76689}"/>
              </a:ext>
            </a:extLst>
          </p:cNvPr>
          <p:cNvSpPr/>
          <p:nvPr/>
        </p:nvSpPr>
        <p:spPr>
          <a:xfrm>
            <a:off x="159657" y="224235"/>
            <a:ext cx="79608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การจัดการเรียนการสอน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0533D2F7-DAF3-421D-B2E5-BBB0ED861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8135005" y="451312"/>
            <a:ext cx="3570871" cy="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3E96CE-477C-4E3B-B979-8B3447DFC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77" y="1558529"/>
            <a:ext cx="4205146" cy="3154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3487D-0CE8-4616-A531-9CEB0AF17A0A}"/>
              </a:ext>
            </a:extLst>
          </p:cNvPr>
          <p:cNvSpPr txBox="1"/>
          <p:nvPr/>
        </p:nvSpPr>
        <p:spPr>
          <a:xfrm>
            <a:off x="4260258" y="4401394"/>
            <a:ext cx="45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โรงเรียนวัดดอนมะโนรา(รังสิยานุกูล)  สมุทรสงคราม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6673D9-0DD6-44B9-9219-2F7545267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05" y="1558529"/>
            <a:ext cx="3915635" cy="5219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23824B-62D3-4F84-9FD4-099008B1F3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4"/>
          <a:stretch/>
        </p:blipFill>
        <p:spPr>
          <a:xfrm>
            <a:off x="406726" y="1547674"/>
            <a:ext cx="3197865" cy="32230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963A78-3333-433F-8C2C-AC363EBDE82D}"/>
              </a:ext>
            </a:extLst>
          </p:cNvPr>
          <p:cNvSpPr txBox="1"/>
          <p:nvPr/>
        </p:nvSpPr>
        <p:spPr>
          <a:xfrm>
            <a:off x="8518686" y="6408865"/>
            <a:ext cx="45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โรงเรียนวัดดอนมะโนรา(รังสิยานุกูล)  สมุทรสงคราม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4DE6A-9B5A-46E0-8794-D08DA281079E}"/>
              </a:ext>
            </a:extLst>
          </p:cNvPr>
          <p:cNvSpPr txBox="1"/>
          <p:nvPr/>
        </p:nvSpPr>
        <p:spPr>
          <a:xfrm>
            <a:off x="0" y="4919008"/>
            <a:ext cx="8520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1.จัดโต๊ะ เก้าอี้ หรือที่นั่ง ให้มีการเว้นระยะห่างระหว่างบุคคล อย่างน้อย 1-2 เมตร 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(คำนึงถึงบริบทและขนาดพื้นที่) กรณีห้องเรียนไม่เพียงพอ อาจจัดให้มีการสลับวันเรียน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2.จัดให้มีการระบายอากาศที่ดี ให้อากาศถ่ายเท เช่น เปิดประตู  หน้าต่าง </a:t>
            </a:r>
          </a:p>
          <a:p>
            <a:r>
              <a:rPr lang="th-TH" sz="24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3.จัดให้มีเจลแอลกอฮอล์ใช้ทำความสะอาดมือสำหรับนักเรียนและครูใช้ประจำทุกห้องเรียน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4.ให้มีการทำความสะอาดโต๊ะ เก้าอี้ อุปกรณ์ และจุดสัมผัสเสี่ยง 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931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747BF-C8F0-4521-B3B8-E6F404E5B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7" y="1670512"/>
            <a:ext cx="9170504" cy="4456292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5C092225-3FE3-496E-84B7-061837DC656F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BE51E-6B09-4891-AF2D-63A73B330F97}"/>
              </a:ext>
            </a:extLst>
          </p:cNvPr>
          <p:cNvSpPr/>
          <p:nvPr/>
        </p:nvSpPr>
        <p:spPr>
          <a:xfrm>
            <a:off x="159657" y="224235"/>
            <a:ext cx="79608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การจัดการเรียนการสอน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9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D65557A7-A055-4D29-91FE-A72DE74DC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8135005" y="451312"/>
            <a:ext cx="3570871" cy="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5E0859-F8BA-4826-8EB7-38BEFFECC054}"/>
              </a:ext>
            </a:extLst>
          </p:cNvPr>
          <p:cNvSpPr txBox="1"/>
          <p:nvPr/>
        </p:nvSpPr>
        <p:spPr>
          <a:xfrm>
            <a:off x="1192697" y="5757892"/>
            <a:ext cx="310100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นักเรียนระดับชั้นปฐมวัย</a:t>
            </a:r>
            <a:endParaRPr lang="en-US" sz="2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3165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EC8C3-D9C2-4041-8CDC-5932A7801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64" t="32032" r="32286" b="20857"/>
          <a:stretch/>
        </p:blipFill>
        <p:spPr>
          <a:xfrm>
            <a:off x="177410" y="1733240"/>
            <a:ext cx="3750996" cy="2753134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0554A56-F4E3-4296-BB91-3157FB9E3746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F6DCDF-63F6-414C-9E5C-C0DD82E7F6FF}"/>
              </a:ext>
            </a:extLst>
          </p:cNvPr>
          <p:cNvSpPr/>
          <p:nvPr/>
        </p:nvSpPr>
        <p:spPr>
          <a:xfrm>
            <a:off x="159657" y="224235"/>
            <a:ext cx="79608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การจัดการเรียนการสอน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2822C8-3124-4886-9B8C-4CABC04C4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49" y="1779884"/>
            <a:ext cx="4358637" cy="2890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57639B-14BC-4DEA-B107-9FF46A5293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21334" r="10872" b="7428"/>
          <a:stretch/>
        </p:blipFill>
        <p:spPr>
          <a:xfrm>
            <a:off x="8590816" y="1738799"/>
            <a:ext cx="3601184" cy="4437064"/>
          </a:xfrm>
          <a:prstGeom prst="rect">
            <a:avLst/>
          </a:prstGeom>
        </p:spPr>
      </p:pic>
      <p:pic>
        <p:nvPicPr>
          <p:cNvPr id="15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13D7909A-787C-45F4-BB22-F62C0E49D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8135005" y="451312"/>
            <a:ext cx="3570871" cy="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E71264-57C3-4C2E-88EB-FFBD0CD8E681}"/>
              </a:ext>
            </a:extLst>
          </p:cNvPr>
          <p:cNvSpPr txBox="1"/>
          <p:nvPr/>
        </p:nvSpPr>
        <p:spPr>
          <a:xfrm>
            <a:off x="5388195" y="4259501"/>
            <a:ext cx="45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ภาพประกอบ โรงเรียนวัดศรีโลหะ  กาญจนบุรี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A039A-92AE-4FC2-A9E2-73CE84ADA5E3}"/>
              </a:ext>
            </a:extLst>
          </p:cNvPr>
          <p:cNvSpPr/>
          <p:nvPr/>
        </p:nvSpPr>
        <p:spPr>
          <a:xfrm>
            <a:off x="4140074" y="4790868"/>
            <a:ext cx="38551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1.จัดโต๊ะ เก้าอี้ หรือที่นั่ง ให้มีการเว้นระยะห่างระหว่างบุคคล อย่างน้อย 1-2 เมตร 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90F6B-540C-4333-8E8D-4AFC78C93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/>
          <a:stretch/>
        </p:blipFill>
        <p:spPr>
          <a:xfrm>
            <a:off x="134246" y="4628833"/>
            <a:ext cx="3750996" cy="2225347"/>
          </a:xfrm>
          <a:prstGeom prst="rect">
            <a:avLst/>
          </a:prstGeom>
        </p:spPr>
      </p:pic>
      <p:sp>
        <p:nvSpPr>
          <p:cNvPr id="17" name="Google Shape;1385;p48">
            <a:extLst>
              <a:ext uri="{FF2B5EF4-FFF2-40B4-BE49-F238E27FC236}">
                <a16:creationId xmlns:a16="http://schemas.microsoft.com/office/drawing/2014/main" id="{4D1B4D03-6542-428B-A767-D868D7E8347D}"/>
              </a:ext>
            </a:extLst>
          </p:cNvPr>
          <p:cNvSpPr/>
          <p:nvPr/>
        </p:nvSpPr>
        <p:spPr>
          <a:xfrm rot="10800000">
            <a:off x="-144380" y="6175863"/>
            <a:ext cx="12336379" cy="735978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9401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A1351501-AC04-4738-9751-2BE419CFA8B7}"/>
              </a:ext>
            </a:extLst>
          </p:cNvPr>
          <p:cNvSpPr/>
          <p:nvPr/>
        </p:nvSpPr>
        <p:spPr>
          <a:xfrm>
            <a:off x="145143" y="213380"/>
            <a:ext cx="11887200" cy="875191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96536-467A-4E68-9AD0-41F2BE1B13CF}"/>
              </a:ext>
            </a:extLst>
          </p:cNvPr>
          <p:cNvSpPr/>
          <p:nvPr/>
        </p:nvSpPr>
        <p:spPr>
          <a:xfrm>
            <a:off x="159657" y="50810"/>
            <a:ext cx="70182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การจัดการเรียนการสอน</a:t>
            </a:r>
            <a:endParaRPr lang="en-US" sz="7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05D6D3D4-AC1B-4752-A15B-35E08FBB7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7336720" y="279306"/>
            <a:ext cx="3969909" cy="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7FDD79-5EC6-42B2-ABCF-D94B88A75082}"/>
              </a:ext>
            </a:extLst>
          </p:cNvPr>
          <p:cNvSpPr txBox="1"/>
          <p:nvPr/>
        </p:nvSpPr>
        <p:spPr>
          <a:xfrm>
            <a:off x="353874" y="4235528"/>
            <a:ext cx="11484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ห้องสมุด / ห้องกิจกรรม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1.จัดโต๊ะ เก้าอี้ หรือที่นั่ง ให้มีการเว้นระยะห่างระหว่างบุคคล อย่างน้อย 1-2 เมตร  และจัดทำสัญลักษณ์แสดงจุดตำแหน่งชัดเจน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2.จัดให้มีการระบายอากาศที่ดี  เช่น เปิดประตู หรือหน้าต่าง 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3.เจลแอลกอฮอล์ให้ทำความสะอาดมือสำหรับนักเรียนและครู 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4.การทำความสะอาดโต๊ะ เก้าอี้ ต่างๆ ก่อนใช้บริการ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5.จำกัดคนเข้าเรียน 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04DC4-C000-4156-AF52-0406A0C75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140"/>
            <a:ext cx="5393636" cy="2620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49536-794C-47B8-8449-602F96C26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40" y="1300885"/>
            <a:ext cx="5393636" cy="26209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CA9FF4-26A6-4955-BC2A-D8441E9798D6}"/>
              </a:ext>
            </a:extLst>
          </p:cNvPr>
          <p:cNvSpPr txBox="1"/>
          <p:nvPr/>
        </p:nvSpPr>
        <p:spPr>
          <a:xfrm>
            <a:off x="437322" y="3528835"/>
            <a:ext cx="45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ภาพประกอบ โรงเรียนวัดดอนไก่เตี้ย เพชรบุรี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Google Shape;1385;p48">
            <a:extLst>
              <a:ext uri="{FF2B5EF4-FFF2-40B4-BE49-F238E27FC236}">
                <a16:creationId xmlns:a16="http://schemas.microsoft.com/office/drawing/2014/main" id="{D4F20EBE-D986-4D05-A31E-545B8869E922}"/>
              </a:ext>
            </a:extLst>
          </p:cNvPr>
          <p:cNvSpPr/>
          <p:nvPr/>
        </p:nvSpPr>
        <p:spPr>
          <a:xfrm rot="10800000">
            <a:off x="-144380" y="6175863"/>
            <a:ext cx="12336379" cy="735978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5066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385;p48">
            <a:extLst>
              <a:ext uri="{FF2B5EF4-FFF2-40B4-BE49-F238E27FC236}">
                <a16:creationId xmlns:a16="http://schemas.microsoft.com/office/drawing/2014/main" id="{5CB74DBF-0421-4DFF-8C18-1BE61D8847A2}"/>
              </a:ext>
            </a:extLst>
          </p:cNvPr>
          <p:cNvSpPr/>
          <p:nvPr/>
        </p:nvSpPr>
        <p:spPr>
          <a:xfrm rot="10800000">
            <a:off x="-144382" y="5472138"/>
            <a:ext cx="12336379" cy="1381386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CBA9368-CD41-49B9-ACFA-DEB46FB1A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53" y="140735"/>
            <a:ext cx="3148877" cy="41975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D9209D-C320-4A17-9BD4-FE70B5648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67" y="140734"/>
            <a:ext cx="3148877" cy="41975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4573D9-CEF1-40F1-BEAB-0100CB9F1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84" y="140735"/>
            <a:ext cx="3047159" cy="4061962"/>
          </a:xfrm>
          <a:prstGeom prst="rect">
            <a:avLst/>
          </a:prstGeom>
        </p:spPr>
      </p:pic>
      <p:grpSp>
        <p:nvGrpSpPr>
          <p:cNvPr id="2" name="Graphic 183">
            <a:extLst>
              <a:ext uri="{FF2B5EF4-FFF2-40B4-BE49-F238E27FC236}">
                <a16:creationId xmlns:a16="http://schemas.microsoft.com/office/drawing/2014/main" id="{468BAE39-4E12-469D-87D5-4B4D56718AFF}"/>
              </a:ext>
            </a:extLst>
          </p:cNvPr>
          <p:cNvGrpSpPr/>
          <p:nvPr/>
        </p:nvGrpSpPr>
        <p:grpSpPr>
          <a:xfrm flipH="1">
            <a:off x="163257" y="827926"/>
            <a:ext cx="2499105" cy="3413518"/>
            <a:chOff x="9397286" y="544131"/>
            <a:chExt cx="2419225" cy="366151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94CE8AA-BF7C-4A6B-81E2-74EEF2249C39}"/>
                </a:ext>
              </a:extLst>
            </p:cNvPr>
            <p:cNvSpPr/>
            <p:nvPr/>
          </p:nvSpPr>
          <p:spPr>
            <a:xfrm>
              <a:off x="10850255" y="3947352"/>
              <a:ext cx="224677" cy="258290"/>
            </a:xfrm>
            <a:custGeom>
              <a:avLst/>
              <a:gdLst>
                <a:gd name="connsiteX0" fmla="*/ 0 w 189119"/>
                <a:gd name="connsiteY0" fmla="*/ 50215 h 51094"/>
                <a:gd name="connsiteX1" fmla="*/ 5731 w 189119"/>
                <a:gd name="connsiteY1" fmla="*/ 4367 h 51094"/>
                <a:gd name="connsiteX2" fmla="*/ 25598 w 189119"/>
                <a:gd name="connsiteY2" fmla="*/ 547 h 51094"/>
                <a:gd name="connsiteX3" fmla="*/ 157027 w 189119"/>
                <a:gd name="connsiteY3" fmla="*/ 4749 h 51094"/>
                <a:gd name="connsiteX4" fmla="*/ 182242 w 189119"/>
                <a:gd name="connsiteY4" fmla="*/ 11244 h 51094"/>
                <a:gd name="connsiteX5" fmla="*/ 189119 w 189119"/>
                <a:gd name="connsiteY5" fmla="*/ 44484 h 51094"/>
                <a:gd name="connsiteX6" fmla="*/ 175365 w 189119"/>
                <a:gd name="connsiteY6" fmla="*/ 50979 h 51094"/>
                <a:gd name="connsiteX7" fmla="*/ 0 w 189119"/>
                <a:gd name="connsiteY7" fmla="*/ 50215 h 51094"/>
                <a:gd name="connsiteX0" fmla="*/ 0 w 189119"/>
                <a:gd name="connsiteY0" fmla="*/ 50215 h 51095"/>
                <a:gd name="connsiteX1" fmla="*/ 5731 w 189119"/>
                <a:gd name="connsiteY1" fmla="*/ 4367 h 51095"/>
                <a:gd name="connsiteX2" fmla="*/ 25598 w 189119"/>
                <a:gd name="connsiteY2" fmla="*/ 547 h 51095"/>
                <a:gd name="connsiteX3" fmla="*/ 157027 w 189119"/>
                <a:gd name="connsiteY3" fmla="*/ 4749 h 51095"/>
                <a:gd name="connsiteX4" fmla="*/ 189119 w 189119"/>
                <a:gd name="connsiteY4" fmla="*/ 44484 h 51095"/>
                <a:gd name="connsiteX5" fmla="*/ 175365 w 189119"/>
                <a:gd name="connsiteY5" fmla="*/ 50979 h 51095"/>
                <a:gd name="connsiteX6" fmla="*/ 0 w 189119"/>
                <a:gd name="connsiteY6" fmla="*/ 50215 h 51095"/>
                <a:gd name="connsiteX0" fmla="*/ 0 w 187789"/>
                <a:gd name="connsiteY0" fmla="*/ 50215 h 50979"/>
                <a:gd name="connsiteX1" fmla="*/ 5731 w 187789"/>
                <a:gd name="connsiteY1" fmla="*/ 4367 h 50979"/>
                <a:gd name="connsiteX2" fmla="*/ 25598 w 187789"/>
                <a:gd name="connsiteY2" fmla="*/ 547 h 50979"/>
                <a:gd name="connsiteX3" fmla="*/ 157027 w 187789"/>
                <a:gd name="connsiteY3" fmla="*/ 4749 h 50979"/>
                <a:gd name="connsiteX4" fmla="*/ 175365 w 187789"/>
                <a:gd name="connsiteY4" fmla="*/ 50979 h 50979"/>
                <a:gd name="connsiteX5" fmla="*/ 0 w 187789"/>
                <a:gd name="connsiteY5" fmla="*/ 50215 h 50979"/>
                <a:gd name="connsiteX0" fmla="*/ 0 w 188562"/>
                <a:gd name="connsiteY0" fmla="*/ 51414 h 52178"/>
                <a:gd name="connsiteX1" fmla="*/ 5731 w 188562"/>
                <a:gd name="connsiteY1" fmla="*/ 5566 h 52178"/>
                <a:gd name="connsiteX2" fmla="*/ 157027 w 188562"/>
                <a:gd name="connsiteY2" fmla="*/ 5948 h 52178"/>
                <a:gd name="connsiteX3" fmla="*/ 175365 w 188562"/>
                <a:gd name="connsiteY3" fmla="*/ 52178 h 52178"/>
                <a:gd name="connsiteX4" fmla="*/ 0 w 188562"/>
                <a:gd name="connsiteY4" fmla="*/ 51414 h 52178"/>
                <a:gd name="connsiteX0" fmla="*/ 0 w 227176"/>
                <a:gd name="connsiteY0" fmla="*/ 53054 h 53054"/>
                <a:gd name="connsiteX1" fmla="*/ 44345 w 227176"/>
                <a:gd name="connsiteY1" fmla="*/ 5566 h 53054"/>
                <a:gd name="connsiteX2" fmla="*/ 195641 w 227176"/>
                <a:gd name="connsiteY2" fmla="*/ 5948 h 53054"/>
                <a:gd name="connsiteX3" fmla="*/ 213979 w 227176"/>
                <a:gd name="connsiteY3" fmla="*/ 52178 h 53054"/>
                <a:gd name="connsiteX4" fmla="*/ 0 w 227176"/>
                <a:gd name="connsiteY4" fmla="*/ 53054 h 53054"/>
                <a:gd name="connsiteX0" fmla="*/ 0 w 227176"/>
                <a:gd name="connsiteY0" fmla="*/ 50828 h 50828"/>
                <a:gd name="connsiteX1" fmla="*/ 44345 w 227176"/>
                <a:gd name="connsiteY1" fmla="*/ 3340 h 50828"/>
                <a:gd name="connsiteX2" fmla="*/ 195641 w 227176"/>
                <a:gd name="connsiteY2" fmla="*/ 3722 h 50828"/>
                <a:gd name="connsiteX3" fmla="*/ 213979 w 227176"/>
                <a:gd name="connsiteY3" fmla="*/ 49952 h 50828"/>
                <a:gd name="connsiteX4" fmla="*/ 0 w 227176"/>
                <a:gd name="connsiteY4" fmla="*/ 50828 h 50828"/>
                <a:gd name="connsiteX0" fmla="*/ 0 w 230803"/>
                <a:gd name="connsiteY0" fmla="*/ 49948 h 49948"/>
                <a:gd name="connsiteX1" fmla="*/ 44345 w 230803"/>
                <a:gd name="connsiteY1" fmla="*/ 2460 h 49948"/>
                <a:gd name="connsiteX2" fmla="*/ 206172 w 230803"/>
                <a:gd name="connsiteY2" fmla="*/ 4154 h 49948"/>
                <a:gd name="connsiteX3" fmla="*/ 213979 w 230803"/>
                <a:gd name="connsiteY3" fmla="*/ 49072 h 49948"/>
                <a:gd name="connsiteX4" fmla="*/ 0 w 230803"/>
                <a:gd name="connsiteY4" fmla="*/ 49948 h 49948"/>
                <a:gd name="connsiteX0" fmla="*/ 0 w 231145"/>
                <a:gd name="connsiteY0" fmla="*/ 47488 h 47488"/>
                <a:gd name="connsiteX1" fmla="*/ 44345 w 231145"/>
                <a:gd name="connsiteY1" fmla="*/ 0 h 47488"/>
                <a:gd name="connsiteX2" fmla="*/ 206172 w 231145"/>
                <a:gd name="connsiteY2" fmla="*/ 1694 h 47488"/>
                <a:gd name="connsiteX3" fmla="*/ 213979 w 231145"/>
                <a:gd name="connsiteY3" fmla="*/ 46612 h 47488"/>
                <a:gd name="connsiteX4" fmla="*/ 0 w 231145"/>
                <a:gd name="connsiteY4" fmla="*/ 47488 h 47488"/>
                <a:gd name="connsiteX0" fmla="*/ 0 w 227050"/>
                <a:gd name="connsiteY0" fmla="*/ 47488 h 47488"/>
                <a:gd name="connsiteX1" fmla="*/ 44345 w 227050"/>
                <a:gd name="connsiteY1" fmla="*/ 0 h 47488"/>
                <a:gd name="connsiteX2" fmla="*/ 206172 w 227050"/>
                <a:gd name="connsiteY2" fmla="*/ 1694 h 47488"/>
                <a:gd name="connsiteX3" fmla="*/ 213979 w 227050"/>
                <a:gd name="connsiteY3" fmla="*/ 46612 h 47488"/>
                <a:gd name="connsiteX4" fmla="*/ 0 w 227050"/>
                <a:gd name="connsiteY4" fmla="*/ 47488 h 47488"/>
                <a:gd name="connsiteX0" fmla="*/ 0 w 216424"/>
                <a:gd name="connsiteY0" fmla="*/ 47488 h 47488"/>
                <a:gd name="connsiteX1" fmla="*/ 44345 w 216424"/>
                <a:gd name="connsiteY1" fmla="*/ 0 h 47488"/>
                <a:gd name="connsiteX2" fmla="*/ 206172 w 216424"/>
                <a:gd name="connsiteY2" fmla="*/ 1694 h 47488"/>
                <a:gd name="connsiteX3" fmla="*/ 213979 w 216424"/>
                <a:gd name="connsiteY3" fmla="*/ 46612 h 47488"/>
                <a:gd name="connsiteX4" fmla="*/ 0 w 216424"/>
                <a:gd name="connsiteY4" fmla="*/ 47488 h 47488"/>
                <a:gd name="connsiteX0" fmla="*/ 0 w 223144"/>
                <a:gd name="connsiteY0" fmla="*/ 47488 h 47488"/>
                <a:gd name="connsiteX1" fmla="*/ 44345 w 223144"/>
                <a:gd name="connsiteY1" fmla="*/ 0 h 47488"/>
                <a:gd name="connsiteX2" fmla="*/ 206172 w 223144"/>
                <a:gd name="connsiteY2" fmla="*/ 1694 h 47488"/>
                <a:gd name="connsiteX3" fmla="*/ 222755 w 223144"/>
                <a:gd name="connsiteY3" fmla="*/ 46612 h 47488"/>
                <a:gd name="connsiteX4" fmla="*/ 0 w 223144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761 h 47761"/>
                <a:gd name="connsiteX1" fmla="*/ 44345 w 222755"/>
                <a:gd name="connsiteY1" fmla="*/ 273 h 47761"/>
                <a:gd name="connsiteX2" fmla="*/ 204417 w 222755"/>
                <a:gd name="connsiteY2" fmla="*/ 0 h 47761"/>
                <a:gd name="connsiteX3" fmla="*/ 222755 w 222755"/>
                <a:gd name="connsiteY3" fmla="*/ 46885 h 47761"/>
                <a:gd name="connsiteX4" fmla="*/ 0 w 222755"/>
                <a:gd name="connsiteY4" fmla="*/ 47761 h 47761"/>
                <a:gd name="connsiteX0" fmla="*/ 0 w 222755"/>
                <a:gd name="connsiteY0" fmla="*/ 47761 h 47761"/>
                <a:gd name="connsiteX1" fmla="*/ 44345 w 222755"/>
                <a:gd name="connsiteY1" fmla="*/ 273 h 47761"/>
                <a:gd name="connsiteX2" fmla="*/ 204417 w 222755"/>
                <a:gd name="connsiteY2" fmla="*/ 0 h 47761"/>
                <a:gd name="connsiteX3" fmla="*/ 222755 w 222755"/>
                <a:gd name="connsiteY3" fmla="*/ 46885 h 47761"/>
                <a:gd name="connsiteX4" fmla="*/ 0 w 222755"/>
                <a:gd name="connsiteY4" fmla="*/ 47761 h 47761"/>
                <a:gd name="connsiteX0" fmla="*/ 0 w 222755"/>
                <a:gd name="connsiteY0" fmla="*/ 47761 h 47869"/>
                <a:gd name="connsiteX1" fmla="*/ 44345 w 222755"/>
                <a:gd name="connsiteY1" fmla="*/ 273 h 47869"/>
                <a:gd name="connsiteX2" fmla="*/ 204417 w 222755"/>
                <a:gd name="connsiteY2" fmla="*/ 0 h 47869"/>
                <a:gd name="connsiteX3" fmla="*/ 222755 w 222755"/>
                <a:gd name="connsiteY3" fmla="*/ 47869 h 47869"/>
                <a:gd name="connsiteX4" fmla="*/ 0 w 222755"/>
                <a:gd name="connsiteY4" fmla="*/ 47761 h 47869"/>
                <a:gd name="connsiteX0" fmla="*/ 0 w 222755"/>
                <a:gd name="connsiteY0" fmla="*/ 48144 h 48252"/>
                <a:gd name="connsiteX1" fmla="*/ 42590 w 222755"/>
                <a:gd name="connsiteY1" fmla="*/ 0 h 48252"/>
                <a:gd name="connsiteX2" fmla="*/ 204417 w 222755"/>
                <a:gd name="connsiteY2" fmla="*/ 383 h 48252"/>
                <a:gd name="connsiteX3" fmla="*/ 222755 w 222755"/>
                <a:gd name="connsiteY3" fmla="*/ 48252 h 48252"/>
                <a:gd name="connsiteX4" fmla="*/ 0 w 222755"/>
                <a:gd name="connsiteY4" fmla="*/ 48144 h 4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755" h="48252">
                  <a:moveTo>
                    <a:pt x="0" y="48144"/>
                  </a:moveTo>
                  <a:lnTo>
                    <a:pt x="42590" y="0"/>
                  </a:lnTo>
                  <a:lnTo>
                    <a:pt x="204417" y="383"/>
                  </a:lnTo>
                  <a:cubicBezTo>
                    <a:pt x="216182" y="20805"/>
                    <a:pt x="217334" y="31493"/>
                    <a:pt x="222755" y="48252"/>
                  </a:cubicBezTo>
                  <a:lnTo>
                    <a:pt x="0" y="48144"/>
                  </a:lnTo>
                  <a:close/>
                </a:path>
              </a:pathLst>
            </a:custGeom>
            <a:solidFill>
              <a:srgbClr val="385050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40C2D15-0670-47CA-AF85-3DD0ED533D34}"/>
                </a:ext>
              </a:extLst>
            </p:cNvPr>
            <p:cNvSpPr/>
            <p:nvPr/>
          </p:nvSpPr>
          <p:spPr>
            <a:xfrm>
              <a:off x="10239426" y="544350"/>
              <a:ext cx="1362411" cy="1719888"/>
            </a:xfrm>
            <a:custGeom>
              <a:avLst/>
              <a:gdLst>
                <a:gd name="connsiteX0" fmla="*/ 1291687 w 1362409"/>
                <a:gd name="connsiteY0" fmla="*/ 708119 h 1719888"/>
                <a:gd name="connsiteX1" fmla="*/ 1337534 w 1362409"/>
                <a:gd name="connsiteY1" fmla="*/ 514033 h 1719888"/>
                <a:gd name="connsiteX2" fmla="*/ 1359693 w 1362409"/>
                <a:gd name="connsiteY2" fmla="*/ 360063 h 1719888"/>
                <a:gd name="connsiteX3" fmla="*/ 1290540 w 1362409"/>
                <a:gd name="connsiteY3" fmla="*/ 206857 h 1719888"/>
                <a:gd name="connsiteX4" fmla="*/ 1237434 w 1362409"/>
                <a:gd name="connsiteY4" fmla="*/ 146110 h 1719888"/>
                <a:gd name="connsiteX5" fmla="*/ 1217949 w 1362409"/>
                <a:gd name="connsiteY5" fmla="*/ 141525 h 1719888"/>
                <a:gd name="connsiteX6" fmla="*/ 1217185 w 1362409"/>
                <a:gd name="connsiteY6" fmla="*/ 158718 h 1719888"/>
                <a:gd name="connsiteX7" fmla="*/ 1221006 w 1362409"/>
                <a:gd name="connsiteY7" fmla="*/ 177057 h 1719888"/>
                <a:gd name="connsiteX8" fmla="*/ 1154527 w 1362409"/>
                <a:gd name="connsiteY8" fmla="*/ 201890 h 1719888"/>
                <a:gd name="connsiteX9" fmla="*/ 1086521 w 1362409"/>
                <a:gd name="connsiteY9" fmla="*/ 181641 h 1719888"/>
                <a:gd name="connsiteX10" fmla="*/ 916122 w 1362409"/>
                <a:gd name="connsiteY10" fmla="*/ 71608 h 1719888"/>
                <a:gd name="connsiteX11" fmla="*/ 803796 w 1362409"/>
                <a:gd name="connsiteY11" fmla="*/ 30346 h 1719888"/>
                <a:gd name="connsiteX12" fmla="*/ 662817 w 1362409"/>
                <a:gd name="connsiteY12" fmla="*/ 2837 h 1719888"/>
                <a:gd name="connsiteX13" fmla="*/ 468348 w 1362409"/>
                <a:gd name="connsiteY13" fmla="*/ 2455 h 1719888"/>
                <a:gd name="connsiteX14" fmla="*/ 419827 w 1362409"/>
                <a:gd name="connsiteY14" fmla="*/ 11243 h 1719888"/>
                <a:gd name="connsiteX15" fmla="*/ 412568 w 1362409"/>
                <a:gd name="connsiteY15" fmla="*/ 16591 h 1719888"/>
                <a:gd name="connsiteX16" fmla="*/ 418298 w 1362409"/>
                <a:gd name="connsiteY16" fmla="*/ 24997 h 1719888"/>
                <a:gd name="connsiteX17" fmla="*/ 451156 w 1362409"/>
                <a:gd name="connsiteY17" fmla="*/ 33020 h 1719888"/>
                <a:gd name="connsiteX18" fmla="*/ 523747 w 1362409"/>
                <a:gd name="connsiteY18" fmla="*/ 36077 h 1719888"/>
                <a:gd name="connsiteX19" fmla="*/ 549345 w 1362409"/>
                <a:gd name="connsiteY19" fmla="*/ 47156 h 1719888"/>
                <a:gd name="connsiteX20" fmla="*/ 528332 w 1362409"/>
                <a:gd name="connsiteY20" fmla="*/ 58618 h 1719888"/>
                <a:gd name="connsiteX21" fmla="*/ 516488 w 1362409"/>
                <a:gd name="connsiteY21" fmla="*/ 63585 h 1719888"/>
                <a:gd name="connsiteX22" fmla="*/ 297186 w 1362409"/>
                <a:gd name="connsiteY22" fmla="*/ 85362 h 1719888"/>
                <a:gd name="connsiteX23" fmla="*/ 134810 w 1362409"/>
                <a:gd name="connsiteY23" fmla="*/ 126243 h 1719888"/>
                <a:gd name="connsiteX24" fmla="*/ 12551 w 1362409"/>
                <a:gd name="connsiteY24" fmla="*/ 195777 h 1719888"/>
                <a:gd name="connsiteX25" fmla="*/ 707 w 1362409"/>
                <a:gd name="connsiteY25" fmla="*/ 213352 h 1719888"/>
                <a:gd name="connsiteX26" fmla="*/ 21339 w 1362409"/>
                <a:gd name="connsiteY26" fmla="*/ 216791 h 1719888"/>
                <a:gd name="connsiteX27" fmla="*/ 28980 w 1362409"/>
                <a:gd name="connsiteY27" fmla="*/ 215645 h 1719888"/>
                <a:gd name="connsiteX28" fmla="*/ 105392 w 1362409"/>
                <a:gd name="connsiteY28" fmla="*/ 189664 h 1719888"/>
                <a:gd name="connsiteX29" fmla="*/ 160026 w 1362409"/>
                <a:gd name="connsiteY29" fmla="*/ 177439 h 1719888"/>
                <a:gd name="connsiteX30" fmla="*/ 174544 w 1362409"/>
                <a:gd name="connsiteY30" fmla="*/ 183169 h 1719888"/>
                <a:gd name="connsiteX31" fmla="*/ 165757 w 1362409"/>
                <a:gd name="connsiteY31" fmla="*/ 195395 h 1719888"/>
                <a:gd name="connsiteX32" fmla="*/ 146272 w 1362409"/>
                <a:gd name="connsiteY32" fmla="*/ 206857 h 1719888"/>
                <a:gd name="connsiteX33" fmla="*/ 32800 w 1362409"/>
                <a:gd name="connsiteY33" fmla="*/ 303518 h 1719888"/>
                <a:gd name="connsiteX34" fmla="*/ 26687 w 1362409"/>
                <a:gd name="connsiteY34" fmla="*/ 323767 h 1719888"/>
                <a:gd name="connsiteX35" fmla="*/ 46937 w 1362409"/>
                <a:gd name="connsiteY35" fmla="*/ 319947 h 1719888"/>
                <a:gd name="connsiteX36" fmla="*/ 62601 w 1362409"/>
                <a:gd name="connsiteY36" fmla="*/ 309631 h 1719888"/>
                <a:gd name="connsiteX37" fmla="*/ 115325 w 1362409"/>
                <a:gd name="connsiteY37" fmla="*/ 314216 h 1719888"/>
                <a:gd name="connsiteX38" fmla="*/ 137103 w 1362409"/>
                <a:gd name="connsiteY38" fmla="*/ 357771 h 1719888"/>
                <a:gd name="connsiteX39" fmla="*/ 175308 w 1362409"/>
                <a:gd name="connsiteY39" fmla="*/ 461691 h 1719888"/>
                <a:gd name="connsiteX40" fmla="*/ 220392 w 1362409"/>
                <a:gd name="connsiteY40" fmla="*/ 614515 h 1719888"/>
                <a:gd name="connsiteX41" fmla="*/ 221538 w 1362409"/>
                <a:gd name="connsiteY41" fmla="*/ 704299 h 1719888"/>
                <a:gd name="connsiteX42" fmla="*/ 221538 w 1362409"/>
                <a:gd name="connsiteY42" fmla="*/ 704299 h 1719888"/>
                <a:gd name="connsiteX43" fmla="*/ 221538 w 1362409"/>
                <a:gd name="connsiteY43" fmla="*/ 704299 h 1719888"/>
                <a:gd name="connsiteX44" fmla="*/ 160026 w 1362409"/>
                <a:gd name="connsiteY44" fmla="*/ 743651 h 1719888"/>
                <a:gd name="connsiteX45" fmla="*/ 152003 w 1362409"/>
                <a:gd name="connsiteY45" fmla="*/ 850246 h 1719888"/>
                <a:gd name="connsiteX46" fmla="*/ 197086 w 1362409"/>
                <a:gd name="connsiteY46" fmla="*/ 929714 h 1719888"/>
                <a:gd name="connsiteX47" fmla="*/ 226887 w 1362409"/>
                <a:gd name="connsiteY47" fmla="*/ 950345 h 1719888"/>
                <a:gd name="connsiteX48" fmla="*/ 251338 w 1362409"/>
                <a:gd name="connsiteY48" fmla="*/ 1020262 h 1719888"/>
                <a:gd name="connsiteX49" fmla="*/ 633780 w 1362409"/>
                <a:gd name="connsiteY49" fmla="*/ 1386275 h 1719888"/>
                <a:gd name="connsiteX50" fmla="*/ 634544 w 1362409"/>
                <a:gd name="connsiteY50" fmla="*/ 1484465 h 1719888"/>
                <a:gd name="connsiteX51" fmla="*/ 588315 w 1362409"/>
                <a:gd name="connsiteY51" fmla="*/ 1569664 h 1719888"/>
                <a:gd name="connsiteX52" fmla="*/ 585258 w 1362409"/>
                <a:gd name="connsiteY52" fmla="*/ 1601375 h 1719888"/>
                <a:gd name="connsiteX53" fmla="*/ 652119 w 1362409"/>
                <a:gd name="connsiteY53" fmla="*/ 1717903 h 1719888"/>
                <a:gd name="connsiteX54" fmla="*/ 835890 w 1362409"/>
                <a:gd name="connsiteY54" fmla="*/ 1719431 h 1719888"/>
                <a:gd name="connsiteX55" fmla="*/ 915358 w 1362409"/>
                <a:gd name="connsiteY55" fmla="*/ 1592970 h 1719888"/>
                <a:gd name="connsiteX56" fmla="*/ 909627 w 1362409"/>
                <a:gd name="connsiteY56" fmla="*/ 1565461 h 1719888"/>
                <a:gd name="connsiteX57" fmla="*/ 875242 w 1362409"/>
                <a:gd name="connsiteY57" fmla="*/ 1516176 h 1719888"/>
                <a:gd name="connsiteX58" fmla="*/ 865690 w 1362409"/>
                <a:gd name="connsiteY58" fmla="*/ 1387039 h 1719888"/>
                <a:gd name="connsiteX59" fmla="*/ 1090341 w 1362409"/>
                <a:gd name="connsiteY59" fmla="*/ 1274332 h 1719888"/>
                <a:gd name="connsiteX60" fmla="*/ 1191205 w 1362409"/>
                <a:gd name="connsiteY60" fmla="*/ 1166973 h 1719888"/>
                <a:gd name="connsiteX61" fmla="*/ 1263414 w 1362409"/>
                <a:gd name="connsiteY61" fmla="*/ 956840 h 1719888"/>
                <a:gd name="connsiteX62" fmla="*/ 1263414 w 1362409"/>
                <a:gd name="connsiteY62" fmla="*/ 956840 h 1719888"/>
                <a:gd name="connsiteX63" fmla="*/ 1338298 w 1362409"/>
                <a:gd name="connsiteY63" fmla="*/ 861325 h 1719888"/>
                <a:gd name="connsiteX64" fmla="*/ 1344029 w 1362409"/>
                <a:gd name="connsiteY64" fmla="*/ 791790 h 1719888"/>
                <a:gd name="connsiteX65" fmla="*/ 1291687 w 1362409"/>
                <a:gd name="connsiteY65" fmla="*/ 708119 h 1719888"/>
                <a:gd name="connsiteX66" fmla="*/ 272352 w 1362409"/>
                <a:gd name="connsiteY66" fmla="*/ 878518 h 1719888"/>
                <a:gd name="connsiteX67" fmla="*/ 272352 w 1362409"/>
                <a:gd name="connsiteY67" fmla="*/ 878518 h 1719888"/>
                <a:gd name="connsiteX68" fmla="*/ 272352 w 1362409"/>
                <a:gd name="connsiteY68" fmla="*/ 878518 h 1719888"/>
                <a:gd name="connsiteX69" fmla="*/ 272352 w 1362409"/>
                <a:gd name="connsiteY69" fmla="*/ 878518 h 17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62409" h="1719888">
                  <a:moveTo>
                    <a:pt x="1291687" y="708119"/>
                  </a:moveTo>
                  <a:cubicBezTo>
                    <a:pt x="1290158" y="639349"/>
                    <a:pt x="1315374" y="577073"/>
                    <a:pt x="1337534" y="514033"/>
                  </a:cubicBezTo>
                  <a:cubicBezTo>
                    <a:pt x="1359693" y="458634"/>
                    <a:pt x="1366952" y="396359"/>
                    <a:pt x="1359693" y="360063"/>
                  </a:cubicBezTo>
                  <a:cubicBezTo>
                    <a:pt x="1348614" y="305811"/>
                    <a:pt x="1302002" y="222904"/>
                    <a:pt x="1290540" y="206857"/>
                  </a:cubicBezTo>
                  <a:cubicBezTo>
                    <a:pt x="1274876" y="184698"/>
                    <a:pt x="1258065" y="163684"/>
                    <a:pt x="1237434" y="146110"/>
                  </a:cubicBezTo>
                  <a:cubicBezTo>
                    <a:pt x="1232085" y="141525"/>
                    <a:pt x="1224062" y="138086"/>
                    <a:pt x="1217949" y="141525"/>
                  </a:cubicBezTo>
                  <a:cubicBezTo>
                    <a:pt x="1211454" y="145346"/>
                    <a:pt x="1216039" y="152987"/>
                    <a:pt x="1217185" y="158718"/>
                  </a:cubicBezTo>
                  <a:cubicBezTo>
                    <a:pt x="1218331" y="164831"/>
                    <a:pt x="1219477" y="170944"/>
                    <a:pt x="1221006" y="177057"/>
                  </a:cubicBezTo>
                  <a:cubicBezTo>
                    <a:pt x="1202667" y="195777"/>
                    <a:pt x="1178597" y="199216"/>
                    <a:pt x="1154527" y="201890"/>
                  </a:cubicBezTo>
                  <a:cubicBezTo>
                    <a:pt x="1129311" y="203419"/>
                    <a:pt x="1107916" y="192339"/>
                    <a:pt x="1086521" y="181641"/>
                  </a:cubicBezTo>
                  <a:cubicBezTo>
                    <a:pt x="1025773" y="151076"/>
                    <a:pt x="978016" y="100645"/>
                    <a:pt x="916122" y="71608"/>
                  </a:cubicBezTo>
                  <a:cubicBezTo>
                    <a:pt x="879062" y="57090"/>
                    <a:pt x="843149" y="40661"/>
                    <a:pt x="803796" y="30346"/>
                  </a:cubicBezTo>
                  <a:cubicBezTo>
                    <a:pt x="757185" y="18502"/>
                    <a:pt x="710574" y="6276"/>
                    <a:pt x="662817" y="2837"/>
                  </a:cubicBezTo>
                  <a:cubicBezTo>
                    <a:pt x="597866" y="-2129"/>
                    <a:pt x="533298" y="545"/>
                    <a:pt x="468348" y="2455"/>
                  </a:cubicBezTo>
                  <a:cubicBezTo>
                    <a:pt x="451538" y="2837"/>
                    <a:pt x="436255" y="8950"/>
                    <a:pt x="419827" y="11243"/>
                  </a:cubicBezTo>
                  <a:cubicBezTo>
                    <a:pt x="416770" y="11625"/>
                    <a:pt x="413332" y="12771"/>
                    <a:pt x="412568" y="16591"/>
                  </a:cubicBezTo>
                  <a:cubicBezTo>
                    <a:pt x="411803" y="21176"/>
                    <a:pt x="414478" y="23469"/>
                    <a:pt x="418298" y="24997"/>
                  </a:cubicBezTo>
                  <a:cubicBezTo>
                    <a:pt x="428996" y="29199"/>
                    <a:pt x="439312" y="33020"/>
                    <a:pt x="451156" y="33020"/>
                  </a:cubicBezTo>
                  <a:cubicBezTo>
                    <a:pt x="475225" y="33402"/>
                    <a:pt x="499677" y="33784"/>
                    <a:pt x="523747" y="36077"/>
                  </a:cubicBezTo>
                  <a:cubicBezTo>
                    <a:pt x="532916" y="36841"/>
                    <a:pt x="548199" y="36841"/>
                    <a:pt x="549345" y="47156"/>
                  </a:cubicBezTo>
                  <a:cubicBezTo>
                    <a:pt x="550873" y="57854"/>
                    <a:pt x="535209" y="54033"/>
                    <a:pt x="528332" y="58618"/>
                  </a:cubicBezTo>
                  <a:cubicBezTo>
                    <a:pt x="524511" y="61292"/>
                    <a:pt x="521072" y="62821"/>
                    <a:pt x="516488" y="63585"/>
                  </a:cubicBezTo>
                  <a:cubicBezTo>
                    <a:pt x="443896" y="77721"/>
                    <a:pt x="370159" y="77721"/>
                    <a:pt x="297186" y="85362"/>
                  </a:cubicBezTo>
                  <a:cubicBezTo>
                    <a:pt x="240641" y="91475"/>
                    <a:pt x="186388" y="103701"/>
                    <a:pt x="134810" y="126243"/>
                  </a:cubicBezTo>
                  <a:cubicBezTo>
                    <a:pt x="91637" y="144964"/>
                    <a:pt x="49229" y="165595"/>
                    <a:pt x="12551" y="195777"/>
                  </a:cubicBezTo>
                  <a:cubicBezTo>
                    <a:pt x="7202" y="200362"/>
                    <a:pt x="-2731" y="204947"/>
                    <a:pt x="707" y="213352"/>
                  </a:cubicBezTo>
                  <a:cubicBezTo>
                    <a:pt x="4146" y="220993"/>
                    <a:pt x="14079" y="216791"/>
                    <a:pt x="21339" y="216791"/>
                  </a:cubicBezTo>
                  <a:cubicBezTo>
                    <a:pt x="24013" y="216791"/>
                    <a:pt x="26687" y="216791"/>
                    <a:pt x="28980" y="215645"/>
                  </a:cubicBezTo>
                  <a:cubicBezTo>
                    <a:pt x="54578" y="207239"/>
                    <a:pt x="79794" y="198070"/>
                    <a:pt x="105392" y="189664"/>
                  </a:cubicBezTo>
                  <a:cubicBezTo>
                    <a:pt x="123348" y="183934"/>
                    <a:pt x="140541" y="175910"/>
                    <a:pt x="160026" y="177439"/>
                  </a:cubicBezTo>
                  <a:cubicBezTo>
                    <a:pt x="165375" y="177821"/>
                    <a:pt x="172252" y="175910"/>
                    <a:pt x="174544" y="183169"/>
                  </a:cubicBezTo>
                  <a:cubicBezTo>
                    <a:pt x="176455" y="190429"/>
                    <a:pt x="171488" y="192721"/>
                    <a:pt x="165757" y="195395"/>
                  </a:cubicBezTo>
                  <a:cubicBezTo>
                    <a:pt x="158880" y="198452"/>
                    <a:pt x="153149" y="204565"/>
                    <a:pt x="146272" y="206857"/>
                  </a:cubicBezTo>
                  <a:cubicBezTo>
                    <a:pt x="95840" y="224432"/>
                    <a:pt x="64511" y="264166"/>
                    <a:pt x="32800" y="303518"/>
                  </a:cubicBezTo>
                  <a:cubicBezTo>
                    <a:pt x="28216" y="309249"/>
                    <a:pt x="22867" y="318037"/>
                    <a:pt x="26687" y="323767"/>
                  </a:cubicBezTo>
                  <a:cubicBezTo>
                    <a:pt x="32800" y="331409"/>
                    <a:pt x="40442" y="323385"/>
                    <a:pt x="46937" y="319947"/>
                  </a:cubicBezTo>
                  <a:cubicBezTo>
                    <a:pt x="52667" y="317272"/>
                    <a:pt x="57252" y="313070"/>
                    <a:pt x="62601" y="309631"/>
                  </a:cubicBezTo>
                  <a:cubicBezTo>
                    <a:pt x="83614" y="296641"/>
                    <a:pt x="101953" y="297787"/>
                    <a:pt x="115325" y="314216"/>
                  </a:cubicBezTo>
                  <a:cubicBezTo>
                    <a:pt x="126023" y="326824"/>
                    <a:pt x="132136" y="341724"/>
                    <a:pt x="137103" y="357771"/>
                  </a:cubicBezTo>
                  <a:cubicBezTo>
                    <a:pt x="147800" y="392920"/>
                    <a:pt x="151621" y="431126"/>
                    <a:pt x="175308" y="461691"/>
                  </a:cubicBezTo>
                  <a:cubicBezTo>
                    <a:pt x="210076" y="506774"/>
                    <a:pt x="223066" y="557970"/>
                    <a:pt x="220392" y="614515"/>
                  </a:cubicBezTo>
                  <a:cubicBezTo>
                    <a:pt x="218863" y="644315"/>
                    <a:pt x="221156" y="674116"/>
                    <a:pt x="221538" y="704299"/>
                  </a:cubicBezTo>
                  <a:cubicBezTo>
                    <a:pt x="221538" y="704299"/>
                    <a:pt x="221538" y="704299"/>
                    <a:pt x="221538" y="704299"/>
                  </a:cubicBezTo>
                  <a:cubicBezTo>
                    <a:pt x="221538" y="704299"/>
                    <a:pt x="221538" y="704299"/>
                    <a:pt x="221538" y="704299"/>
                  </a:cubicBezTo>
                  <a:cubicBezTo>
                    <a:pt x="196322" y="710412"/>
                    <a:pt x="174544" y="721109"/>
                    <a:pt x="160026" y="743651"/>
                  </a:cubicBezTo>
                  <a:cubicBezTo>
                    <a:pt x="140923" y="778036"/>
                    <a:pt x="147036" y="814332"/>
                    <a:pt x="152003" y="850246"/>
                  </a:cubicBezTo>
                  <a:cubicBezTo>
                    <a:pt x="163465" y="878900"/>
                    <a:pt x="174544" y="907555"/>
                    <a:pt x="197086" y="929714"/>
                  </a:cubicBezTo>
                  <a:cubicBezTo>
                    <a:pt x="205873" y="938119"/>
                    <a:pt x="212368" y="949963"/>
                    <a:pt x="226887" y="950345"/>
                  </a:cubicBezTo>
                  <a:cubicBezTo>
                    <a:pt x="234910" y="973651"/>
                    <a:pt x="242551" y="997339"/>
                    <a:pt x="251338" y="1020262"/>
                  </a:cubicBezTo>
                  <a:cubicBezTo>
                    <a:pt x="273880" y="1078717"/>
                    <a:pt x="444279" y="1312920"/>
                    <a:pt x="633780" y="1386275"/>
                  </a:cubicBezTo>
                  <a:cubicBezTo>
                    <a:pt x="634162" y="1419132"/>
                    <a:pt x="634162" y="1451607"/>
                    <a:pt x="634544" y="1484465"/>
                  </a:cubicBezTo>
                  <a:cubicBezTo>
                    <a:pt x="631870" y="1519996"/>
                    <a:pt x="620790" y="1550561"/>
                    <a:pt x="588315" y="1569664"/>
                  </a:cubicBezTo>
                  <a:cubicBezTo>
                    <a:pt x="575707" y="1583036"/>
                    <a:pt x="578763" y="1589531"/>
                    <a:pt x="585258" y="1601375"/>
                  </a:cubicBezTo>
                  <a:cubicBezTo>
                    <a:pt x="607418" y="1640727"/>
                    <a:pt x="640657" y="1706823"/>
                    <a:pt x="652119" y="1717903"/>
                  </a:cubicBezTo>
                  <a:cubicBezTo>
                    <a:pt x="656704" y="1720195"/>
                    <a:pt x="832833" y="1720195"/>
                    <a:pt x="835890" y="1719431"/>
                  </a:cubicBezTo>
                  <a:cubicBezTo>
                    <a:pt x="841238" y="1717139"/>
                    <a:pt x="888614" y="1628119"/>
                    <a:pt x="915358" y="1592970"/>
                  </a:cubicBezTo>
                  <a:cubicBezTo>
                    <a:pt x="921853" y="1584182"/>
                    <a:pt x="916504" y="1576159"/>
                    <a:pt x="909627" y="1565461"/>
                  </a:cubicBezTo>
                  <a:cubicBezTo>
                    <a:pt x="895109" y="1551325"/>
                    <a:pt x="883265" y="1535661"/>
                    <a:pt x="875242" y="1516176"/>
                  </a:cubicBezTo>
                  <a:cubicBezTo>
                    <a:pt x="867983" y="1498219"/>
                    <a:pt x="874096" y="1411491"/>
                    <a:pt x="865690" y="1387039"/>
                  </a:cubicBezTo>
                  <a:cubicBezTo>
                    <a:pt x="864926" y="1385893"/>
                    <a:pt x="1019278" y="1319797"/>
                    <a:pt x="1090341" y="1274332"/>
                  </a:cubicBezTo>
                  <a:cubicBezTo>
                    <a:pt x="1131604" y="1247970"/>
                    <a:pt x="1183946" y="1178817"/>
                    <a:pt x="1191205" y="1166973"/>
                  </a:cubicBezTo>
                  <a:cubicBezTo>
                    <a:pt x="1245839" y="1079099"/>
                    <a:pt x="1258065" y="967538"/>
                    <a:pt x="1263414" y="956840"/>
                  </a:cubicBezTo>
                  <a:cubicBezTo>
                    <a:pt x="1263414" y="956840"/>
                    <a:pt x="1263414" y="956840"/>
                    <a:pt x="1263414" y="956840"/>
                  </a:cubicBezTo>
                  <a:cubicBezTo>
                    <a:pt x="1302002" y="935827"/>
                    <a:pt x="1323780" y="902206"/>
                    <a:pt x="1338298" y="861325"/>
                  </a:cubicBezTo>
                  <a:cubicBezTo>
                    <a:pt x="1346703" y="837638"/>
                    <a:pt x="1342883" y="815096"/>
                    <a:pt x="1344029" y="791790"/>
                  </a:cubicBezTo>
                  <a:cubicBezTo>
                    <a:pt x="1347849" y="752438"/>
                    <a:pt x="1329128" y="724166"/>
                    <a:pt x="1291687" y="708119"/>
                  </a:cubicBezTo>
                  <a:close/>
                  <a:moveTo>
                    <a:pt x="272352" y="878518"/>
                  </a:moveTo>
                  <a:cubicBezTo>
                    <a:pt x="272352" y="878518"/>
                    <a:pt x="272352" y="878518"/>
                    <a:pt x="272352" y="878518"/>
                  </a:cubicBezTo>
                  <a:cubicBezTo>
                    <a:pt x="272352" y="878518"/>
                    <a:pt x="272352" y="878518"/>
                    <a:pt x="272352" y="878518"/>
                  </a:cubicBezTo>
                  <a:cubicBezTo>
                    <a:pt x="272352" y="878518"/>
                    <a:pt x="272352" y="878518"/>
                    <a:pt x="272352" y="878518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B0C5089-52B2-4CCF-8726-28B8028DA069}"/>
                </a:ext>
              </a:extLst>
            </p:cNvPr>
            <p:cNvSpPr/>
            <p:nvPr/>
          </p:nvSpPr>
          <p:spPr>
            <a:xfrm>
              <a:off x="10824303" y="2276008"/>
              <a:ext cx="317109" cy="1696726"/>
            </a:xfrm>
            <a:custGeom>
              <a:avLst/>
              <a:gdLst>
                <a:gd name="connsiteX0" fmla="*/ 0 w 317109"/>
                <a:gd name="connsiteY0" fmla="*/ 0 h 1696726"/>
                <a:gd name="connsiteX1" fmla="*/ 317109 w 317109"/>
                <a:gd name="connsiteY1" fmla="*/ 0 h 1696726"/>
                <a:gd name="connsiteX2" fmla="*/ 317109 w 317109"/>
                <a:gd name="connsiteY2" fmla="*/ 1696727 h 1696726"/>
                <a:gd name="connsiteX3" fmla="*/ 0 w 317109"/>
                <a:gd name="connsiteY3" fmla="*/ 1696727 h 169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109" h="1696726">
                  <a:moveTo>
                    <a:pt x="0" y="0"/>
                  </a:moveTo>
                  <a:lnTo>
                    <a:pt x="317109" y="0"/>
                  </a:lnTo>
                  <a:lnTo>
                    <a:pt x="317109" y="1696727"/>
                  </a:lnTo>
                  <a:lnTo>
                    <a:pt x="0" y="1696727"/>
                  </a:lnTo>
                  <a:close/>
                </a:path>
              </a:pathLst>
            </a:custGeom>
            <a:solidFill>
              <a:srgbClr val="00C1B8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308BFA6-14A2-44B8-881D-29FDE6157EE0}"/>
                </a:ext>
              </a:extLst>
            </p:cNvPr>
            <p:cNvSpPr/>
            <p:nvPr/>
          </p:nvSpPr>
          <p:spPr>
            <a:xfrm>
              <a:off x="10878925" y="2229247"/>
              <a:ext cx="222682" cy="927105"/>
            </a:xfrm>
            <a:custGeom>
              <a:avLst/>
              <a:gdLst>
                <a:gd name="connsiteX0" fmla="*/ 1540 w 222682"/>
                <a:gd name="connsiteY0" fmla="*/ 77324 h 927105"/>
                <a:gd name="connsiteX1" fmla="*/ 12 w 222682"/>
                <a:gd name="connsiteY1" fmla="*/ 15049 h 927105"/>
                <a:gd name="connsiteX2" fmla="*/ 9946 w 222682"/>
                <a:gd name="connsiteY2" fmla="*/ 148 h 927105"/>
                <a:gd name="connsiteX3" fmla="*/ 198683 w 222682"/>
                <a:gd name="connsiteY3" fmla="*/ 531 h 927105"/>
                <a:gd name="connsiteX4" fmla="*/ 221989 w 222682"/>
                <a:gd name="connsiteY4" fmla="*/ 18105 h 927105"/>
                <a:gd name="connsiteX5" fmla="*/ 212437 w 222682"/>
                <a:gd name="connsiteY5" fmla="*/ 83437 h 927105"/>
                <a:gd name="connsiteX6" fmla="*/ 162769 w 222682"/>
                <a:gd name="connsiteY6" fmla="*/ 152208 h 927105"/>
                <a:gd name="connsiteX7" fmla="*/ 156274 w 222682"/>
                <a:gd name="connsiteY7" fmla="*/ 196909 h 927105"/>
                <a:gd name="connsiteX8" fmla="*/ 199829 w 222682"/>
                <a:gd name="connsiteY8" fmla="*/ 726826 h 927105"/>
                <a:gd name="connsiteX9" fmla="*/ 206706 w 222682"/>
                <a:gd name="connsiteY9" fmla="*/ 909832 h 927105"/>
                <a:gd name="connsiteX10" fmla="*/ 189896 w 222682"/>
                <a:gd name="connsiteY10" fmla="*/ 927025 h 927105"/>
                <a:gd name="connsiteX11" fmla="*/ 20643 w 222682"/>
                <a:gd name="connsiteY11" fmla="*/ 915181 h 927105"/>
                <a:gd name="connsiteX12" fmla="*/ 5743 w 222682"/>
                <a:gd name="connsiteY12" fmla="*/ 896460 h 927105"/>
                <a:gd name="connsiteX13" fmla="*/ 59613 w 222682"/>
                <a:gd name="connsiteY13" fmla="*/ 181627 h 927105"/>
                <a:gd name="connsiteX14" fmla="*/ 46623 w 222682"/>
                <a:gd name="connsiteY14" fmla="*/ 148005 h 927105"/>
                <a:gd name="connsiteX15" fmla="*/ 1540 w 222682"/>
                <a:gd name="connsiteY15" fmla="*/ 77324 h 92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2682" h="927105">
                  <a:moveTo>
                    <a:pt x="1540" y="77324"/>
                  </a:moveTo>
                  <a:cubicBezTo>
                    <a:pt x="1158" y="56693"/>
                    <a:pt x="394" y="35680"/>
                    <a:pt x="12" y="15049"/>
                  </a:cubicBezTo>
                  <a:cubicBezTo>
                    <a:pt x="12" y="8554"/>
                    <a:pt x="-752" y="531"/>
                    <a:pt x="9946" y="148"/>
                  </a:cubicBezTo>
                  <a:cubicBezTo>
                    <a:pt x="37836" y="3205"/>
                    <a:pt x="163151" y="3969"/>
                    <a:pt x="198683" y="531"/>
                  </a:cubicBezTo>
                  <a:cubicBezTo>
                    <a:pt x="216258" y="-1380"/>
                    <a:pt x="220460" y="1295"/>
                    <a:pt x="221989" y="18105"/>
                  </a:cubicBezTo>
                  <a:cubicBezTo>
                    <a:pt x="224281" y="40647"/>
                    <a:pt x="220842" y="62424"/>
                    <a:pt x="212437" y="83437"/>
                  </a:cubicBezTo>
                  <a:cubicBezTo>
                    <a:pt x="201357" y="110182"/>
                    <a:pt x="183783" y="132341"/>
                    <a:pt x="162769" y="152208"/>
                  </a:cubicBezTo>
                  <a:cubicBezTo>
                    <a:pt x="149397" y="164816"/>
                    <a:pt x="153982" y="180863"/>
                    <a:pt x="156274" y="196909"/>
                  </a:cubicBezTo>
                  <a:cubicBezTo>
                    <a:pt x="160477" y="225946"/>
                    <a:pt x="194098" y="640480"/>
                    <a:pt x="199829" y="726826"/>
                  </a:cubicBezTo>
                  <a:cubicBezTo>
                    <a:pt x="203268" y="779932"/>
                    <a:pt x="204032" y="856344"/>
                    <a:pt x="206706" y="909832"/>
                  </a:cubicBezTo>
                  <a:cubicBezTo>
                    <a:pt x="207470" y="923205"/>
                    <a:pt x="203650" y="927789"/>
                    <a:pt x="189896" y="927025"/>
                  </a:cubicBezTo>
                  <a:cubicBezTo>
                    <a:pt x="133351" y="923205"/>
                    <a:pt x="76806" y="921676"/>
                    <a:pt x="20643" y="915181"/>
                  </a:cubicBezTo>
                  <a:cubicBezTo>
                    <a:pt x="8035" y="913653"/>
                    <a:pt x="5743" y="907922"/>
                    <a:pt x="5743" y="896460"/>
                  </a:cubicBezTo>
                  <a:cubicBezTo>
                    <a:pt x="5361" y="825397"/>
                    <a:pt x="53500" y="214102"/>
                    <a:pt x="59613" y="181627"/>
                  </a:cubicBezTo>
                  <a:cubicBezTo>
                    <a:pt x="62288" y="167108"/>
                    <a:pt x="56175" y="157175"/>
                    <a:pt x="46623" y="148005"/>
                  </a:cubicBezTo>
                  <a:cubicBezTo>
                    <a:pt x="25610" y="127756"/>
                    <a:pt x="6507" y="107125"/>
                    <a:pt x="1540" y="77324"/>
                  </a:cubicBezTo>
                  <a:close/>
                </a:path>
              </a:pathLst>
            </a:custGeom>
            <a:solidFill>
              <a:srgbClr val="FE535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33CD6FA-A891-4118-B67A-382622B84EB4}"/>
                </a:ext>
              </a:extLst>
            </p:cNvPr>
            <p:cNvSpPr/>
            <p:nvPr/>
          </p:nvSpPr>
          <p:spPr>
            <a:xfrm>
              <a:off x="10239044" y="545375"/>
              <a:ext cx="1363186" cy="983705"/>
            </a:xfrm>
            <a:custGeom>
              <a:avLst/>
              <a:gdLst>
                <a:gd name="connsiteX0" fmla="*/ 1363132 w 1363185"/>
                <a:gd name="connsiteY0" fmla="*/ 368972 h 983705"/>
                <a:gd name="connsiteX1" fmla="*/ 1338298 w 1363185"/>
                <a:gd name="connsiteY1" fmla="*/ 513008 h 983705"/>
                <a:gd name="connsiteX2" fmla="*/ 1292451 w 1363185"/>
                <a:gd name="connsiteY2" fmla="*/ 707094 h 983705"/>
                <a:gd name="connsiteX3" fmla="*/ 1274876 w 1363185"/>
                <a:gd name="connsiteY3" fmla="*/ 752559 h 983705"/>
                <a:gd name="connsiteX4" fmla="*/ 1265706 w 1363185"/>
                <a:gd name="connsiteY4" fmla="*/ 957343 h 983705"/>
                <a:gd name="connsiteX5" fmla="*/ 1258829 w 1363185"/>
                <a:gd name="connsiteY5" fmla="*/ 970715 h 983705"/>
                <a:gd name="connsiteX6" fmla="*/ 1243547 w 1363185"/>
                <a:gd name="connsiteY6" fmla="*/ 983705 h 983705"/>
                <a:gd name="connsiteX7" fmla="*/ 1228265 w 1363185"/>
                <a:gd name="connsiteY7" fmla="*/ 938240 h 983705"/>
                <a:gd name="connsiteX8" fmla="*/ 1226737 w 1363185"/>
                <a:gd name="connsiteY8" fmla="*/ 688756 h 983705"/>
                <a:gd name="connsiteX9" fmla="*/ 1206869 w 1363185"/>
                <a:gd name="connsiteY9" fmla="*/ 553124 h 983705"/>
                <a:gd name="connsiteX10" fmla="*/ 1181653 w 1363185"/>
                <a:gd name="connsiteY10" fmla="*/ 493905 h 983705"/>
                <a:gd name="connsiteX11" fmla="*/ 1105242 w 1363185"/>
                <a:gd name="connsiteY11" fmla="*/ 446148 h 983705"/>
                <a:gd name="connsiteX12" fmla="*/ 867983 w 1363185"/>
                <a:gd name="connsiteY12" fmla="*/ 453407 h 983705"/>
                <a:gd name="connsiteX13" fmla="*/ 800358 w 1363185"/>
                <a:gd name="connsiteY13" fmla="*/ 478623 h 983705"/>
                <a:gd name="connsiteX14" fmla="*/ 694910 w 1363185"/>
                <a:gd name="connsiteY14" fmla="*/ 478241 h 983705"/>
                <a:gd name="connsiteX15" fmla="*/ 577617 w 1363185"/>
                <a:gd name="connsiteY15" fmla="*/ 442327 h 983705"/>
                <a:gd name="connsiteX16" fmla="*/ 361372 w 1363185"/>
                <a:gd name="connsiteY16" fmla="*/ 444619 h 983705"/>
                <a:gd name="connsiteX17" fmla="*/ 299478 w 1363185"/>
                <a:gd name="connsiteY17" fmla="*/ 499636 h 983705"/>
                <a:gd name="connsiteX18" fmla="*/ 282285 w 1363185"/>
                <a:gd name="connsiteY18" fmla="*/ 633357 h 983705"/>
                <a:gd name="connsiteX19" fmla="*/ 272734 w 1363185"/>
                <a:gd name="connsiteY19" fmla="*/ 768224 h 983705"/>
                <a:gd name="connsiteX20" fmla="*/ 261272 w 1363185"/>
                <a:gd name="connsiteY20" fmla="*/ 937476 h 983705"/>
                <a:gd name="connsiteX21" fmla="*/ 243697 w 1363185"/>
                <a:gd name="connsiteY21" fmla="*/ 960400 h 983705"/>
                <a:gd name="connsiteX22" fmla="*/ 228797 w 1363185"/>
                <a:gd name="connsiteY22" fmla="*/ 942443 h 983705"/>
                <a:gd name="connsiteX23" fmla="*/ 228415 w 1363185"/>
                <a:gd name="connsiteY23" fmla="*/ 735367 h 983705"/>
                <a:gd name="connsiteX24" fmla="*/ 220392 w 1363185"/>
                <a:gd name="connsiteY24" fmla="*/ 614636 h 983705"/>
                <a:gd name="connsiteX25" fmla="*/ 175309 w 1363185"/>
                <a:gd name="connsiteY25" fmla="*/ 461812 h 983705"/>
                <a:gd name="connsiteX26" fmla="*/ 137103 w 1363185"/>
                <a:gd name="connsiteY26" fmla="*/ 357892 h 983705"/>
                <a:gd name="connsiteX27" fmla="*/ 115325 w 1363185"/>
                <a:gd name="connsiteY27" fmla="*/ 314337 h 983705"/>
                <a:gd name="connsiteX28" fmla="*/ 62601 w 1363185"/>
                <a:gd name="connsiteY28" fmla="*/ 309752 h 983705"/>
                <a:gd name="connsiteX29" fmla="*/ 46937 w 1363185"/>
                <a:gd name="connsiteY29" fmla="*/ 320068 h 983705"/>
                <a:gd name="connsiteX30" fmla="*/ 26687 w 1363185"/>
                <a:gd name="connsiteY30" fmla="*/ 323889 h 983705"/>
                <a:gd name="connsiteX31" fmla="*/ 32800 w 1363185"/>
                <a:gd name="connsiteY31" fmla="*/ 303639 h 983705"/>
                <a:gd name="connsiteX32" fmla="*/ 146272 w 1363185"/>
                <a:gd name="connsiteY32" fmla="*/ 206978 h 983705"/>
                <a:gd name="connsiteX33" fmla="*/ 165757 w 1363185"/>
                <a:gd name="connsiteY33" fmla="*/ 195517 h 983705"/>
                <a:gd name="connsiteX34" fmla="*/ 174544 w 1363185"/>
                <a:gd name="connsiteY34" fmla="*/ 183291 h 983705"/>
                <a:gd name="connsiteX35" fmla="*/ 160026 w 1363185"/>
                <a:gd name="connsiteY35" fmla="*/ 177560 h 983705"/>
                <a:gd name="connsiteX36" fmla="*/ 105392 w 1363185"/>
                <a:gd name="connsiteY36" fmla="*/ 189786 h 983705"/>
                <a:gd name="connsiteX37" fmla="*/ 28980 w 1363185"/>
                <a:gd name="connsiteY37" fmla="*/ 215766 h 983705"/>
                <a:gd name="connsiteX38" fmla="*/ 21339 w 1363185"/>
                <a:gd name="connsiteY38" fmla="*/ 216912 h 983705"/>
                <a:gd name="connsiteX39" fmla="*/ 707 w 1363185"/>
                <a:gd name="connsiteY39" fmla="*/ 213473 h 983705"/>
                <a:gd name="connsiteX40" fmla="*/ 12551 w 1363185"/>
                <a:gd name="connsiteY40" fmla="*/ 195899 h 983705"/>
                <a:gd name="connsiteX41" fmla="*/ 134810 w 1363185"/>
                <a:gd name="connsiteY41" fmla="*/ 126364 h 983705"/>
                <a:gd name="connsiteX42" fmla="*/ 297186 w 1363185"/>
                <a:gd name="connsiteY42" fmla="*/ 85483 h 983705"/>
                <a:gd name="connsiteX43" fmla="*/ 516488 w 1363185"/>
                <a:gd name="connsiteY43" fmla="*/ 63706 h 983705"/>
                <a:gd name="connsiteX44" fmla="*/ 528332 w 1363185"/>
                <a:gd name="connsiteY44" fmla="*/ 58739 h 983705"/>
                <a:gd name="connsiteX45" fmla="*/ 549345 w 1363185"/>
                <a:gd name="connsiteY45" fmla="*/ 47277 h 983705"/>
                <a:gd name="connsiteX46" fmla="*/ 523747 w 1363185"/>
                <a:gd name="connsiteY46" fmla="*/ 36198 h 983705"/>
                <a:gd name="connsiteX47" fmla="*/ 451156 w 1363185"/>
                <a:gd name="connsiteY47" fmla="*/ 33141 h 983705"/>
                <a:gd name="connsiteX48" fmla="*/ 418298 w 1363185"/>
                <a:gd name="connsiteY48" fmla="*/ 25118 h 983705"/>
                <a:gd name="connsiteX49" fmla="*/ 412567 w 1363185"/>
                <a:gd name="connsiteY49" fmla="*/ 16713 h 983705"/>
                <a:gd name="connsiteX50" fmla="*/ 419827 w 1363185"/>
                <a:gd name="connsiteY50" fmla="*/ 11364 h 983705"/>
                <a:gd name="connsiteX51" fmla="*/ 468348 w 1363185"/>
                <a:gd name="connsiteY51" fmla="*/ 2576 h 983705"/>
                <a:gd name="connsiteX52" fmla="*/ 662817 w 1363185"/>
                <a:gd name="connsiteY52" fmla="*/ 2958 h 983705"/>
                <a:gd name="connsiteX53" fmla="*/ 803797 w 1363185"/>
                <a:gd name="connsiteY53" fmla="*/ 30467 h 983705"/>
                <a:gd name="connsiteX54" fmla="*/ 916122 w 1363185"/>
                <a:gd name="connsiteY54" fmla="*/ 71729 h 983705"/>
                <a:gd name="connsiteX55" fmla="*/ 1086521 w 1363185"/>
                <a:gd name="connsiteY55" fmla="*/ 181762 h 983705"/>
                <a:gd name="connsiteX56" fmla="*/ 1154527 w 1363185"/>
                <a:gd name="connsiteY56" fmla="*/ 202012 h 983705"/>
                <a:gd name="connsiteX57" fmla="*/ 1221006 w 1363185"/>
                <a:gd name="connsiteY57" fmla="*/ 177178 h 983705"/>
                <a:gd name="connsiteX58" fmla="*/ 1217185 w 1363185"/>
                <a:gd name="connsiteY58" fmla="*/ 158839 h 983705"/>
                <a:gd name="connsiteX59" fmla="*/ 1217949 w 1363185"/>
                <a:gd name="connsiteY59" fmla="*/ 141646 h 983705"/>
                <a:gd name="connsiteX60" fmla="*/ 1237434 w 1363185"/>
                <a:gd name="connsiteY60" fmla="*/ 146231 h 983705"/>
                <a:gd name="connsiteX61" fmla="*/ 1292451 w 1363185"/>
                <a:gd name="connsiteY61" fmla="*/ 202394 h 983705"/>
                <a:gd name="connsiteX62" fmla="*/ 1322633 w 1363185"/>
                <a:gd name="connsiteY62" fmla="*/ 255882 h 983705"/>
                <a:gd name="connsiteX63" fmla="*/ 1363132 w 1363185"/>
                <a:gd name="connsiteY63" fmla="*/ 368972 h 9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363185" h="983705">
                  <a:moveTo>
                    <a:pt x="1363132" y="368972"/>
                  </a:moveTo>
                  <a:cubicBezTo>
                    <a:pt x="1363896" y="412908"/>
                    <a:pt x="1356637" y="459902"/>
                    <a:pt x="1338298" y="513008"/>
                  </a:cubicBezTo>
                  <a:cubicBezTo>
                    <a:pt x="1315756" y="576048"/>
                    <a:pt x="1293979" y="705948"/>
                    <a:pt x="1292451" y="707094"/>
                  </a:cubicBezTo>
                  <a:cubicBezTo>
                    <a:pt x="1276404" y="717028"/>
                    <a:pt x="1276022" y="738423"/>
                    <a:pt x="1274876" y="752559"/>
                  </a:cubicBezTo>
                  <a:cubicBezTo>
                    <a:pt x="1272202" y="794968"/>
                    <a:pt x="1279079" y="916463"/>
                    <a:pt x="1265706" y="957343"/>
                  </a:cubicBezTo>
                  <a:cubicBezTo>
                    <a:pt x="1261886" y="968805"/>
                    <a:pt x="1264943" y="960400"/>
                    <a:pt x="1258829" y="970715"/>
                  </a:cubicBezTo>
                  <a:cubicBezTo>
                    <a:pt x="1255391" y="976828"/>
                    <a:pt x="1251952" y="982941"/>
                    <a:pt x="1243547" y="983705"/>
                  </a:cubicBezTo>
                  <a:cubicBezTo>
                    <a:pt x="1238580" y="981795"/>
                    <a:pt x="1224444" y="960400"/>
                    <a:pt x="1228265" y="938240"/>
                  </a:cubicBezTo>
                  <a:cubicBezTo>
                    <a:pt x="1236670" y="885898"/>
                    <a:pt x="1230175" y="741480"/>
                    <a:pt x="1226737" y="688756"/>
                  </a:cubicBezTo>
                  <a:cubicBezTo>
                    <a:pt x="1223680" y="642908"/>
                    <a:pt x="1217949" y="597825"/>
                    <a:pt x="1206869" y="553124"/>
                  </a:cubicBezTo>
                  <a:cubicBezTo>
                    <a:pt x="1201521" y="531729"/>
                    <a:pt x="1192733" y="512626"/>
                    <a:pt x="1181653" y="493905"/>
                  </a:cubicBezTo>
                  <a:cubicBezTo>
                    <a:pt x="1164079" y="464486"/>
                    <a:pt x="1137335" y="449586"/>
                    <a:pt x="1105242" y="446148"/>
                  </a:cubicBezTo>
                  <a:cubicBezTo>
                    <a:pt x="1026155" y="438124"/>
                    <a:pt x="946687" y="437742"/>
                    <a:pt x="867983" y="453407"/>
                  </a:cubicBezTo>
                  <a:cubicBezTo>
                    <a:pt x="843913" y="457991"/>
                    <a:pt x="821753" y="466779"/>
                    <a:pt x="800358" y="478623"/>
                  </a:cubicBezTo>
                  <a:cubicBezTo>
                    <a:pt x="765209" y="498490"/>
                    <a:pt x="729677" y="499254"/>
                    <a:pt x="694910" y="478241"/>
                  </a:cubicBezTo>
                  <a:cubicBezTo>
                    <a:pt x="658614" y="456463"/>
                    <a:pt x="619262" y="447676"/>
                    <a:pt x="577617" y="442327"/>
                  </a:cubicBezTo>
                  <a:cubicBezTo>
                    <a:pt x="505026" y="432776"/>
                    <a:pt x="433199" y="430483"/>
                    <a:pt x="361372" y="444619"/>
                  </a:cubicBezTo>
                  <a:cubicBezTo>
                    <a:pt x="329661" y="450732"/>
                    <a:pt x="309793" y="468689"/>
                    <a:pt x="299478" y="499636"/>
                  </a:cubicBezTo>
                  <a:cubicBezTo>
                    <a:pt x="284578" y="543191"/>
                    <a:pt x="284578" y="588656"/>
                    <a:pt x="282285" y="633357"/>
                  </a:cubicBezTo>
                  <a:cubicBezTo>
                    <a:pt x="280375" y="674619"/>
                    <a:pt x="276172" y="726197"/>
                    <a:pt x="272734" y="768224"/>
                  </a:cubicBezTo>
                  <a:cubicBezTo>
                    <a:pt x="273116" y="780068"/>
                    <a:pt x="261272" y="917227"/>
                    <a:pt x="261272" y="937476"/>
                  </a:cubicBezTo>
                  <a:cubicBezTo>
                    <a:pt x="261272" y="946264"/>
                    <a:pt x="255923" y="958490"/>
                    <a:pt x="243697" y="960400"/>
                  </a:cubicBezTo>
                  <a:cubicBezTo>
                    <a:pt x="229179" y="961546"/>
                    <a:pt x="231853" y="951230"/>
                    <a:pt x="228797" y="942443"/>
                  </a:cubicBezTo>
                  <a:cubicBezTo>
                    <a:pt x="215425" y="902709"/>
                    <a:pt x="237584" y="775865"/>
                    <a:pt x="228415" y="735367"/>
                  </a:cubicBezTo>
                  <a:cubicBezTo>
                    <a:pt x="227651" y="731546"/>
                    <a:pt x="218863" y="644437"/>
                    <a:pt x="220392" y="614636"/>
                  </a:cubicBezTo>
                  <a:cubicBezTo>
                    <a:pt x="223066" y="558091"/>
                    <a:pt x="210076" y="506513"/>
                    <a:pt x="175309" y="461812"/>
                  </a:cubicBezTo>
                  <a:cubicBezTo>
                    <a:pt x="151239" y="430865"/>
                    <a:pt x="147800" y="393041"/>
                    <a:pt x="137103" y="357892"/>
                  </a:cubicBezTo>
                  <a:cubicBezTo>
                    <a:pt x="132136" y="341845"/>
                    <a:pt x="126023" y="326945"/>
                    <a:pt x="115325" y="314337"/>
                  </a:cubicBezTo>
                  <a:cubicBezTo>
                    <a:pt x="101953" y="298291"/>
                    <a:pt x="83614" y="296762"/>
                    <a:pt x="62601" y="309752"/>
                  </a:cubicBezTo>
                  <a:cubicBezTo>
                    <a:pt x="57252" y="313191"/>
                    <a:pt x="52285" y="317394"/>
                    <a:pt x="46937" y="320068"/>
                  </a:cubicBezTo>
                  <a:cubicBezTo>
                    <a:pt x="40441" y="323124"/>
                    <a:pt x="32800" y="331530"/>
                    <a:pt x="26687" y="323889"/>
                  </a:cubicBezTo>
                  <a:cubicBezTo>
                    <a:pt x="22485" y="318540"/>
                    <a:pt x="28216" y="309370"/>
                    <a:pt x="32800" y="303639"/>
                  </a:cubicBezTo>
                  <a:cubicBezTo>
                    <a:pt x="64511" y="264287"/>
                    <a:pt x="95840" y="224553"/>
                    <a:pt x="146272" y="206978"/>
                  </a:cubicBezTo>
                  <a:cubicBezTo>
                    <a:pt x="153149" y="204686"/>
                    <a:pt x="158880" y="198573"/>
                    <a:pt x="165757" y="195517"/>
                  </a:cubicBezTo>
                  <a:cubicBezTo>
                    <a:pt x="171488" y="192842"/>
                    <a:pt x="176837" y="190550"/>
                    <a:pt x="174544" y="183291"/>
                  </a:cubicBezTo>
                  <a:cubicBezTo>
                    <a:pt x="172252" y="176031"/>
                    <a:pt x="165375" y="177942"/>
                    <a:pt x="160026" y="177560"/>
                  </a:cubicBezTo>
                  <a:cubicBezTo>
                    <a:pt x="140541" y="175649"/>
                    <a:pt x="122966" y="183673"/>
                    <a:pt x="105392" y="189786"/>
                  </a:cubicBezTo>
                  <a:cubicBezTo>
                    <a:pt x="79794" y="198191"/>
                    <a:pt x="54578" y="206978"/>
                    <a:pt x="28980" y="215766"/>
                  </a:cubicBezTo>
                  <a:cubicBezTo>
                    <a:pt x="26687" y="216530"/>
                    <a:pt x="24013" y="216912"/>
                    <a:pt x="21339" y="216912"/>
                  </a:cubicBezTo>
                  <a:cubicBezTo>
                    <a:pt x="14079" y="216530"/>
                    <a:pt x="4146" y="221115"/>
                    <a:pt x="707" y="213473"/>
                  </a:cubicBezTo>
                  <a:cubicBezTo>
                    <a:pt x="-2731" y="205450"/>
                    <a:pt x="7202" y="200483"/>
                    <a:pt x="12551" y="195899"/>
                  </a:cubicBezTo>
                  <a:cubicBezTo>
                    <a:pt x="49229" y="165334"/>
                    <a:pt x="91638" y="145085"/>
                    <a:pt x="134810" y="126364"/>
                  </a:cubicBezTo>
                  <a:cubicBezTo>
                    <a:pt x="186388" y="103822"/>
                    <a:pt x="240641" y="91596"/>
                    <a:pt x="297186" y="85483"/>
                  </a:cubicBezTo>
                  <a:cubicBezTo>
                    <a:pt x="370159" y="77842"/>
                    <a:pt x="444279" y="77842"/>
                    <a:pt x="516488" y="63706"/>
                  </a:cubicBezTo>
                  <a:cubicBezTo>
                    <a:pt x="521073" y="62942"/>
                    <a:pt x="524511" y="61414"/>
                    <a:pt x="528332" y="58739"/>
                  </a:cubicBezTo>
                  <a:cubicBezTo>
                    <a:pt x="535209" y="54154"/>
                    <a:pt x="550873" y="57975"/>
                    <a:pt x="549345" y="47277"/>
                  </a:cubicBezTo>
                  <a:cubicBezTo>
                    <a:pt x="547817" y="36962"/>
                    <a:pt x="532916" y="36962"/>
                    <a:pt x="523747" y="36198"/>
                  </a:cubicBezTo>
                  <a:cubicBezTo>
                    <a:pt x="499677" y="33905"/>
                    <a:pt x="475607" y="33523"/>
                    <a:pt x="451156" y="33141"/>
                  </a:cubicBezTo>
                  <a:cubicBezTo>
                    <a:pt x="439312" y="33141"/>
                    <a:pt x="428996" y="28939"/>
                    <a:pt x="418298" y="25118"/>
                  </a:cubicBezTo>
                  <a:cubicBezTo>
                    <a:pt x="414096" y="23590"/>
                    <a:pt x="411421" y="21297"/>
                    <a:pt x="412567" y="16713"/>
                  </a:cubicBezTo>
                  <a:cubicBezTo>
                    <a:pt x="413332" y="13274"/>
                    <a:pt x="416388" y="11746"/>
                    <a:pt x="419827" y="11364"/>
                  </a:cubicBezTo>
                  <a:cubicBezTo>
                    <a:pt x="435873" y="9071"/>
                    <a:pt x="451156" y="2958"/>
                    <a:pt x="468348" y="2576"/>
                  </a:cubicBezTo>
                  <a:cubicBezTo>
                    <a:pt x="533298" y="284"/>
                    <a:pt x="598248" y="-2008"/>
                    <a:pt x="662817" y="2958"/>
                  </a:cubicBezTo>
                  <a:cubicBezTo>
                    <a:pt x="710956" y="6397"/>
                    <a:pt x="757185" y="18623"/>
                    <a:pt x="803797" y="30467"/>
                  </a:cubicBezTo>
                  <a:cubicBezTo>
                    <a:pt x="842767" y="40400"/>
                    <a:pt x="879062" y="56829"/>
                    <a:pt x="916122" y="71729"/>
                  </a:cubicBezTo>
                  <a:cubicBezTo>
                    <a:pt x="977634" y="100766"/>
                    <a:pt x="1025773" y="151198"/>
                    <a:pt x="1086521" y="181762"/>
                  </a:cubicBezTo>
                  <a:cubicBezTo>
                    <a:pt x="1107916" y="192460"/>
                    <a:pt x="1129311" y="203540"/>
                    <a:pt x="1154527" y="202012"/>
                  </a:cubicBezTo>
                  <a:cubicBezTo>
                    <a:pt x="1178597" y="198955"/>
                    <a:pt x="1202667" y="195899"/>
                    <a:pt x="1221006" y="177178"/>
                  </a:cubicBezTo>
                  <a:cubicBezTo>
                    <a:pt x="1219859" y="171065"/>
                    <a:pt x="1218713" y="164952"/>
                    <a:pt x="1217185" y="158839"/>
                  </a:cubicBezTo>
                  <a:cubicBezTo>
                    <a:pt x="1216039" y="152726"/>
                    <a:pt x="1211454" y="145085"/>
                    <a:pt x="1217949" y="141646"/>
                  </a:cubicBezTo>
                  <a:cubicBezTo>
                    <a:pt x="1224062" y="138208"/>
                    <a:pt x="1231703" y="141646"/>
                    <a:pt x="1237434" y="146231"/>
                  </a:cubicBezTo>
                  <a:cubicBezTo>
                    <a:pt x="1258447" y="163806"/>
                    <a:pt x="1276786" y="180234"/>
                    <a:pt x="1292451" y="202394"/>
                  </a:cubicBezTo>
                  <a:cubicBezTo>
                    <a:pt x="1303912" y="218440"/>
                    <a:pt x="1314610" y="239835"/>
                    <a:pt x="1322633" y="255882"/>
                  </a:cubicBezTo>
                  <a:cubicBezTo>
                    <a:pt x="1333331" y="276895"/>
                    <a:pt x="1363132" y="323124"/>
                    <a:pt x="1363132" y="368972"/>
                  </a:cubicBezTo>
                  <a:close/>
                </a:path>
              </a:pathLst>
            </a:custGeom>
            <a:solidFill>
              <a:srgbClr val="582200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DD39F5-8000-4008-9089-4FC6CC1722F0}"/>
                </a:ext>
              </a:extLst>
            </p:cNvPr>
            <p:cNvSpPr/>
            <p:nvPr/>
          </p:nvSpPr>
          <p:spPr>
            <a:xfrm>
              <a:off x="10739486" y="1309014"/>
              <a:ext cx="96279" cy="129136"/>
            </a:xfrm>
            <a:custGeom>
              <a:avLst/>
              <a:gdLst>
                <a:gd name="connsiteX0" fmla="*/ 96279 w 96279"/>
                <a:gd name="connsiteY0" fmla="*/ 64568 h 129136"/>
                <a:gd name="connsiteX1" fmla="*/ 48139 w 96279"/>
                <a:gd name="connsiteY1" fmla="*/ 129136 h 129136"/>
                <a:gd name="connsiteX2" fmla="*/ 0 w 96279"/>
                <a:gd name="connsiteY2" fmla="*/ 64568 h 129136"/>
                <a:gd name="connsiteX3" fmla="*/ 48139 w 96279"/>
                <a:gd name="connsiteY3" fmla="*/ 0 h 129136"/>
                <a:gd name="connsiteX4" fmla="*/ 96279 w 96279"/>
                <a:gd name="connsiteY4" fmla="*/ 64568 h 1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79" h="129136">
                  <a:moveTo>
                    <a:pt x="96279" y="64568"/>
                  </a:moveTo>
                  <a:cubicBezTo>
                    <a:pt x="96279" y="100228"/>
                    <a:pt x="74726" y="129136"/>
                    <a:pt x="48139" y="129136"/>
                  </a:cubicBezTo>
                  <a:cubicBezTo>
                    <a:pt x="21553" y="129136"/>
                    <a:pt x="0" y="100228"/>
                    <a:pt x="0" y="64568"/>
                  </a:cubicBezTo>
                  <a:cubicBezTo>
                    <a:pt x="0" y="28908"/>
                    <a:pt x="21553" y="0"/>
                    <a:pt x="48139" y="0"/>
                  </a:cubicBezTo>
                  <a:cubicBezTo>
                    <a:pt x="74726" y="0"/>
                    <a:pt x="96279" y="28908"/>
                    <a:pt x="96279" y="64568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8E6081A-E33C-41E3-A94C-B86A943B5D63}"/>
                </a:ext>
              </a:extLst>
            </p:cNvPr>
            <p:cNvSpPr/>
            <p:nvPr/>
          </p:nvSpPr>
          <p:spPr>
            <a:xfrm>
              <a:off x="11140648" y="1307486"/>
              <a:ext cx="96279" cy="129136"/>
            </a:xfrm>
            <a:custGeom>
              <a:avLst/>
              <a:gdLst>
                <a:gd name="connsiteX0" fmla="*/ 96279 w 96279"/>
                <a:gd name="connsiteY0" fmla="*/ 64568 h 129136"/>
                <a:gd name="connsiteX1" fmla="*/ 48139 w 96279"/>
                <a:gd name="connsiteY1" fmla="*/ 129136 h 129136"/>
                <a:gd name="connsiteX2" fmla="*/ 0 w 96279"/>
                <a:gd name="connsiteY2" fmla="*/ 64568 h 129136"/>
                <a:gd name="connsiteX3" fmla="*/ 48139 w 96279"/>
                <a:gd name="connsiteY3" fmla="*/ 0 h 129136"/>
                <a:gd name="connsiteX4" fmla="*/ 96279 w 96279"/>
                <a:gd name="connsiteY4" fmla="*/ 64568 h 1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79" h="129136">
                  <a:moveTo>
                    <a:pt x="96279" y="64568"/>
                  </a:moveTo>
                  <a:cubicBezTo>
                    <a:pt x="96279" y="100228"/>
                    <a:pt x="74726" y="129136"/>
                    <a:pt x="48139" y="129136"/>
                  </a:cubicBezTo>
                  <a:cubicBezTo>
                    <a:pt x="21553" y="129136"/>
                    <a:pt x="0" y="100228"/>
                    <a:pt x="0" y="64568"/>
                  </a:cubicBezTo>
                  <a:cubicBezTo>
                    <a:pt x="0" y="28908"/>
                    <a:pt x="21553" y="0"/>
                    <a:pt x="48139" y="0"/>
                  </a:cubicBezTo>
                  <a:cubicBezTo>
                    <a:pt x="74726" y="0"/>
                    <a:pt x="96279" y="28908"/>
                    <a:pt x="96279" y="64568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4E612B9-1900-4303-AAED-D501ADE9557B}"/>
                </a:ext>
              </a:extLst>
            </p:cNvPr>
            <p:cNvSpPr/>
            <p:nvPr/>
          </p:nvSpPr>
          <p:spPr>
            <a:xfrm>
              <a:off x="10678156" y="1223613"/>
              <a:ext cx="204252" cy="51082"/>
            </a:xfrm>
            <a:custGeom>
              <a:avLst/>
              <a:gdLst>
                <a:gd name="connsiteX0" fmla="*/ 142708 w 204252"/>
                <a:gd name="connsiteY0" fmla="*/ 584 h 51082"/>
                <a:gd name="connsiteX1" fmla="*/ 176711 w 204252"/>
                <a:gd name="connsiteY1" fmla="*/ 966 h 51082"/>
                <a:gd name="connsiteX2" fmla="*/ 204220 w 204252"/>
                <a:gd name="connsiteY2" fmla="*/ 29238 h 51082"/>
                <a:gd name="connsiteX3" fmla="*/ 172126 w 204252"/>
                <a:gd name="connsiteY3" fmla="*/ 50634 h 51082"/>
                <a:gd name="connsiteX4" fmla="*/ 21977 w 204252"/>
                <a:gd name="connsiteY4" fmla="*/ 45667 h 51082"/>
                <a:gd name="connsiteX5" fmla="*/ 200 w 204252"/>
                <a:gd name="connsiteY5" fmla="*/ 40700 h 51082"/>
                <a:gd name="connsiteX6" fmla="*/ 18539 w 204252"/>
                <a:gd name="connsiteY6" fmla="*/ 24654 h 51082"/>
                <a:gd name="connsiteX7" fmla="*/ 142708 w 204252"/>
                <a:gd name="connsiteY7" fmla="*/ 584 h 5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252" h="51082">
                  <a:moveTo>
                    <a:pt x="142708" y="584"/>
                  </a:moveTo>
                  <a:cubicBezTo>
                    <a:pt x="151113" y="584"/>
                    <a:pt x="164103" y="-180"/>
                    <a:pt x="176711" y="966"/>
                  </a:cubicBezTo>
                  <a:cubicBezTo>
                    <a:pt x="192376" y="2112"/>
                    <a:pt x="204984" y="15866"/>
                    <a:pt x="204220" y="29238"/>
                  </a:cubicBezTo>
                  <a:cubicBezTo>
                    <a:pt x="203073" y="43757"/>
                    <a:pt x="190083" y="53308"/>
                    <a:pt x="172126" y="50634"/>
                  </a:cubicBezTo>
                  <a:cubicBezTo>
                    <a:pt x="122077" y="43757"/>
                    <a:pt x="72409" y="39554"/>
                    <a:pt x="21977" y="45667"/>
                  </a:cubicBezTo>
                  <a:cubicBezTo>
                    <a:pt x="14336" y="46431"/>
                    <a:pt x="2110" y="50252"/>
                    <a:pt x="200" y="40700"/>
                  </a:cubicBezTo>
                  <a:cubicBezTo>
                    <a:pt x="-1711" y="31531"/>
                    <a:pt x="10515" y="27710"/>
                    <a:pt x="18539" y="24654"/>
                  </a:cubicBezTo>
                  <a:cubicBezTo>
                    <a:pt x="57127" y="9371"/>
                    <a:pt x="96097" y="-2855"/>
                    <a:pt x="142708" y="584"/>
                  </a:cubicBezTo>
                  <a:close/>
                </a:path>
              </a:pathLst>
            </a:custGeom>
            <a:solidFill>
              <a:srgbClr val="55200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C3AA4A-2EE0-4532-B455-5705958F7710}"/>
                </a:ext>
              </a:extLst>
            </p:cNvPr>
            <p:cNvSpPr/>
            <p:nvPr/>
          </p:nvSpPr>
          <p:spPr>
            <a:xfrm>
              <a:off x="11093532" y="1223857"/>
              <a:ext cx="204972" cy="49976"/>
            </a:xfrm>
            <a:custGeom>
              <a:avLst/>
              <a:gdLst>
                <a:gd name="connsiteX0" fmla="*/ 66983 w 204972"/>
                <a:gd name="connsiteY0" fmla="*/ 340 h 49976"/>
                <a:gd name="connsiteX1" fmla="*/ 191534 w 204972"/>
                <a:gd name="connsiteY1" fmla="*/ 27466 h 49976"/>
                <a:gd name="connsiteX2" fmla="*/ 204524 w 204972"/>
                <a:gd name="connsiteY2" fmla="*/ 40838 h 49976"/>
                <a:gd name="connsiteX3" fmla="*/ 187332 w 204972"/>
                <a:gd name="connsiteY3" fmla="*/ 45423 h 49976"/>
                <a:gd name="connsiteX4" fmla="*/ 31833 w 204972"/>
                <a:gd name="connsiteY4" fmla="*/ 49625 h 49976"/>
                <a:gd name="connsiteX5" fmla="*/ 122 w 204972"/>
                <a:gd name="connsiteY5" fmla="*/ 29376 h 49976"/>
                <a:gd name="connsiteX6" fmla="*/ 26867 w 204972"/>
                <a:gd name="connsiteY6" fmla="*/ 340 h 49976"/>
                <a:gd name="connsiteX7" fmla="*/ 66983 w 204972"/>
                <a:gd name="connsiteY7" fmla="*/ 340 h 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972" h="49976">
                  <a:moveTo>
                    <a:pt x="66983" y="340"/>
                  </a:moveTo>
                  <a:cubicBezTo>
                    <a:pt x="110920" y="-1189"/>
                    <a:pt x="152564" y="7981"/>
                    <a:pt x="191534" y="27466"/>
                  </a:cubicBezTo>
                  <a:cubicBezTo>
                    <a:pt x="197265" y="30140"/>
                    <a:pt x="207199" y="32051"/>
                    <a:pt x="204524" y="40838"/>
                  </a:cubicBezTo>
                  <a:cubicBezTo>
                    <a:pt x="202232" y="47333"/>
                    <a:pt x="193445" y="46187"/>
                    <a:pt x="187332" y="45423"/>
                  </a:cubicBezTo>
                  <a:cubicBezTo>
                    <a:pt x="135372" y="38928"/>
                    <a:pt x="83411" y="43130"/>
                    <a:pt x="31833" y="49625"/>
                  </a:cubicBezTo>
                  <a:cubicBezTo>
                    <a:pt x="14641" y="51918"/>
                    <a:pt x="1651" y="42748"/>
                    <a:pt x="122" y="29376"/>
                  </a:cubicBezTo>
                  <a:cubicBezTo>
                    <a:pt x="-1406" y="16386"/>
                    <a:pt x="11584" y="1486"/>
                    <a:pt x="26867" y="340"/>
                  </a:cubicBezTo>
                  <a:cubicBezTo>
                    <a:pt x="40239" y="-425"/>
                    <a:pt x="53611" y="340"/>
                    <a:pt x="66983" y="340"/>
                  </a:cubicBezTo>
                  <a:close/>
                </a:path>
              </a:pathLst>
            </a:custGeom>
            <a:solidFill>
              <a:srgbClr val="56210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17246D-4C76-4232-BA96-9554F2411CFF}"/>
                </a:ext>
              </a:extLst>
            </p:cNvPr>
            <p:cNvSpPr/>
            <p:nvPr/>
          </p:nvSpPr>
          <p:spPr>
            <a:xfrm>
              <a:off x="10779602" y="1313217"/>
              <a:ext cx="43554" cy="58837"/>
            </a:xfrm>
            <a:custGeom>
              <a:avLst/>
              <a:gdLst>
                <a:gd name="connsiteX0" fmla="*/ 43555 w 43554"/>
                <a:gd name="connsiteY0" fmla="*/ 29419 h 58837"/>
                <a:gd name="connsiteX1" fmla="*/ 21777 w 43554"/>
                <a:gd name="connsiteY1" fmla="*/ 58837 h 58837"/>
                <a:gd name="connsiteX2" fmla="*/ 0 w 43554"/>
                <a:gd name="connsiteY2" fmla="*/ 29419 h 58837"/>
                <a:gd name="connsiteX3" fmla="*/ 21777 w 43554"/>
                <a:gd name="connsiteY3" fmla="*/ 0 h 58837"/>
                <a:gd name="connsiteX4" fmla="*/ 43555 w 43554"/>
                <a:gd name="connsiteY4" fmla="*/ 29419 h 5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54" h="58837">
                  <a:moveTo>
                    <a:pt x="43555" y="29419"/>
                  </a:moveTo>
                  <a:cubicBezTo>
                    <a:pt x="43555" y="45666"/>
                    <a:pt x="33805" y="58837"/>
                    <a:pt x="21777" y="58837"/>
                  </a:cubicBezTo>
                  <a:cubicBezTo>
                    <a:pt x="9750" y="58837"/>
                    <a:pt x="0" y="45666"/>
                    <a:pt x="0" y="29419"/>
                  </a:cubicBezTo>
                  <a:cubicBezTo>
                    <a:pt x="0" y="13171"/>
                    <a:pt x="9750" y="0"/>
                    <a:pt x="21777" y="0"/>
                  </a:cubicBezTo>
                  <a:cubicBezTo>
                    <a:pt x="33805" y="0"/>
                    <a:pt x="43555" y="13171"/>
                    <a:pt x="43555" y="29419"/>
                  </a:cubicBezTo>
                  <a:close/>
                </a:path>
              </a:pathLst>
            </a:custGeom>
            <a:solidFill>
              <a:srgbClr val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F64E02D-767D-4048-A386-7A52DEA563E4}"/>
                </a:ext>
              </a:extLst>
            </p:cNvPr>
            <p:cNvSpPr/>
            <p:nvPr/>
          </p:nvSpPr>
          <p:spPr>
            <a:xfrm>
              <a:off x="11182675" y="1311688"/>
              <a:ext cx="43554" cy="58837"/>
            </a:xfrm>
            <a:custGeom>
              <a:avLst/>
              <a:gdLst>
                <a:gd name="connsiteX0" fmla="*/ 43555 w 43554"/>
                <a:gd name="connsiteY0" fmla="*/ 29419 h 58837"/>
                <a:gd name="connsiteX1" fmla="*/ 21777 w 43554"/>
                <a:gd name="connsiteY1" fmla="*/ 58837 h 58837"/>
                <a:gd name="connsiteX2" fmla="*/ 0 w 43554"/>
                <a:gd name="connsiteY2" fmla="*/ 29419 h 58837"/>
                <a:gd name="connsiteX3" fmla="*/ 21777 w 43554"/>
                <a:gd name="connsiteY3" fmla="*/ 0 h 58837"/>
                <a:gd name="connsiteX4" fmla="*/ 43555 w 43554"/>
                <a:gd name="connsiteY4" fmla="*/ 29419 h 5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54" h="58837">
                  <a:moveTo>
                    <a:pt x="43555" y="29419"/>
                  </a:moveTo>
                  <a:cubicBezTo>
                    <a:pt x="43555" y="45666"/>
                    <a:pt x="33805" y="58837"/>
                    <a:pt x="21777" y="58837"/>
                  </a:cubicBezTo>
                  <a:cubicBezTo>
                    <a:pt x="9750" y="58837"/>
                    <a:pt x="0" y="45666"/>
                    <a:pt x="0" y="29419"/>
                  </a:cubicBezTo>
                  <a:cubicBezTo>
                    <a:pt x="0" y="13171"/>
                    <a:pt x="9750" y="0"/>
                    <a:pt x="21777" y="0"/>
                  </a:cubicBezTo>
                  <a:cubicBezTo>
                    <a:pt x="33805" y="0"/>
                    <a:pt x="43555" y="13171"/>
                    <a:pt x="43555" y="29419"/>
                  </a:cubicBezTo>
                  <a:close/>
                </a:path>
              </a:pathLst>
            </a:custGeom>
            <a:solidFill>
              <a:srgbClr val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2AED904-2151-4B9C-9708-8F4DD53240F6}"/>
                </a:ext>
              </a:extLst>
            </p:cNvPr>
            <p:cNvSpPr/>
            <p:nvPr/>
          </p:nvSpPr>
          <p:spPr>
            <a:xfrm>
              <a:off x="10912941" y="1480559"/>
              <a:ext cx="55016" cy="113813"/>
            </a:xfrm>
            <a:custGeom>
              <a:avLst/>
              <a:gdLst>
                <a:gd name="connsiteX0" fmla="*/ 16046 w 55016"/>
                <a:gd name="connsiteY0" fmla="*/ 76794 h 113813"/>
                <a:gd name="connsiteX1" fmla="*/ 55017 w 55016"/>
                <a:gd name="connsiteY1" fmla="*/ 111943 h 113813"/>
                <a:gd name="connsiteX2" fmla="*/ 0 w 55016"/>
                <a:gd name="connsiteY2" fmla="*/ 109651 h 113813"/>
                <a:gd name="connsiteX3" fmla="*/ 4203 w 55016"/>
                <a:gd name="connsiteY3" fmla="*/ 19485 h 113813"/>
                <a:gd name="connsiteX4" fmla="*/ 24070 w 55016"/>
                <a:gd name="connsiteY4" fmla="*/ 0 h 113813"/>
                <a:gd name="connsiteX5" fmla="*/ 20631 w 55016"/>
                <a:gd name="connsiteY5" fmla="*/ 42409 h 113813"/>
                <a:gd name="connsiteX6" fmla="*/ 16046 w 55016"/>
                <a:gd name="connsiteY6" fmla="*/ 76794 h 11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016" h="113813">
                  <a:moveTo>
                    <a:pt x="16046" y="76794"/>
                  </a:moveTo>
                  <a:cubicBezTo>
                    <a:pt x="16429" y="105448"/>
                    <a:pt x="40880" y="105066"/>
                    <a:pt x="55017" y="111943"/>
                  </a:cubicBezTo>
                  <a:cubicBezTo>
                    <a:pt x="39352" y="116146"/>
                    <a:pt x="15664" y="112326"/>
                    <a:pt x="0" y="109651"/>
                  </a:cubicBezTo>
                  <a:cubicBezTo>
                    <a:pt x="382" y="103920"/>
                    <a:pt x="3439" y="44701"/>
                    <a:pt x="4203" y="19485"/>
                  </a:cubicBezTo>
                  <a:cubicBezTo>
                    <a:pt x="4585" y="16046"/>
                    <a:pt x="15282" y="6113"/>
                    <a:pt x="24070" y="0"/>
                  </a:cubicBezTo>
                  <a:cubicBezTo>
                    <a:pt x="29036" y="13754"/>
                    <a:pt x="24070" y="25980"/>
                    <a:pt x="20631" y="42409"/>
                  </a:cubicBezTo>
                  <a:cubicBezTo>
                    <a:pt x="19485" y="50432"/>
                    <a:pt x="16811" y="72973"/>
                    <a:pt x="16046" y="76794"/>
                  </a:cubicBezTo>
                  <a:close/>
                </a:path>
              </a:pathLst>
            </a:custGeom>
            <a:solidFill>
              <a:srgbClr val="DD8D55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94494E-CCDA-4158-933C-C3F40CE32D97}"/>
                </a:ext>
              </a:extLst>
            </p:cNvPr>
            <p:cNvSpPr/>
            <p:nvPr/>
          </p:nvSpPr>
          <p:spPr>
            <a:xfrm>
              <a:off x="10515097" y="1277876"/>
              <a:ext cx="948225" cy="238504"/>
            </a:xfrm>
            <a:custGeom>
              <a:avLst/>
              <a:gdLst>
                <a:gd name="connsiteX0" fmla="*/ 925850 w 948224"/>
                <a:gd name="connsiteY0" fmla="*/ 1337 h 238504"/>
                <a:gd name="connsiteX1" fmla="*/ 584288 w 948224"/>
                <a:gd name="connsiteY1" fmla="*/ 1337 h 238504"/>
                <a:gd name="connsiteX2" fmla="*/ 538823 w 948224"/>
                <a:gd name="connsiteY2" fmla="*/ 23115 h 238504"/>
                <a:gd name="connsiteX3" fmla="*/ 480750 w 948224"/>
                <a:gd name="connsiteY3" fmla="*/ 48713 h 238504"/>
                <a:gd name="connsiteX4" fmla="*/ 438724 w 948224"/>
                <a:gd name="connsiteY4" fmla="*/ 48331 h 238504"/>
                <a:gd name="connsiteX5" fmla="*/ 422677 w 948224"/>
                <a:gd name="connsiteY5" fmla="*/ 38779 h 238504"/>
                <a:gd name="connsiteX6" fmla="*/ 358109 w 948224"/>
                <a:gd name="connsiteY6" fmla="*/ 955 h 238504"/>
                <a:gd name="connsiteX7" fmla="*/ 98690 w 948224"/>
                <a:gd name="connsiteY7" fmla="*/ 573 h 238504"/>
                <a:gd name="connsiteX8" fmla="*/ 7378 w 948224"/>
                <a:gd name="connsiteY8" fmla="*/ 4012 h 238504"/>
                <a:gd name="connsiteX9" fmla="*/ 501 w 948224"/>
                <a:gd name="connsiteY9" fmla="*/ 34958 h 238504"/>
                <a:gd name="connsiteX10" fmla="*/ 7378 w 948224"/>
                <a:gd name="connsiteY10" fmla="*/ 44128 h 238504"/>
                <a:gd name="connsiteX11" fmla="*/ 23425 w 948224"/>
                <a:gd name="connsiteY11" fmla="*/ 78895 h 238504"/>
                <a:gd name="connsiteX12" fmla="*/ 23043 w 948224"/>
                <a:gd name="connsiteY12" fmla="*/ 147666 h 238504"/>
                <a:gd name="connsiteX13" fmla="*/ 29920 w 948224"/>
                <a:gd name="connsiteY13" fmla="*/ 178995 h 238504"/>
                <a:gd name="connsiteX14" fmla="*/ 70036 w 948224"/>
                <a:gd name="connsiteY14" fmla="*/ 225606 h 238504"/>
                <a:gd name="connsiteX15" fmla="*/ 107478 w 948224"/>
                <a:gd name="connsiteY15" fmla="*/ 236686 h 238504"/>
                <a:gd name="connsiteX16" fmla="*/ 363076 w 948224"/>
                <a:gd name="connsiteY16" fmla="*/ 236686 h 238504"/>
                <a:gd name="connsiteX17" fmla="*/ 432229 w 948224"/>
                <a:gd name="connsiteY17" fmla="*/ 172882 h 238504"/>
                <a:gd name="connsiteX18" fmla="*/ 435285 w 948224"/>
                <a:gd name="connsiteY18" fmla="*/ 112134 h 238504"/>
                <a:gd name="connsiteX19" fmla="*/ 459737 w 948224"/>
                <a:gd name="connsiteY19" fmla="*/ 88447 h 238504"/>
                <a:gd name="connsiteX20" fmla="*/ 494122 w 948224"/>
                <a:gd name="connsiteY20" fmla="*/ 88447 h 238504"/>
                <a:gd name="connsiteX21" fmla="*/ 515135 w 948224"/>
                <a:gd name="connsiteY21" fmla="*/ 109460 h 238504"/>
                <a:gd name="connsiteX22" fmla="*/ 515518 w 948224"/>
                <a:gd name="connsiteY22" fmla="*/ 172500 h 238504"/>
                <a:gd name="connsiteX23" fmla="*/ 580086 w 948224"/>
                <a:gd name="connsiteY23" fmla="*/ 237068 h 238504"/>
                <a:gd name="connsiteX24" fmla="*/ 858225 w 948224"/>
                <a:gd name="connsiteY24" fmla="*/ 230955 h 238504"/>
                <a:gd name="connsiteX25" fmla="*/ 891464 w 948224"/>
                <a:gd name="connsiteY25" fmla="*/ 219875 h 238504"/>
                <a:gd name="connsiteX26" fmla="*/ 918208 w 948224"/>
                <a:gd name="connsiteY26" fmla="*/ 172882 h 238504"/>
                <a:gd name="connsiteX27" fmla="*/ 917826 w 948224"/>
                <a:gd name="connsiteY27" fmla="*/ 62467 h 238504"/>
                <a:gd name="connsiteX28" fmla="*/ 928142 w 948224"/>
                <a:gd name="connsiteY28" fmla="*/ 45656 h 238504"/>
                <a:gd name="connsiteX29" fmla="*/ 948009 w 948224"/>
                <a:gd name="connsiteY29" fmla="*/ 20440 h 238504"/>
                <a:gd name="connsiteX30" fmla="*/ 925850 w 948224"/>
                <a:gd name="connsiteY30" fmla="*/ 1337 h 238504"/>
                <a:gd name="connsiteX31" fmla="*/ 398225 w 948224"/>
                <a:gd name="connsiteY31" fmla="*/ 163331 h 238504"/>
                <a:gd name="connsiteX32" fmla="*/ 361930 w 948224"/>
                <a:gd name="connsiteY32" fmla="*/ 200772 h 238504"/>
                <a:gd name="connsiteX33" fmla="*/ 92960 w 948224"/>
                <a:gd name="connsiteY33" fmla="*/ 200008 h 238504"/>
                <a:gd name="connsiteX34" fmla="*/ 58574 w 948224"/>
                <a:gd name="connsiteY34" fmla="*/ 165623 h 238504"/>
                <a:gd name="connsiteX35" fmla="*/ 58574 w 948224"/>
                <a:gd name="connsiteY35" fmla="*/ 66287 h 238504"/>
                <a:gd name="connsiteX36" fmla="*/ 94488 w 948224"/>
                <a:gd name="connsiteY36" fmla="*/ 31520 h 238504"/>
                <a:gd name="connsiteX37" fmla="*/ 226298 w 948224"/>
                <a:gd name="connsiteY37" fmla="*/ 31520 h 238504"/>
                <a:gd name="connsiteX38" fmla="*/ 361930 w 948224"/>
                <a:gd name="connsiteY38" fmla="*/ 31138 h 238504"/>
                <a:gd name="connsiteX39" fmla="*/ 398225 w 948224"/>
                <a:gd name="connsiteY39" fmla="*/ 68198 h 238504"/>
                <a:gd name="connsiteX40" fmla="*/ 398225 w 948224"/>
                <a:gd name="connsiteY40" fmla="*/ 163331 h 238504"/>
                <a:gd name="connsiteX41" fmla="*/ 891464 w 948224"/>
                <a:gd name="connsiteY41" fmla="*/ 167151 h 238504"/>
                <a:gd name="connsiteX42" fmla="*/ 858989 w 948224"/>
                <a:gd name="connsiteY42" fmla="*/ 199626 h 238504"/>
                <a:gd name="connsiteX43" fmla="*/ 585816 w 948224"/>
                <a:gd name="connsiteY43" fmla="*/ 199626 h 238504"/>
                <a:gd name="connsiteX44" fmla="*/ 552959 w 948224"/>
                <a:gd name="connsiteY44" fmla="*/ 166387 h 238504"/>
                <a:gd name="connsiteX45" fmla="*/ 552959 w 948224"/>
                <a:gd name="connsiteY45" fmla="*/ 65141 h 238504"/>
                <a:gd name="connsiteX46" fmla="*/ 586199 w 948224"/>
                <a:gd name="connsiteY46" fmla="*/ 30374 h 238504"/>
                <a:gd name="connsiteX47" fmla="*/ 614853 w 948224"/>
                <a:gd name="connsiteY47" fmla="*/ 30374 h 238504"/>
                <a:gd name="connsiteX48" fmla="*/ 862810 w 948224"/>
                <a:gd name="connsiteY48" fmla="*/ 31138 h 238504"/>
                <a:gd name="connsiteX49" fmla="*/ 891464 w 948224"/>
                <a:gd name="connsiteY49" fmla="*/ 63613 h 238504"/>
                <a:gd name="connsiteX50" fmla="*/ 891464 w 948224"/>
                <a:gd name="connsiteY50" fmla="*/ 167151 h 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48224" h="238504">
                  <a:moveTo>
                    <a:pt x="925850" y="1337"/>
                  </a:moveTo>
                  <a:cubicBezTo>
                    <a:pt x="811996" y="1337"/>
                    <a:pt x="698142" y="1719"/>
                    <a:pt x="584288" y="1337"/>
                  </a:cubicBezTo>
                  <a:cubicBezTo>
                    <a:pt x="565185" y="1337"/>
                    <a:pt x="546082" y="7450"/>
                    <a:pt x="538823" y="23115"/>
                  </a:cubicBezTo>
                  <a:cubicBezTo>
                    <a:pt x="525833" y="50623"/>
                    <a:pt x="504438" y="50241"/>
                    <a:pt x="480750" y="48713"/>
                  </a:cubicBezTo>
                  <a:cubicBezTo>
                    <a:pt x="466614" y="47949"/>
                    <a:pt x="452860" y="48331"/>
                    <a:pt x="438724" y="48331"/>
                  </a:cubicBezTo>
                  <a:cubicBezTo>
                    <a:pt x="431082" y="48331"/>
                    <a:pt x="426880" y="46038"/>
                    <a:pt x="422677" y="38779"/>
                  </a:cubicBezTo>
                  <a:cubicBezTo>
                    <a:pt x="408923" y="13563"/>
                    <a:pt x="388292" y="573"/>
                    <a:pt x="358109" y="955"/>
                  </a:cubicBezTo>
                  <a:cubicBezTo>
                    <a:pt x="271764" y="1719"/>
                    <a:pt x="185036" y="-191"/>
                    <a:pt x="98690" y="573"/>
                  </a:cubicBezTo>
                  <a:cubicBezTo>
                    <a:pt x="68508" y="955"/>
                    <a:pt x="37561" y="-2483"/>
                    <a:pt x="7378" y="4012"/>
                  </a:cubicBezTo>
                  <a:cubicBezTo>
                    <a:pt x="2412" y="13945"/>
                    <a:pt x="-1409" y="23879"/>
                    <a:pt x="501" y="34958"/>
                  </a:cubicBezTo>
                  <a:cubicBezTo>
                    <a:pt x="2794" y="38015"/>
                    <a:pt x="3940" y="42600"/>
                    <a:pt x="7378" y="44128"/>
                  </a:cubicBezTo>
                  <a:cubicBezTo>
                    <a:pt x="23807" y="50623"/>
                    <a:pt x="23807" y="64377"/>
                    <a:pt x="23425" y="78895"/>
                  </a:cubicBezTo>
                  <a:cubicBezTo>
                    <a:pt x="23043" y="101819"/>
                    <a:pt x="23425" y="124742"/>
                    <a:pt x="23043" y="147666"/>
                  </a:cubicBezTo>
                  <a:cubicBezTo>
                    <a:pt x="23043" y="158746"/>
                    <a:pt x="24189" y="169061"/>
                    <a:pt x="29920" y="178995"/>
                  </a:cubicBezTo>
                  <a:cubicBezTo>
                    <a:pt x="38325" y="198862"/>
                    <a:pt x="52461" y="213762"/>
                    <a:pt x="70036" y="225606"/>
                  </a:cubicBezTo>
                  <a:cubicBezTo>
                    <a:pt x="80734" y="235540"/>
                    <a:pt x="94870" y="236686"/>
                    <a:pt x="107478" y="236686"/>
                  </a:cubicBezTo>
                  <a:cubicBezTo>
                    <a:pt x="192677" y="237832"/>
                    <a:pt x="277876" y="238214"/>
                    <a:pt x="363076" y="236686"/>
                  </a:cubicBezTo>
                  <a:cubicBezTo>
                    <a:pt x="401282" y="235922"/>
                    <a:pt x="425351" y="210706"/>
                    <a:pt x="432229" y="172882"/>
                  </a:cubicBezTo>
                  <a:cubicBezTo>
                    <a:pt x="436049" y="152633"/>
                    <a:pt x="434903" y="132384"/>
                    <a:pt x="435285" y="112134"/>
                  </a:cubicBezTo>
                  <a:cubicBezTo>
                    <a:pt x="435667" y="90357"/>
                    <a:pt x="437577" y="88829"/>
                    <a:pt x="459737" y="88447"/>
                  </a:cubicBezTo>
                  <a:cubicBezTo>
                    <a:pt x="471199" y="88447"/>
                    <a:pt x="482660" y="88829"/>
                    <a:pt x="494122" y="88447"/>
                  </a:cubicBezTo>
                  <a:cubicBezTo>
                    <a:pt x="508640" y="88065"/>
                    <a:pt x="514753" y="95324"/>
                    <a:pt x="515135" y="109460"/>
                  </a:cubicBezTo>
                  <a:cubicBezTo>
                    <a:pt x="515518" y="130473"/>
                    <a:pt x="514753" y="151487"/>
                    <a:pt x="515518" y="172500"/>
                  </a:cubicBezTo>
                  <a:cubicBezTo>
                    <a:pt x="516664" y="208031"/>
                    <a:pt x="544554" y="237832"/>
                    <a:pt x="580086" y="237068"/>
                  </a:cubicBezTo>
                  <a:cubicBezTo>
                    <a:pt x="672926" y="235540"/>
                    <a:pt x="765767" y="244327"/>
                    <a:pt x="858225" y="230955"/>
                  </a:cubicBezTo>
                  <a:cubicBezTo>
                    <a:pt x="869305" y="227134"/>
                    <a:pt x="880384" y="223696"/>
                    <a:pt x="891464" y="219875"/>
                  </a:cubicBezTo>
                  <a:cubicBezTo>
                    <a:pt x="907893" y="208414"/>
                    <a:pt x="917062" y="193513"/>
                    <a:pt x="918208" y="172882"/>
                  </a:cubicBezTo>
                  <a:cubicBezTo>
                    <a:pt x="920119" y="136204"/>
                    <a:pt x="920501" y="99144"/>
                    <a:pt x="917826" y="62467"/>
                  </a:cubicBezTo>
                  <a:cubicBezTo>
                    <a:pt x="917444" y="54826"/>
                    <a:pt x="913624" y="44892"/>
                    <a:pt x="928142" y="45656"/>
                  </a:cubicBezTo>
                  <a:cubicBezTo>
                    <a:pt x="946099" y="46420"/>
                    <a:pt x="948009" y="34576"/>
                    <a:pt x="948009" y="20440"/>
                  </a:cubicBezTo>
                  <a:cubicBezTo>
                    <a:pt x="949919" y="1719"/>
                    <a:pt x="938839" y="1337"/>
                    <a:pt x="925850" y="1337"/>
                  </a:cubicBezTo>
                  <a:close/>
                  <a:moveTo>
                    <a:pt x="398225" y="163331"/>
                  </a:moveTo>
                  <a:cubicBezTo>
                    <a:pt x="397843" y="187400"/>
                    <a:pt x="385999" y="200390"/>
                    <a:pt x="361930" y="200772"/>
                  </a:cubicBezTo>
                  <a:cubicBezTo>
                    <a:pt x="272146" y="201154"/>
                    <a:pt x="182744" y="200772"/>
                    <a:pt x="92960" y="200008"/>
                  </a:cubicBezTo>
                  <a:cubicBezTo>
                    <a:pt x="70800" y="200008"/>
                    <a:pt x="58956" y="187400"/>
                    <a:pt x="58574" y="165623"/>
                  </a:cubicBezTo>
                  <a:cubicBezTo>
                    <a:pt x="58192" y="132384"/>
                    <a:pt x="58192" y="99527"/>
                    <a:pt x="58574" y="66287"/>
                  </a:cubicBezTo>
                  <a:cubicBezTo>
                    <a:pt x="58956" y="42982"/>
                    <a:pt x="70800" y="31520"/>
                    <a:pt x="94488" y="31520"/>
                  </a:cubicBezTo>
                  <a:cubicBezTo>
                    <a:pt x="138425" y="31138"/>
                    <a:pt x="182362" y="31520"/>
                    <a:pt x="226298" y="31520"/>
                  </a:cubicBezTo>
                  <a:cubicBezTo>
                    <a:pt x="230119" y="31520"/>
                    <a:pt x="343591" y="30756"/>
                    <a:pt x="361930" y="31138"/>
                  </a:cubicBezTo>
                  <a:cubicBezTo>
                    <a:pt x="385999" y="31902"/>
                    <a:pt x="398225" y="44510"/>
                    <a:pt x="398225" y="68198"/>
                  </a:cubicBezTo>
                  <a:cubicBezTo>
                    <a:pt x="398607" y="99909"/>
                    <a:pt x="398607" y="131620"/>
                    <a:pt x="398225" y="163331"/>
                  </a:cubicBezTo>
                  <a:close/>
                  <a:moveTo>
                    <a:pt x="891464" y="167151"/>
                  </a:moveTo>
                  <a:cubicBezTo>
                    <a:pt x="891082" y="186636"/>
                    <a:pt x="878092" y="199626"/>
                    <a:pt x="858989" y="199626"/>
                  </a:cubicBezTo>
                  <a:cubicBezTo>
                    <a:pt x="768059" y="200008"/>
                    <a:pt x="677129" y="200390"/>
                    <a:pt x="585816" y="199626"/>
                  </a:cubicBezTo>
                  <a:cubicBezTo>
                    <a:pt x="563275" y="199626"/>
                    <a:pt x="553341" y="188546"/>
                    <a:pt x="552959" y="166387"/>
                  </a:cubicBezTo>
                  <a:cubicBezTo>
                    <a:pt x="552577" y="132766"/>
                    <a:pt x="552577" y="98762"/>
                    <a:pt x="552959" y="65141"/>
                  </a:cubicBezTo>
                  <a:cubicBezTo>
                    <a:pt x="553341" y="41453"/>
                    <a:pt x="562893" y="31520"/>
                    <a:pt x="586199" y="30374"/>
                  </a:cubicBezTo>
                  <a:cubicBezTo>
                    <a:pt x="595750" y="29992"/>
                    <a:pt x="605302" y="30374"/>
                    <a:pt x="614853" y="30374"/>
                  </a:cubicBezTo>
                  <a:cubicBezTo>
                    <a:pt x="619438" y="30374"/>
                    <a:pt x="811614" y="29992"/>
                    <a:pt x="862810" y="31138"/>
                  </a:cubicBezTo>
                  <a:cubicBezTo>
                    <a:pt x="879238" y="31520"/>
                    <a:pt x="891082" y="46038"/>
                    <a:pt x="891464" y="63613"/>
                  </a:cubicBezTo>
                  <a:cubicBezTo>
                    <a:pt x="892228" y="98380"/>
                    <a:pt x="892228" y="132766"/>
                    <a:pt x="891464" y="167151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134393-405F-47E6-9EE1-11080063AFDD}"/>
                </a:ext>
              </a:extLst>
            </p:cNvPr>
            <p:cNvSpPr/>
            <p:nvPr/>
          </p:nvSpPr>
          <p:spPr>
            <a:xfrm>
              <a:off x="10454448" y="1253881"/>
              <a:ext cx="1079804" cy="695566"/>
            </a:xfrm>
            <a:custGeom>
              <a:avLst/>
              <a:gdLst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20751 w 1079803"/>
                <a:gd name="connsiteY26" fmla="*/ 242342 h 695566"/>
                <a:gd name="connsiteX27" fmla="*/ 189140 w 1079803"/>
                <a:gd name="connsiteY27" fmla="*/ 277110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9803" h="695566">
                  <a:moveTo>
                    <a:pt x="1049538" y="93721"/>
                  </a:moveTo>
                  <a:cubicBezTo>
                    <a:pt x="1052594" y="66595"/>
                    <a:pt x="1054505" y="39469"/>
                    <a:pt x="1056797" y="12342"/>
                  </a:cubicBezTo>
                  <a:cubicBezTo>
                    <a:pt x="1057943" y="-648"/>
                    <a:pt x="1063292" y="-3704"/>
                    <a:pt x="1073608" y="4701"/>
                  </a:cubicBezTo>
                  <a:cubicBezTo>
                    <a:pt x="1079339" y="10050"/>
                    <a:pt x="1080103" y="16927"/>
                    <a:pt x="1079721" y="23804"/>
                  </a:cubicBezTo>
                  <a:cubicBezTo>
                    <a:pt x="1077046" y="64302"/>
                    <a:pt x="1058707" y="164402"/>
                    <a:pt x="1014388" y="224385"/>
                  </a:cubicBezTo>
                  <a:cubicBezTo>
                    <a:pt x="998342" y="244253"/>
                    <a:pt x="992611" y="263356"/>
                    <a:pt x="975036" y="282459"/>
                  </a:cubicBezTo>
                  <a:cubicBezTo>
                    <a:pt x="968923" y="289336"/>
                    <a:pt x="965867" y="297359"/>
                    <a:pt x="965103" y="306528"/>
                  </a:cubicBezTo>
                  <a:cubicBezTo>
                    <a:pt x="961282" y="347027"/>
                    <a:pt x="951349" y="418090"/>
                    <a:pt x="948674" y="461644"/>
                  </a:cubicBezTo>
                  <a:cubicBezTo>
                    <a:pt x="979621" y="416943"/>
                    <a:pt x="1030817" y="265266"/>
                    <a:pt x="1036166" y="256478"/>
                  </a:cubicBezTo>
                  <a:cubicBezTo>
                    <a:pt x="1039222" y="250748"/>
                    <a:pt x="1042661" y="246163"/>
                    <a:pt x="1050302" y="248073"/>
                  </a:cubicBezTo>
                  <a:cubicBezTo>
                    <a:pt x="1060618" y="252276"/>
                    <a:pt x="1057943" y="260681"/>
                    <a:pt x="1055269" y="267558"/>
                  </a:cubicBezTo>
                  <a:cubicBezTo>
                    <a:pt x="1036166" y="321046"/>
                    <a:pt x="1007893" y="411977"/>
                    <a:pt x="978093" y="460880"/>
                  </a:cubicBezTo>
                  <a:cubicBezTo>
                    <a:pt x="958608" y="493737"/>
                    <a:pt x="903973" y="549900"/>
                    <a:pt x="877229" y="568239"/>
                  </a:cubicBezTo>
                  <a:cubicBezTo>
                    <a:pt x="803874" y="611794"/>
                    <a:pt x="730136" y="653438"/>
                    <a:pt x="647993" y="678654"/>
                  </a:cubicBezTo>
                  <a:cubicBezTo>
                    <a:pt x="581897" y="701960"/>
                    <a:pt x="489057" y="698904"/>
                    <a:pt x="420286" y="683239"/>
                  </a:cubicBezTo>
                  <a:cubicBezTo>
                    <a:pt x="331648" y="649236"/>
                    <a:pt x="179206" y="542259"/>
                    <a:pt x="121515" y="481130"/>
                  </a:cubicBezTo>
                  <a:cubicBezTo>
                    <a:pt x="57329" y="408538"/>
                    <a:pt x="21416" y="267176"/>
                    <a:pt x="13392" y="243871"/>
                  </a:cubicBezTo>
                  <a:cubicBezTo>
                    <a:pt x="16067" y="239668"/>
                    <a:pt x="20269" y="238522"/>
                    <a:pt x="24854" y="238904"/>
                  </a:cubicBezTo>
                  <a:cubicBezTo>
                    <a:pt x="43193" y="243488"/>
                    <a:pt x="41665" y="261063"/>
                    <a:pt x="47396" y="273671"/>
                  </a:cubicBezTo>
                  <a:cubicBezTo>
                    <a:pt x="71083" y="350847"/>
                    <a:pt x="92479" y="393638"/>
                    <a:pt x="129921" y="449801"/>
                  </a:cubicBezTo>
                  <a:cubicBezTo>
                    <a:pt x="127628" y="432990"/>
                    <a:pt x="122661" y="343588"/>
                    <a:pt x="121515" y="313787"/>
                  </a:cubicBezTo>
                  <a:cubicBezTo>
                    <a:pt x="121133" y="303854"/>
                    <a:pt x="113492" y="281312"/>
                    <a:pt x="106615" y="274435"/>
                  </a:cubicBezTo>
                  <a:cubicBezTo>
                    <a:pt x="87894" y="246927"/>
                    <a:pt x="7661" y="73854"/>
                    <a:pt x="6897" y="70797"/>
                  </a:cubicBezTo>
                  <a:cubicBezTo>
                    <a:pt x="3841" y="57043"/>
                    <a:pt x="-1508" y="44053"/>
                    <a:pt x="402" y="29535"/>
                  </a:cubicBezTo>
                  <a:cubicBezTo>
                    <a:pt x="1548" y="21512"/>
                    <a:pt x="1548" y="11960"/>
                    <a:pt x="14156" y="13106"/>
                  </a:cubicBezTo>
                  <a:cubicBezTo>
                    <a:pt x="22180" y="15017"/>
                    <a:pt x="21798" y="21512"/>
                    <a:pt x="22944" y="28007"/>
                  </a:cubicBezTo>
                  <a:cubicBezTo>
                    <a:pt x="32113" y="76528"/>
                    <a:pt x="77196" y="187326"/>
                    <a:pt x="120751" y="242342"/>
                  </a:cubicBezTo>
                  <a:cubicBezTo>
                    <a:pt x="136033" y="255714"/>
                    <a:pt x="171183" y="271761"/>
                    <a:pt x="189140" y="277110"/>
                  </a:cubicBezTo>
                  <a:cubicBezTo>
                    <a:pt x="261731" y="298887"/>
                    <a:pt x="334322" y="319136"/>
                    <a:pt x="409206" y="332126"/>
                  </a:cubicBezTo>
                  <a:cubicBezTo>
                    <a:pt x="535668" y="354668"/>
                    <a:pt x="658691" y="340914"/>
                    <a:pt x="780186" y="303090"/>
                  </a:cubicBezTo>
                  <a:cubicBezTo>
                    <a:pt x="826415" y="288954"/>
                    <a:pt x="872262" y="270997"/>
                    <a:pt x="917345" y="253804"/>
                  </a:cubicBezTo>
                  <a:cubicBezTo>
                    <a:pt x="927661" y="251130"/>
                    <a:pt x="937594" y="245017"/>
                    <a:pt x="949056" y="246927"/>
                  </a:cubicBezTo>
                  <a:cubicBezTo>
                    <a:pt x="954787" y="247691"/>
                    <a:pt x="956697" y="252276"/>
                    <a:pt x="958990" y="256478"/>
                  </a:cubicBezTo>
                  <a:cubicBezTo>
                    <a:pt x="1012478" y="210631"/>
                    <a:pt x="1039222" y="139568"/>
                    <a:pt x="1049538" y="93721"/>
                  </a:cubicBezTo>
                  <a:close/>
                </a:path>
              </a:pathLst>
            </a:custGeom>
            <a:solidFill>
              <a:srgbClr val="E6E6E6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E4632DC-2587-48AE-AFD4-2078FA6BA497}"/>
                </a:ext>
              </a:extLst>
            </p:cNvPr>
            <p:cNvSpPr/>
            <p:nvPr/>
          </p:nvSpPr>
          <p:spPr>
            <a:xfrm>
              <a:off x="10253705" y="2069043"/>
              <a:ext cx="1562806" cy="2131946"/>
            </a:xfrm>
            <a:custGeom>
              <a:avLst/>
              <a:gdLst>
                <a:gd name="connsiteX0" fmla="*/ 1384966 w 1525945"/>
                <a:gd name="connsiteY0" fmla="*/ 358259 h 1909803"/>
                <a:gd name="connsiteX1" fmla="*/ 1456793 w 1525945"/>
                <a:gd name="connsiteY1" fmla="*/ 487777 h 1909803"/>
                <a:gd name="connsiteX2" fmla="*/ 1516394 w 1525945"/>
                <a:gd name="connsiteY2" fmla="*/ 703641 h 1909803"/>
                <a:gd name="connsiteX3" fmla="*/ 1525946 w 1525945"/>
                <a:gd name="connsiteY3" fmla="*/ 907661 h 1909803"/>
                <a:gd name="connsiteX4" fmla="*/ 1446095 w 1525945"/>
                <a:gd name="connsiteY4" fmla="*/ 1144538 h 1909803"/>
                <a:gd name="connsiteX5" fmla="*/ 1340265 w 1525945"/>
                <a:gd name="connsiteY5" fmla="*/ 1261066 h 1909803"/>
                <a:gd name="connsiteX6" fmla="*/ 1324601 w 1525945"/>
                <a:gd name="connsiteY6" fmla="*/ 1298126 h 1909803"/>
                <a:gd name="connsiteX7" fmla="*/ 1381145 w 1525945"/>
                <a:gd name="connsiteY7" fmla="*/ 1909039 h 1909803"/>
                <a:gd name="connsiteX8" fmla="*/ 805382 w 1525945"/>
                <a:gd name="connsiteY8" fmla="*/ 1909803 h 1909803"/>
                <a:gd name="connsiteX9" fmla="*/ 787807 w 1525945"/>
                <a:gd name="connsiteY9" fmla="*/ 1902926 h 1909803"/>
                <a:gd name="connsiteX10" fmla="*/ 746544 w 1525945"/>
                <a:gd name="connsiteY10" fmla="*/ 1507877 h 1909803"/>
                <a:gd name="connsiteX11" fmla="*/ 749983 w 1525945"/>
                <a:gd name="connsiteY11" fmla="*/ 1394405 h 1909803"/>
                <a:gd name="connsiteX12" fmla="*/ 632309 w 1525945"/>
                <a:gd name="connsiteY12" fmla="*/ 1371481 h 1909803"/>
                <a:gd name="connsiteX13" fmla="*/ 641478 w 1525945"/>
                <a:gd name="connsiteY13" fmla="*/ 1501382 h 1909803"/>
                <a:gd name="connsiteX14" fmla="*/ 598305 w 1525945"/>
                <a:gd name="connsiteY14" fmla="*/ 1908657 h 1909803"/>
                <a:gd name="connsiteX15" fmla="*/ 0 w 1525945"/>
                <a:gd name="connsiteY15" fmla="*/ 1908657 h 1909803"/>
                <a:gd name="connsiteX16" fmla="*/ 19485 w 1525945"/>
                <a:gd name="connsiteY16" fmla="*/ 1696996 h 1909803"/>
                <a:gd name="connsiteX17" fmla="*/ 121113 w 1525945"/>
                <a:gd name="connsiteY17" fmla="*/ 211548 h 1909803"/>
                <a:gd name="connsiteX18" fmla="*/ 289219 w 1525945"/>
                <a:gd name="connsiteY18" fmla="*/ 80120 h 1909803"/>
                <a:gd name="connsiteX19" fmla="*/ 380531 w 1525945"/>
                <a:gd name="connsiteY19" fmla="*/ 10203 h 1909803"/>
                <a:gd name="connsiteX20" fmla="*/ 396196 w 1525945"/>
                <a:gd name="connsiteY20" fmla="*/ 269 h 1909803"/>
                <a:gd name="connsiteX21" fmla="*/ 393521 w 1525945"/>
                <a:gd name="connsiteY21" fmla="*/ 18226 h 1909803"/>
                <a:gd name="connsiteX22" fmla="*/ 398488 w 1525945"/>
                <a:gd name="connsiteY22" fmla="*/ 124057 h 1909803"/>
                <a:gd name="connsiteX23" fmla="*/ 500116 w 1525945"/>
                <a:gd name="connsiteY23" fmla="*/ 241731 h 1909803"/>
                <a:gd name="connsiteX24" fmla="*/ 563538 w 1525945"/>
                <a:gd name="connsiteY24" fmla="*/ 287960 h 1909803"/>
                <a:gd name="connsiteX25" fmla="*/ 579584 w 1525945"/>
                <a:gd name="connsiteY25" fmla="*/ 304007 h 1909803"/>
                <a:gd name="connsiteX26" fmla="*/ 641096 w 1525945"/>
                <a:gd name="connsiteY26" fmla="*/ 468674 h 1909803"/>
                <a:gd name="connsiteX27" fmla="*/ 621229 w 1525945"/>
                <a:gd name="connsiteY27" fmla="*/ 1073857 h 1909803"/>
                <a:gd name="connsiteX28" fmla="*/ 687707 w 1525945"/>
                <a:gd name="connsiteY28" fmla="*/ 1079206 h 1909803"/>
                <a:gd name="connsiteX29" fmla="*/ 767558 w 1525945"/>
                <a:gd name="connsiteY29" fmla="*/ 1083790 h 1909803"/>
                <a:gd name="connsiteX30" fmla="*/ 745780 w 1525945"/>
                <a:gd name="connsiteY30" fmla="*/ 477462 h 1909803"/>
                <a:gd name="connsiteX31" fmla="*/ 803853 w 1525945"/>
                <a:gd name="connsiteY31" fmla="*/ 317761 h 1909803"/>
                <a:gd name="connsiteX32" fmla="*/ 819518 w 1525945"/>
                <a:gd name="connsiteY32" fmla="*/ 294455 h 1909803"/>
                <a:gd name="connsiteX33" fmla="*/ 946362 w 1525945"/>
                <a:gd name="connsiteY33" fmla="*/ 188243 h 1909803"/>
                <a:gd name="connsiteX34" fmla="*/ 1006345 w 1525945"/>
                <a:gd name="connsiteY34" fmla="*/ 90053 h 1909803"/>
                <a:gd name="connsiteX35" fmla="*/ 999850 w 1525945"/>
                <a:gd name="connsiteY35" fmla="*/ 23957 h 1909803"/>
                <a:gd name="connsiteX36" fmla="*/ 994119 w 1525945"/>
                <a:gd name="connsiteY36" fmla="*/ 2562 h 1909803"/>
                <a:gd name="connsiteX37" fmla="*/ 1016278 w 1525945"/>
                <a:gd name="connsiteY37" fmla="*/ 7529 h 1909803"/>
                <a:gd name="connsiteX38" fmla="*/ 1195846 w 1525945"/>
                <a:gd name="connsiteY38" fmla="*/ 145834 h 1909803"/>
                <a:gd name="connsiteX39" fmla="*/ 1384966 w 1525945"/>
                <a:gd name="connsiteY39" fmla="*/ 358259 h 1909803"/>
                <a:gd name="connsiteX0" fmla="*/ 1384966 w 1525946"/>
                <a:gd name="connsiteY0" fmla="*/ 358259 h 2131564"/>
                <a:gd name="connsiteX1" fmla="*/ 1456793 w 1525946"/>
                <a:gd name="connsiteY1" fmla="*/ 487777 h 2131564"/>
                <a:gd name="connsiteX2" fmla="*/ 1516394 w 1525946"/>
                <a:gd name="connsiteY2" fmla="*/ 703641 h 2131564"/>
                <a:gd name="connsiteX3" fmla="*/ 1525946 w 1525946"/>
                <a:gd name="connsiteY3" fmla="*/ 907661 h 2131564"/>
                <a:gd name="connsiteX4" fmla="*/ 1446095 w 1525946"/>
                <a:gd name="connsiteY4" fmla="*/ 1144538 h 2131564"/>
                <a:gd name="connsiteX5" fmla="*/ 1340265 w 1525946"/>
                <a:gd name="connsiteY5" fmla="*/ 1261066 h 2131564"/>
                <a:gd name="connsiteX6" fmla="*/ 1324601 w 1525946"/>
                <a:gd name="connsiteY6" fmla="*/ 1298126 h 2131564"/>
                <a:gd name="connsiteX7" fmla="*/ 1381145 w 1525946"/>
                <a:gd name="connsiteY7" fmla="*/ 1909039 h 2131564"/>
                <a:gd name="connsiteX8" fmla="*/ 805382 w 1525946"/>
                <a:gd name="connsiteY8" fmla="*/ 1909803 h 2131564"/>
                <a:gd name="connsiteX9" fmla="*/ 787807 w 1525946"/>
                <a:gd name="connsiteY9" fmla="*/ 1902926 h 2131564"/>
                <a:gd name="connsiteX10" fmla="*/ 746544 w 1525946"/>
                <a:gd name="connsiteY10" fmla="*/ 1507877 h 2131564"/>
                <a:gd name="connsiteX11" fmla="*/ 749983 w 1525946"/>
                <a:gd name="connsiteY11" fmla="*/ 1394405 h 2131564"/>
                <a:gd name="connsiteX12" fmla="*/ 632309 w 1525946"/>
                <a:gd name="connsiteY12" fmla="*/ 1371481 h 2131564"/>
                <a:gd name="connsiteX13" fmla="*/ 641478 w 1525946"/>
                <a:gd name="connsiteY13" fmla="*/ 1501382 h 2131564"/>
                <a:gd name="connsiteX14" fmla="*/ 564957 w 1525946"/>
                <a:gd name="connsiteY14" fmla="*/ 2131564 h 2131564"/>
                <a:gd name="connsiteX15" fmla="*/ 0 w 1525946"/>
                <a:gd name="connsiteY15" fmla="*/ 1908657 h 2131564"/>
                <a:gd name="connsiteX16" fmla="*/ 19485 w 1525946"/>
                <a:gd name="connsiteY16" fmla="*/ 1696996 h 2131564"/>
                <a:gd name="connsiteX17" fmla="*/ 121113 w 1525946"/>
                <a:gd name="connsiteY17" fmla="*/ 211548 h 2131564"/>
                <a:gd name="connsiteX18" fmla="*/ 289219 w 1525946"/>
                <a:gd name="connsiteY18" fmla="*/ 80120 h 2131564"/>
                <a:gd name="connsiteX19" fmla="*/ 380531 w 1525946"/>
                <a:gd name="connsiteY19" fmla="*/ 10203 h 2131564"/>
                <a:gd name="connsiteX20" fmla="*/ 396196 w 1525946"/>
                <a:gd name="connsiteY20" fmla="*/ 269 h 2131564"/>
                <a:gd name="connsiteX21" fmla="*/ 393521 w 1525946"/>
                <a:gd name="connsiteY21" fmla="*/ 18226 h 2131564"/>
                <a:gd name="connsiteX22" fmla="*/ 398488 w 1525946"/>
                <a:gd name="connsiteY22" fmla="*/ 124057 h 2131564"/>
                <a:gd name="connsiteX23" fmla="*/ 500116 w 1525946"/>
                <a:gd name="connsiteY23" fmla="*/ 241731 h 2131564"/>
                <a:gd name="connsiteX24" fmla="*/ 563538 w 1525946"/>
                <a:gd name="connsiteY24" fmla="*/ 287960 h 2131564"/>
                <a:gd name="connsiteX25" fmla="*/ 579584 w 1525946"/>
                <a:gd name="connsiteY25" fmla="*/ 304007 h 2131564"/>
                <a:gd name="connsiteX26" fmla="*/ 641096 w 1525946"/>
                <a:gd name="connsiteY26" fmla="*/ 468674 h 2131564"/>
                <a:gd name="connsiteX27" fmla="*/ 621229 w 1525946"/>
                <a:gd name="connsiteY27" fmla="*/ 1073857 h 2131564"/>
                <a:gd name="connsiteX28" fmla="*/ 687707 w 1525946"/>
                <a:gd name="connsiteY28" fmla="*/ 1079206 h 2131564"/>
                <a:gd name="connsiteX29" fmla="*/ 767558 w 1525946"/>
                <a:gd name="connsiteY29" fmla="*/ 1083790 h 2131564"/>
                <a:gd name="connsiteX30" fmla="*/ 745780 w 1525946"/>
                <a:gd name="connsiteY30" fmla="*/ 477462 h 2131564"/>
                <a:gd name="connsiteX31" fmla="*/ 803853 w 1525946"/>
                <a:gd name="connsiteY31" fmla="*/ 317761 h 2131564"/>
                <a:gd name="connsiteX32" fmla="*/ 819518 w 1525946"/>
                <a:gd name="connsiteY32" fmla="*/ 294455 h 2131564"/>
                <a:gd name="connsiteX33" fmla="*/ 946362 w 1525946"/>
                <a:gd name="connsiteY33" fmla="*/ 188243 h 2131564"/>
                <a:gd name="connsiteX34" fmla="*/ 1006345 w 1525946"/>
                <a:gd name="connsiteY34" fmla="*/ 90053 h 2131564"/>
                <a:gd name="connsiteX35" fmla="*/ 999850 w 1525946"/>
                <a:gd name="connsiteY35" fmla="*/ 23957 h 2131564"/>
                <a:gd name="connsiteX36" fmla="*/ 994119 w 1525946"/>
                <a:gd name="connsiteY36" fmla="*/ 2562 h 2131564"/>
                <a:gd name="connsiteX37" fmla="*/ 1016278 w 1525946"/>
                <a:gd name="connsiteY37" fmla="*/ 7529 h 2131564"/>
                <a:gd name="connsiteX38" fmla="*/ 1195846 w 1525946"/>
                <a:gd name="connsiteY38" fmla="*/ 145834 h 2131564"/>
                <a:gd name="connsiteX39" fmla="*/ 1384966 w 1525946"/>
                <a:gd name="connsiteY39" fmla="*/ 358259 h 2131564"/>
                <a:gd name="connsiteX0" fmla="*/ 1421825 w 1562805"/>
                <a:gd name="connsiteY0" fmla="*/ 358259 h 2131564"/>
                <a:gd name="connsiteX1" fmla="*/ 1493652 w 1562805"/>
                <a:gd name="connsiteY1" fmla="*/ 487777 h 2131564"/>
                <a:gd name="connsiteX2" fmla="*/ 1553253 w 1562805"/>
                <a:gd name="connsiteY2" fmla="*/ 703641 h 2131564"/>
                <a:gd name="connsiteX3" fmla="*/ 1562805 w 1562805"/>
                <a:gd name="connsiteY3" fmla="*/ 907661 h 2131564"/>
                <a:gd name="connsiteX4" fmla="*/ 1482954 w 1562805"/>
                <a:gd name="connsiteY4" fmla="*/ 1144538 h 2131564"/>
                <a:gd name="connsiteX5" fmla="*/ 1377124 w 1562805"/>
                <a:gd name="connsiteY5" fmla="*/ 1261066 h 2131564"/>
                <a:gd name="connsiteX6" fmla="*/ 1361460 w 1562805"/>
                <a:gd name="connsiteY6" fmla="*/ 1298126 h 2131564"/>
                <a:gd name="connsiteX7" fmla="*/ 1418004 w 1562805"/>
                <a:gd name="connsiteY7" fmla="*/ 1909039 h 2131564"/>
                <a:gd name="connsiteX8" fmla="*/ 842241 w 1562805"/>
                <a:gd name="connsiteY8" fmla="*/ 1909803 h 2131564"/>
                <a:gd name="connsiteX9" fmla="*/ 824666 w 1562805"/>
                <a:gd name="connsiteY9" fmla="*/ 1902926 h 2131564"/>
                <a:gd name="connsiteX10" fmla="*/ 783403 w 1562805"/>
                <a:gd name="connsiteY10" fmla="*/ 1507877 h 2131564"/>
                <a:gd name="connsiteX11" fmla="*/ 786842 w 1562805"/>
                <a:gd name="connsiteY11" fmla="*/ 1394405 h 2131564"/>
                <a:gd name="connsiteX12" fmla="*/ 669168 w 1562805"/>
                <a:gd name="connsiteY12" fmla="*/ 1371481 h 2131564"/>
                <a:gd name="connsiteX13" fmla="*/ 678337 w 1562805"/>
                <a:gd name="connsiteY13" fmla="*/ 1501382 h 2131564"/>
                <a:gd name="connsiteX14" fmla="*/ 601816 w 1562805"/>
                <a:gd name="connsiteY14" fmla="*/ 2131564 h 2131564"/>
                <a:gd name="connsiteX15" fmla="*/ 0 w 1562805"/>
                <a:gd name="connsiteY15" fmla="*/ 2128053 h 2131564"/>
                <a:gd name="connsiteX16" fmla="*/ 56344 w 1562805"/>
                <a:gd name="connsiteY16" fmla="*/ 1696996 h 2131564"/>
                <a:gd name="connsiteX17" fmla="*/ 157972 w 1562805"/>
                <a:gd name="connsiteY17" fmla="*/ 211548 h 2131564"/>
                <a:gd name="connsiteX18" fmla="*/ 326078 w 1562805"/>
                <a:gd name="connsiteY18" fmla="*/ 80120 h 2131564"/>
                <a:gd name="connsiteX19" fmla="*/ 417390 w 1562805"/>
                <a:gd name="connsiteY19" fmla="*/ 10203 h 2131564"/>
                <a:gd name="connsiteX20" fmla="*/ 433055 w 1562805"/>
                <a:gd name="connsiteY20" fmla="*/ 269 h 2131564"/>
                <a:gd name="connsiteX21" fmla="*/ 430380 w 1562805"/>
                <a:gd name="connsiteY21" fmla="*/ 18226 h 2131564"/>
                <a:gd name="connsiteX22" fmla="*/ 435347 w 1562805"/>
                <a:gd name="connsiteY22" fmla="*/ 124057 h 2131564"/>
                <a:gd name="connsiteX23" fmla="*/ 536975 w 1562805"/>
                <a:gd name="connsiteY23" fmla="*/ 241731 h 2131564"/>
                <a:gd name="connsiteX24" fmla="*/ 600397 w 1562805"/>
                <a:gd name="connsiteY24" fmla="*/ 287960 h 2131564"/>
                <a:gd name="connsiteX25" fmla="*/ 616443 w 1562805"/>
                <a:gd name="connsiteY25" fmla="*/ 304007 h 2131564"/>
                <a:gd name="connsiteX26" fmla="*/ 677955 w 1562805"/>
                <a:gd name="connsiteY26" fmla="*/ 468674 h 2131564"/>
                <a:gd name="connsiteX27" fmla="*/ 658088 w 1562805"/>
                <a:gd name="connsiteY27" fmla="*/ 1073857 h 2131564"/>
                <a:gd name="connsiteX28" fmla="*/ 724566 w 1562805"/>
                <a:gd name="connsiteY28" fmla="*/ 1079206 h 2131564"/>
                <a:gd name="connsiteX29" fmla="*/ 804417 w 1562805"/>
                <a:gd name="connsiteY29" fmla="*/ 1083790 h 2131564"/>
                <a:gd name="connsiteX30" fmla="*/ 782639 w 1562805"/>
                <a:gd name="connsiteY30" fmla="*/ 477462 h 2131564"/>
                <a:gd name="connsiteX31" fmla="*/ 840712 w 1562805"/>
                <a:gd name="connsiteY31" fmla="*/ 317761 h 2131564"/>
                <a:gd name="connsiteX32" fmla="*/ 856377 w 1562805"/>
                <a:gd name="connsiteY32" fmla="*/ 294455 h 2131564"/>
                <a:gd name="connsiteX33" fmla="*/ 983221 w 1562805"/>
                <a:gd name="connsiteY33" fmla="*/ 188243 h 2131564"/>
                <a:gd name="connsiteX34" fmla="*/ 1043204 w 1562805"/>
                <a:gd name="connsiteY34" fmla="*/ 90053 h 2131564"/>
                <a:gd name="connsiteX35" fmla="*/ 1036709 w 1562805"/>
                <a:gd name="connsiteY35" fmla="*/ 23957 h 2131564"/>
                <a:gd name="connsiteX36" fmla="*/ 1030978 w 1562805"/>
                <a:gd name="connsiteY36" fmla="*/ 2562 h 2131564"/>
                <a:gd name="connsiteX37" fmla="*/ 1053137 w 1562805"/>
                <a:gd name="connsiteY37" fmla="*/ 7529 h 2131564"/>
                <a:gd name="connsiteX38" fmla="*/ 1232705 w 1562805"/>
                <a:gd name="connsiteY38" fmla="*/ 145834 h 2131564"/>
                <a:gd name="connsiteX39" fmla="*/ 1421825 w 1562805"/>
                <a:gd name="connsiteY39" fmla="*/ 358259 h 2131564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42241 w 1562805"/>
                <a:gd name="connsiteY8" fmla="*/ 1909803 h 2131946"/>
                <a:gd name="connsiteX9" fmla="*/ 824666 w 1562805"/>
                <a:gd name="connsiteY9" fmla="*/ 1902926 h 2131946"/>
                <a:gd name="connsiteX10" fmla="*/ 783403 w 1562805"/>
                <a:gd name="connsiteY10" fmla="*/ 1507877 h 2131946"/>
                <a:gd name="connsiteX11" fmla="*/ 786842 w 1562805"/>
                <a:gd name="connsiteY11" fmla="*/ 1394405 h 2131946"/>
                <a:gd name="connsiteX12" fmla="*/ 669168 w 1562805"/>
                <a:gd name="connsiteY12" fmla="*/ 1371481 h 2131946"/>
                <a:gd name="connsiteX13" fmla="*/ 678337 w 1562805"/>
                <a:gd name="connsiteY13" fmla="*/ 1501382 h 2131946"/>
                <a:gd name="connsiteX14" fmla="*/ 601816 w 1562805"/>
                <a:gd name="connsiteY14" fmla="*/ 2131564 h 2131946"/>
                <a:gd name="connsiteX15" fmla="*/ 0 w 1562805"/>
                <a:gd name="connsiteY15" fmla="*/ 2128053 h 2131946"/>
                <a:gd name="connsiteX16" fmla="*/ 56344 w 1562805"/>
                <a:gd name="connsiteY16" fmla="*/ 1696996 h 2131946"/>
                <a:gd name="connsiteX17" fmla="*/ 157972 w 1562805"/>
                <a:gd name="connsiteY17" fmla="*/ 211548 h 2131946"/>
                <a:gd name="connsiteX18" fmla="*/ 326078 w 1562805"/>
                <a:gd name="connsiteY18" fmla="*/ 80120 h 2131946"/>
                <a:gd name="connsiteX19" fmla="*/ 417390 w 1562805"/>
                <a:gd name="connsiteY19" fmla="*/ 10203 h 2131946"/>
                <a:gd name="connsiteX20" fmla="*/ 433055 w 1562805"/>
                <a:gd name="connsiteY20" fmla="*/ 269 h 2131946"/>
                <a:gd name="connsiteX21" fmla="*/ 430380 w 1562805"/>
                <a:gd name="connsiteY21" fmla="*/ 18226 h 2131946"/>
                <a:gd name="connsiteX22" fmla="*/ 435347 w 1562805"/>
                <a:gd name="connsiteY22" fmla="*/ 124057 h 2131946"/>
                <a:gd name="connsiteX23" fmla="*/ 536975 w 1562805"/>
                <a:gd name="connsiteY23" fmla="*/ 241731 h 2131946"/>
                <a:gd name="connsiteX24" fmla="*/ 600397 w 1562805"/>
                <a:gd name="connsiteY24" fmla="*/ 287960 h 2131946"/>
                <a:gd name="connsiteX25" fmla="*/ 616443 w 1562805"/>
                <a:gd name="connsiteY25" fmla="*/ 304007 h 2131946"/>
                <a:gd name="connsiteX26" fmla="*/ 677955 w 1562805"/>
                <a:gd name="connsiteY26" fmla="*/ 468674 h 2131946"/>
                <a:gd name="connsiteX27" fmla="*/ 658088 w 1562805"/>
                <a:gd name="connsiteY27" fmla="*/ 1073857 h 2131946"/>
                <a:gd name="connsiteX28" fmla="*/ 724566 w 1562805"/>
                <a:gd name="connsiteY28" fmla="*/ 1079206 h 2131946"/>
                <a:gd name="connsiteX29" fmla="*/ 804417 w 1562805"/>
                <a:gd name="connsiteY29" fmla="*/ 1083790 h 2131946"/>
                <a:gd name="connsiteX30" fmla="*/ 782639 w 1562805"/>
                <a:gd name="connsiteY30" fmla="*/ 477462 h 2131946"/>
                <a:gd name="connsiteX31" fmla="*/ 840712 w 1562805"/>
                <a:gd name="connsiteY31" fmla="*/ 317761 h 2131946"/>
                <a:gd name="connsiteX32" fmla="*/ 856377 w 1562805"/>
                <a:gd name="connsiteY32" fmla="*/ 294455 h 2131946"/>
                <a:gd name="connsiteX33" fmla="*/ 983221 w 1562805"/>
                <a:gd name="connsiteY33" fmla="*/ 188243 h 2131946"/>
                <a:gd name="connsiteX34" fmla="*/ 1043204 w 1562805"/>
                <a:gd name="connsiteY34" fmla="*/ 90053 h 2131946"/>
                <a:gd name="connsiteX35" fmla="*/ 1036709 w 1562805"/>
                <a:gd name="connsiteY35" fmla="*/ 23957 h 2131946"/>
                <a:gd name="connsiteX36" fmla="*/ 1030978 w 1562805"/>
                <a:gd name="connsiteY36" fmla="*/ 2562 h 2131946"/>
                <a:gd name="connsiteX37" fmla="*/ 1053137 w 1562805"/>
                <a:gd name="connsiteY37" fmla="*/ 7529 h 2131946"/>
                <a:gd name="connsiteX38" fmla="*/ 1232705 w 1562805"/>
                <a:gd name="connsiteY38" fmla="*/ 145834 h 2131946"/>
                <a:gd name="connsiteX39" fmla="*/ 1421825 w 1562805"/>
                <a:gd name="connsiteY39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40486 w 1562805"/>
                <a:gd name="connsiteY8" fmla="*/ 1918578 h 2131946"/>
                <a:gd name="connsiteX9" fmla="*/ 824666 w 1562805"/>
                <a:gd name="connsiteY9" fmla="*/ 1902926 h 2131946"/>
                <a:gd name="connsiteX10" fmla="*/ 783403 w 1562805"/>
                <a:gd name="connsiteY10" fmla="*/ 1507877 h 2131946"/>
                <a:gd name="connsiteX11" fmla="*/ 786842 w 1562805"/>
                <a:gd name="connsiteY11" fmla="*/ 1394405 h 2131946"/>
                <a:gd name="connsiteX12" fmla="*/ 669168 w 1562805"/>
                <a:gd name="connsiteY12" fmla="*/ 1371481 h 2131946"/>
                <a:gd name="connsiteX13" fmla="*/ 678337 w 1562805"/>
                <a:gd name="connsiteY13" fmla="*/ 1501382 h 2131946"/>
                <a:gd name="connsiteX14" fmla="*/ 601816 w 1562805"/>
                <a:gd name="connsiteY14" fmla="*/ 2131564 h 2131946"/>
                <a:gd name="connsiteX15" fmla="*/ 0 w 1562805"/>
                <a:gd name="connsiteY15" fmla="*/ 2128053 h 2131946"/>
                <a:gd name="connsiteX16" fmla="*/ 56344 w 1562805"/>
                <a:gd name="connsiteY16" fmla="*/ 1696996 h 2131946"/>
                <a:gd name="connsiteX17" fmla="*/ 157972 w 1562805"/>
                <a:gd name="connsiteY17" fmla="*/ 211548 h 2131946"/>
                <a:gd name="connsiteX18" fmla="*/ 326078 w 1562805"/>
                <a:gd name="connsiteY18" fmla="*/ 80120 h 2131946"/>
                <a:gd name="connsiteX19" fmla="*/ 417390 w 1562805"/>
                <a:gd name="connsiteY19" fmla="*/ 10203 h 2131946"/>
                <a:gd name="connsiteX20" fmla="*/ 433055 w 1562805"/>
                <a:gd name="connsiteY20" fmla="*/ 269 h 2131946"/>
                <a:gd name="connsiteX21" fmla="*/ 430380 w 1562805"/>
                <a:gd name="connsiteY21" fmla="*/ 18226 h 2131946"/>
                <a:gd name="connsiteX22" fmla="*/ 435347 w 1562805"/>
                <a:gd name="connsiteY22" fmla="*/ 124057 h 2131946"/>
                <a:gd name="connsiteX23" fmla="*/ 536975 w 1562805"/>
                <a:gd name="connsiteY23" fmla="*/ 241731 h 2131946"/>
                <a:gd name="connsiteX24" fmla="*/ 600397 w 1562805"/>
                <a:gd name="connsiteY24" fmla="*/ 287960 h 2131946"/>
                <a:gd name="connsiteX25" fmla="*/ 616443 w 1562805"/>
                <a:gd name="connsiteY25" fmla="*/ 304007 h 2131946"/>
                <a:gd name="connsiteX26" fmla="*/ 677955 w 1562805"/>
                <a:gd name="connsiteY26" fmla="*/ 468674 h 2131946"/>
                <a:gd name="connsiteX27" fmla="*/ 658088 w 1562805"/>
                <a:gd name="connsiteY27" fmla="*/ 1073857 h 2131946"/>
                <a:gd name="connsiteX28" fmla="*/ 724566 w 1562805"/>
                <a:gd name="connsiteY28" fmla="*/ 1079206 h 2131946"/>
                <a:gd name="connsiteX29" fmla="*/ 804417 w 1562805"/>
                <a:gd name="connsiteY29" fmla="*/ 1083790 h 2131946"/>
                <a:gd name="connsiteX30" fmla="*/ 782639 w 1562805"/>
                <a:gd name="connsiteY30" fmla="*/ 477462 h 2131946"/>
                <a:gd name="connsiteX31" fmla="*/ 840712 w 1562805"/>
                <a:gd name="connsiteY31" fmla="*/ 317761 h 2131946"/>
                <a:gd name="connsiteX32" fmla="*/ 856377 w 1562805"/>
                <a:gd name="connsiteY32" fmla="*/ 294455 h 2131946"/>
                <a:gd name="connsiteX33" fmla="*/ 983221 w 1562805"/>
                <a:gd name="connsiteY33" fmla="*/ 188243 h 2131946"/>
                <a:gd name="connsiteX34" fmla="*/ 1043204 w 1562805"/>
                <a:gd name="connsiteY34" fmla="*/ 90053 h 2131946"/>
                <a:gd name="connsiteX35" fmla="*/ 1036709 w 1562805"/>
                <a:gd name="connsiteY35" fmla="*/ 23957 h 2131946"/>
                <a:gd name="connsiteX36" fmla="*/ 1030978 w 1562805"/>
                <a:gd name="connsiteY36" fmla="*/ 2562 h 2131946"/>
                <a:gd name="connsiteX37" fmla="*/ 1053137 w 1562805"/>
                <a:gd name="connsiteY37" fmla="*/ 7529 h 2131946"/>
                <a:gd name="connsiteX38" fmla="*/ 1232705 w 1562805"/>
                <a:gd name="connsiteY38" fmla="*/ 145834 h 2131946"/>
                <a:gd name="connsiteX39" fmla="*/ 1421825 w 1562805"/>
                <a:gd name="connsiteY39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4666 w 1562805"/>
                <a:gd name="connsiteY8" fmla="*/ 1902926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1155 w 1562805"/>
                <a:gd name="connsiteY8" fmla="*/ 2125833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8175 w 1562805"/>
                <a:gd name="connsiteY8" fmla="*/ 2127589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62805" h="2131946">
                  <a:moveTo>
                    <a:pt x="1421825" y="358259"/>
                  </a:moveTo>
                  <a:cubicBezTo>
                    <a:pt x="1450862" y="397993"/>
                    <a:pt x="1473785" y="441930"/>
                    <a:pt x="1493652" y="487777"/>
                  </a:cubicBezTo>
                  <a:cubicBezTo>
                    <a:pt x="1510463" y="527130"/>
                    <a:pt x="1549433" y="671548"/>
                    <a:pt x="1553253" y="703641"/>
                  </a:cubicBezTo>
                  <a:cubicBezTo>
                    <a:pt x="1559366" y="755219"/>
                    <a:pt x="1560512" y="890850"/>
                    <a:pt x="1562805" y="907661"/>
                  </a:cubicBezTo>
                  <a:cubicBezTo>
                    <a:pt x="1555546" y="993242"/>
                    <a:pt x="1529566" y="1072329"/>
                    <a:pt x="1482954" y="1144538"/>
                  </a:cubicBezTo>
                  <a:cubicBezTo>
                    <a:pt x="1454300" y="1189239"/>
                    <a:pt x="1419533" y="1228973"/>
                    <a:pt x="1377124" y="1261066"/>
                  </a:cubicBezTo>
                  <a:cubicBezTo>
                    <a:pt x="1364134" y="1271000"/>
                    <a:pt x="1359549" y="1280933"/>
                    <a:pt x="1361460" y="1298126"/>
                  </a:cubicBezTo>
                  <a:cubicBezTo>
                    <a:pt x="1367955" y="1358873"/>
                    <a:pt x="1429824" y="2073109"/>
                    <a:pt x="1435555" y="2131946"/>
                  </a:cubicBezTo>
                  <a:lnTo>
                    <a:pt x="828175" y="2127589"/>
                  </a:lnTo>
                  <a:cubicBezTo>
                    <a:pt x="812128" y="2121094"/>
                    <a:pt x="787988" y="1518956"/>
                    <a:pt x="783403" y="1507877"/>
                  </a:cubicBezTo>
                  <a:cubicBezTo>
                    <a:pt x="778819" y="1492594"/>
                    <a:pt x="799450" y="1395933"/>
                    <a:pt x="786842" y="1394405"/>
                  </a:cubicBezTo>
                  <a:cubicBezTo>
                    <a:pt x="747108" y="1389056"/>
                    <a:pt x="707756" y="1381797"/>
                    <a:pt x="669168" y="1371481"/>
                  </a:cubicBezTo>
                  <a:cubicBezTo>
                    <a:pt x="655413" y="1367661"/>
                    <a:pt x="681393" y="1488392"/>
                    <a:pt x="678337" y="1501382"/>
                  </a:cubicBezTo>
                  <a:cubicBezTo>
                    <a:pt x="677573" y="1566714"/>
                    <a:pt x="614806" y="2118192"/>
                    <a:pt x="601816" y="2131564"/>
                  </a:cubicBezTo>
                  <a:lnTo>
                    <a:pt x="0" y="2128053"/>
                  </a:lnTo>
                  <a:cubicBezTo>
                    <a:pt x="4967" y="2057372"/>
                    <a:pt x="47939" y="1767295"/>
                    <a:pt x="56344" y="1696996"/>
                  </a:cubicBezTo>
                  <a:cubicBezTo>
                    <a:pt x="57490" y="1687827"/>
                    <a:pt x="156062" y="220336"/>
                    <a:pt x="157972" y="211548"/>
                  </a:cubicBezTo>
                  <a:lnTo>
                    <a:pt x="326078" y="80120"/>
                  </a:lnTo>
                  <a:cubicBezTo>
                    <a:pt x="356261" y="56432"/>
                    <a:pt x="387208" y="33891"/>
                    <a:pt x="417390" y="10203"/>
                  </a:cubicBezTo>
                  <a:cubicBezTo>
                    <a:pt x="422357" y="6000"/>
                    <a:pt x="428470" y="4472"/>
                    <a:pt x="433055" y="269"/>
                  </a:cubicBezTo>
                  <a:cubicBezTo>
                    <a:pt x="436493" y="6764"/>
                    <a:pt x="433437" y="12877"/>
                    <a:pt x="430380" y="18226"/>
                  </a:cubicBezTo>
                  <a:cubicBezTo>
                    <a:pt x="410131" y="54522"/>
                    <a:pt x="417772" y="89671"/>
                    <a:pt x="435347" y="124057"/>
                  </a:cubicBezTo>
                  <a:cubicBezTo>
                    <a:pt x="459799" y="171050"/>
                    <a:pt x="496095" y="208874"/>
                    <a:pt x="536975" y="241731"/>
                  </a:cubicBezTo>
                  <a:cubicBezTo>
                    <a:pt x="557224" y="258160"/>
                    <a:pt x="578619" y="273442"/>
                    <a:pt x="600397" y="287960"/>
                  </a:cubicBezTo>
                  <a:cubicBezTo>
                    <a:pt x="606892" y="292163"/>
                    <a:pt x="613005" y="296748"/>
                    <a:pt x="616443" y="304007"/>
                  </a:cubicBezTo>
                  <a:cubicBezTo>
                    <a:pt x="634400" y="347180"/>
                    <a:pt x="672988" y="457595"/>
                    <a:pt x="677955" y="468674"/>
                  </a:cubicBezTo>
                  <a:cubicBezTo>
                    <a:pt x="681776" y="485867"/>
                    <a:pt x="642423" y="1071565"/>
                    <a:pt x="658088" y="1073857"/>
                  </a:cubicBezTo>
                  <a:cubicBezTo>
                    <a:pt x="680247" y="1077295"/>
                    <a:pt x="702407" y="1077678"/>
                    <a:pt x="724566" y="1079206"/>
                  </a:cubicBezTo>
                  <a:cubicBezTo>
                    <a:pt x="751310" y="1081116"/>
                    <a:pt x="777673" y="1082644"/>
                    <a:pt x="804417" y="1083790"/>
                  </a:cubicBezTo>
                  <a:cubicBezTo>
                    <a:pt x="822756" y="1084555"/>
                    <a:pt x="787224" y="507645"/>
                    <a:pt x="782639" y="477462"/>
                  </a:cubicBezTo>
                  <a:cubicBezTo>
                    <a:pt x="804417" y="425120"/>
                    <a:pt x="818935" y="370103"/>
                    <a:pt x="840712" y="317761"/>
                  </a:cubicBezTo>
                  <a:cubicBezTo>
                    <a:pt x="844533" y="308591"/>
                    <a:pt x="850264" y="301332"/>
                    <a:pt x="856377" y="294455"/>
                  </a:cubicBezTo>
                  <a:cubicBezTo>
                    <a:pt x="902606" y="263891"/>
                    <a:pt x="945015" y="228359"/>
                    <a:pt x="983221" y="188243"/>
                  </a:cubicBezTo>
                  <a:cubicBezTo>
                    <a:pt x="1010347" y="159588"/>
                    <a:pt x="1030596" y="127113"/>
                    <a:pt x="1043204" y="90053"/>
                  </a:cubicBezTo>
                  <a:cubicBezTo>
                    <a:pt x="1051227" y="66748"/>
                    <a:pt x="1047789" y="44970"/>
                    <a:pt x="1036709" y="23957"/>
                  </a:cubicBezTo>
                  <a:cubicBezTo>
                    <a:pt x="1033270" y="17462"/>
                    <a:pt x="1027922" y="11349"/>
                    <a:pt x="1030978" y="2562"/>
                  </a:cubicBezTo>
                  <a:cubicBezTo>
                    <a:pt x="1040147" y="-3551"/>
                    <a:pt x="1046642" y="2562"/>
                    <a:pt x="1053137" y="7529"/>
                  </a:cubicBezTo>
                  <a:cubicBezTo>
                    <a:pt x="1113885" y="52229"/>
                    <a:pt x="1173104" y="99223"/>
                    <a:pt x="1232705" y="145834"/>
                  </a:cubicBezTo>
                  <a:cubicBezTo>
                    <a:pt x="1244931" y="155004"/>
                    <a:pt x="1382091" y="303243"/>
                    <a:pt x="1421825" y="358259"/>
                  </a:cubicBezTo>
                  <a:close/>
                </a:path>
              </a:pathLst>
            </a:custGeom>
            <a:solidFill>
              <a:srgbClr val="F1F1F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005406D-2EA7-4799-A078-38AB14A20BB3}"/>
                </a:ext>
              </a:extLst>
            </p:cNvPr>
            <p:cNvSpPr/>
            <p:nvPr/>
          </p:nvSpPr>
          <p:spPr>
            <a:xfrm>
              <a:off x="9397286" y="2227220"/>
              <a:ext cx="1312412" cy="1508548"/>
            </a:xfrm>
            <a:custGeom>
              <a:avLst/>
              <a:gdLst>
                <a:gd name="connsiteX0" fmla="*/ 1014772 w 1312411"/>
                <a:gd name="connsiteY0" fmla="*/ 53371 h 1508548"/>
                <a:gd name="connsiteX1" fmla="*/ 1082778 w 1312411"/>
                <a:gd name="connsiteY1" fmla="*/ 199700 h 1508548"/>
                <a:gd name="connsiteX2" fmla="*/ 1307811 w 1312411"/>
                <a:gd name="connsiteY2" fmla="*/ 1321809 h 1508548"/>
                <a:gd name="connsiteX3" fmla="*/ 1292529 w 1312411"/>
                <a:gd name="connsiteY3" fmla="*/ 1453238 h 1508548"/>
                <a:gd name="connsiteX4" fmla="*/ 1214589 w 1312411"/>
                <a:gd name="connsiteY4" fmla="*/ 1505962 h 1508548"/>
                <a:gd name="connsiteX5" fmla="*/ 532613 w 1312411"/>
                <a:gd name="connsiteY5" fmla="*/ 1506726 h 1508548"/>
                <a:gd name="connsiteX6" fmla="*/ 389722 w 1312411"/>
                <a:gd name="connsiteY6" fmla="*/ 1468520 h 1508548"/>
                <a:gd name="connsiteX7" fmla="*/ 323244 w 1312411"/>
                <a:gd name="connsiteY7" fmla="*/ 1379500 h 1508548"/>
                <a:gd name="connsiteX8" fmla="*/ 22 w 1312411"/>
                <a:gd name="connsiteY8" fmla="*/ 189002 h 1508548"/>
                <a:gd name="connsiteX9" fmla="*/ 139855 w 1312411"/>
                <a:gd name="connsiteY9" fmla="*/ 35414 h 1508548"/>
                <a:gd name="connsiteX10" fmla="*/ 868443 w 1312411"/>
                <a:gd name="connsiteY10" fmla="*/ 265 h 1508548"/>
                <a:gd name="connsiteX11" fmla="*/ 1014772 w 1312411"/>
                <a:gd name="connsiteY11" fmla="*/ 53371 h 150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2411" h="1508548">
                  <a:moveTo>
                    <a:pt x="1014772" y="53371"/>
                  </a:moveTo>
                  <a:cubicBezTo>
                    <a:pt x="1056416" y="93105"/>
                    <a:pt x="1074373" y="143537"/>
                    <a:pt x="1082778" y="199700"/>
                  </a:cubicBezTo>
                  <a:cubicBezTo>
                    <a:pt x="1091948" y="258537"/>
                    <a:pt x="1298642" y="1263736"/>
                    <a:pt x="1307811" y="1321809"/>
                  </a:cubicBezTo>
                  <a:cubicBezTo>
                    <a:pt x="1315071" y="1366128"/>
                    <a:pt x="1316217" y="1411211"/>
                    <a:pt x="1292529" y="1453238"/>
                  </a:cubicBezTo>
                  <a:cubicBezTo>
                    <a:pt x="1274954" y="1484566"/>
                    <a:pt x="1248210" y="1500613"/>
                    <a:pt x="1214589" y="1505962"/>
                  </a:cubicBezTo>
                  <a:cubicBezTo>
                    <a:pt x="1185552" y="1510547"/>
                    <a:pt x="598709" y="1507872"/>
                    <a:pt x="532613" y="1506726"/>
                  </a:cubicBezTo>
                  <a:cubicBezTo>
                    <a:pt x="482181" y="1505962"/>
                    <a:pt x="433277" y="1497557"/>
                    <a:pt x="389722" y="1468520"/>
                  </a:cubicBezTo>
                  <a:cubicBezTo>
                    <a:pt x="356865" y="1446360"/>
                    <a:pt x="332795" y="1418088"/>
                    <a:pt x="323244" y="1379500"/>
                  </a:cubicBezTo>
                  <a:cubicBezTo>
                    <a:pt x="319805" y="1366510"/>
                    <a:pt x="-3035" y="242873"/>
                    <a:pt x="22" y="189002"/>
                  </a:cubicBezTo>
                  <a:cubicBezTo>
                    <a:pt x="4606" y="112590"/>
                    <a:pt x="50453" y="41909"/>
                    <a:pt x="139855" y="35414"/>
                  </a:cubicBezTo>
                  <a:cubicBezTo>
                    <a:pt x="197928" y="31212"/>
                    <a:pt x="825652" y="-117"/>
                    <a:pt x="868443" y="265"/>
                  </a:cubicBezTo>
                  <a:cubicBezTo>
                    <a:pt x="924606" y="-2410"/>
                    <a:pt x="973509" y="15165"/>
                    <a:pt x="1014772" y="53371"/>
                  </a:cubicBezTo>
                  <a:close/>
                </a:path>
              </a:pathLst>
            </a:custGeom>
            <a:solidFill>
              <a:srgbClr val="003242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020904-F635-4D1A-A980-E7B367E87583}"/>
                </a:ext>
              </a:extLst>
            </p:cNvPr>
            <p:cNvSpPr/>
            <p:nvPr/>
          </p:nvSpPr>
          <p:spPr>
            <a:xfrm>
              <a:off x="9556197" y="3125693"/>
              <a:ext cx="358844" cy="444408"/>
            </a:xfrm>
            <a:custGeom>
              <a:avLst/>
              <a:gdLst>
                <a:gd name="connsiteX0" fmla="*/ 55828 w 358844"/>
                <a:gd name="connsiteY0" fmla="*/ 351509 h 444408"/>
                <a:gd name="connsiteX1" fmla="*/ 58885 w 358844"/>
                <a:gd name="connsiteY1" fmla="*/ 310247 h 444408"/>
                <a:gd name="connsiteX2" fmla="*/ 48951 w 358844"/>
                <a:gd name="connsiteY2" fmla="*/ 295346 h 444408"/>
                <a:gd name="connsiteX3" fmla="*/ 29084 w 358844"/>
                <a:gd name="connsiteY3" fmla="*/ 241094 h 444408"/>
                <a:gd name="connsiteX4" fmla="*/ 22971 w 358844"/>
                <a:gd name="connsiteY4" fmla="*/ 225430 h 444408"/>
                <a:gd name="connsiteX5" fmla="*/ 19532 w 358844"/>
                <a:gd name="connsiteY5" fmla="*/ 152838 h 444408"/>
                <a:gd name="connsiteX6" fmla="*/ 62323 w 358844"/>
                <a:gd name="connsiteY6" fmla="*/ 116543 h 444408"/>
                <a:gd name="connsiteX7" fmla="*/ 196044 w 358844"/>
                <a:gd name="connsiteY7" fmla="*/ 15297 h 444408"/>
                <a:gd name="connsiteX8" fmla="*/ 233868 w 358844"/>
                <a:gd name="connsiteY8" fmla="*/ 14 h 444408"/>
                <a:gd name="connsiteX9" fmla="*/ 261376 w 358844"/>
                <a:gd name="connsiteY9" fmla="*/ 14151 h 444408"/>
                <a:gd name="connsiteX10" fmla="*/ 257556 w 358844"/>
                <a:gd name="connsiteY10" fmla="*/ 44333 h 444408"/>
                <a:gd name="connsiteX11" fmla="*/ 146758 w 358844"/>
                <a:gd name="connsiteY11" fmla="*/ 161626 h 444408"/>
                <a:gd name="connsiteX12" fmla="*/ 126509 w 358844"/>
                <a:gd name="connsiteY12" fmla="*/ 179964 h 444408"/>
                <a:gd name="connsiteX13" fmla="*/ 212090 w 358844"/>
                <a:gd name="connsiteY13" fmla="*/ 137938 h 444408"/>
                <a:gd name="connsiteX14" fmla="*/ 269017 w 358844"/>
                <a:gd name="connsiteY14" fmla="*/ 112722 h 444408"/>
                <a:gd name="connsiteX15" fmla="*/ 312572 w 358844"/>
                <a:gd name="connsiteY15" fmla="*/ 126476 h 444408"/>
                <a:gd name="connsiteX16" fmla="*/ 300346 w 358844"/>
                <a:gd name="connsiteY16" fmla="*/ 164300 h 444408"/>
                <a:gd name="connsiteX17" fmla="*/ 264815 w 358844"/>
                <a:gd name="connsiteY17" fmla="*/ 195247 h 444408"/>
                <a:gd name="connsiteX18" fmla="*/ 304167 w 358844"/>
                <a:gd name="connsiteY18" fmla="*/ 182257 h 444408"/>
                <a:gd name="connsiteX19" fmla="*/ 341609 w 358844"/>
                <a:gd name="connsiteY19" fmla="*/ 193337 h 444408"/>
                <a:gd name="connsiteX20" fmla="*/ 333585 w 358844"/>
                <a:gd name="connsiteY20" fmla="*/ 233071 h 444408"/>
                <a:gd name="connsiteX21" fmla="*/ 289649 w 358844"/>
                <a:gd name="connsiteY21" fmla="*/ 270131 h 444408"/>
                <a:gd name="connsiteX22" fmla="*/ 311808 w 358844"/>
                <a:gd name="connsiteY22" fmla="*/ 264018 h 444408"/>
                <a:gd name="connsiteX23" fmla="*/ 353835 w 358844"/>
                <a:gd name="connsiteY23" fmla="*/ 274333 h 444408"/>
                <a:gd name="connsiteX24" fmla="*/ 344665 w 358844"/>
                <a:gd name="connsiteY24" fmla="*/ 316742 h 444408"/>
                <a:gd name="connsiteX25" fmla="*/ 248004 w 358844"/>
                <a:gd name="connsiteY25" fmla="*/ 388951 h 444408"/>
                <a:gd name="connsiteX26" fmla="*/ 154017 w 358844"/>
                <a:gd name="connsiteY26" fmla="*/ 441293 h 444408"/>
                <a:gd name="connsiteX27" fmla="*/ 97091 w 358844"/>
                <a:gd name="connsiteY27" fmla="*/ 429067 h 444408"/>
                <a:gd name="connsiteX28" fmla="*/ 90596 w 358844"/>
                <a:gd name="connsiteY28" fmla="*/ 385895 h 444408"/>
                <a:gd name="connsiteX29" fmla="*/ 84483 w 358844"/>
                <a:gd name="connsiteY29" fmla="*/ 368702 h 444408"/>
                <a:gd name="connsiteX30" fmla="*/ 55828 w 358844"/>
                <a:gd name="connsiteY30" fmla="*/ 351509 h 44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8844" h="444408">
                  <a:moveTo>
                    <a:pt x="55828" y="351509"/>
                  </a:moveTo>
                  <a:cubicBezTo>
                    <a:pt x="50097" y="338901"/>
                    <a:pt x="50861" y="327822"/>
                    <a:pt x="58885" y="310247"/>
                  </a:cubicBezTo>
                  <a:cubicBezTo>
                    <a:pt x="63087" y="301459"/>
                    <a:pt x="55064" y="298403"/>
                    <a:pt x="48951" y="295346"/>
                  </a:cubicBezTo>
                  <a:cubicBezTo>
                    <a:pt x="22207" y="282356"/>
                    <a:pt x="16094" y="267074"/>
                    <a:pt x="29084" y="241094"/>
                  </a:cubicBezTo>
                  <a:cubicBezTo>
                    <a:pt x="33287" y="232307"/>
                    <a:pt x="30230" y="229632"/>
                    <a:pt x="22971" y="225430"/>
                  </a:cubicBezTo>
                  <a:cubicBezTo>
                    <a:pt x="-6066" y="208619"/>
                    <a:pt x="-7976" y="172323"/>
                    <a:pt x="19532" y="152838"/>
                  </a:cubicBezTo>
                  <a:cubicBezTo>
                    <a:pt x="35197" y="141758"/>
                    <a:pt x="47805" y="128004"/>
                    <a:pt x="62323" y="116543"/>
                  </a:cubicBezTo>
                  <a:cubicBezTo>
                    <a:pt x="106642" y="82539"/>
                    <a:pt x="150961" y="48536"/>
                    <a:pt x="196044" y="15297"/>
                  </a:cubicBezTo>
                  <a:cubicBezTo>
                    <a:pt x="207124" y="6891"/>
                    <a:pt x="219350" y="-368"/>
                    <a:pt x="233868" y="14"/>
                  </a:cubicBezTo>
                  <a:cubicBezTo>
                    <a:pt x="245712" y="14"/>
                    <a:pt x="256409" y="4599"/>
                    <a:pt x="261376" y="14151"/>
                  </a:cubicBezTo>
                  <a:cubicBezTo>
                    <a:pt x="266343" y="23702"/>
                    <a:pt x="264815" y="34400"/>
                    <a:pt x="257556" y="44333"/>
                  </a:cubicBezTo>
                  <a:cubicBezTo>
                    <a:pt x="226227" y="88652"/>
                    <a:pt x="186110" y="124566"/>
                    <a:pt x="146758" y="161626"/>
                  </a:cubicBezTo>
                  <a:cubicBezTo>
                    <a:pt x="141409" y="166975"/>
                    <a:pt x="135679" y="171941"/>
                    <a:pt x="126509" y="179964"/>
                  </a:cubicBezTo>
                  <a:cubicBezTo>
                    <a:pt x="160894" y="165064"/>
                    <a:pt x="185728" y="152838"/>
                    <a:pt x="212090" y="137938"/>
                  </a:cubicBezTo>
                  <a:cubicBezTo>
                    <a:pt x="230429" y="127622"/>
                    <a:pt x="249150" y="118453"/>
                    <a:pt x="269017" y="112722"/>
                  </a:cubicBezTo>
                  <a:cubicBezTo>
                    <a:pt x="286974" y="107373"/>
                    <a:pt x="305695" y="112340"/>
                    <a:pt x="312572" y="126476"/>
                  </a:cubicBezTo>
                  <a:cubicBezTo>
                    <a:pt x="320213" y="142523"/>
                    <a:pt x="312190" y="153984"/>
                    <a:pt x="300346" y="164300"/>
                  </a:cubicBezTo>
                  <a:cubicBezTo>
                    <a:pt x="288884" y="173852"/>
                    <a:pt x="277805" y="183785"/>
                    <a:pt x="264815" y="195247"/>
                  </a:cubicBezTo>
                  <a:cubicBezTo>
                    <a:pt x="280861" y="190280"/>
                    <a:pt x="290795" y="184167"/>
                    <a:pt x="304167" y="182257"/>
                  </a:cubicBezTo>
                  <a:cubicBezTo>
                    <a:pt x="320595" y="179964"/>
                    <a:pt x="332439" y="178054"/>
                    <a:pt x="341609" y="193337"/>
                  </a:cubicBezTo>
                  <a:cubicBezTo>
                    <a:pt x="350778" y="208619"/>
                    <a:pt x="343137" y="222373"/>
                    <a:pt x="333585" y="233071"/>
                  </a:cubicBezTo>
                  <a:cubicBezTo>
                    <a:pt x="320977" y="247589"/>
                    <a:pt x="303785" y="255994"/>
                    <a:pt x="289649" y="270131"/>
                  </a:cubicBezTo>
                  <a:cubicBezTo>
                    <a:pt x="303403" y="267838"/>
                    <a:pt x="304549" y="265928"/>
                    <a:pt x="311808" y="264018"/>
                  </a:cubicBezTo>
                  <a:cubicBezTo>
                    <a:pt x="328619" y="259433"/>
                    <a:pt x="343519" y="259051"/>
                    <a:pt x="353835" y="274333"/>
                  </a:cubicBezTo>
                  <a:cubicBezTo>
                    <a:pt x="364532" y="290380"/>
                    <a:pt x="356509" y="305662"/>
                    <a:pt x="344665" y="316742"/>
                  </a:cubicBezTo>
                  <a:cubicBezTo>
                    <a:pt x="315247" y="344250"/>
                    <a:pt x="281625" y="366409"/>
                    <a:pt x="248004" y="388951"/>
                  </a:cubicBezTo>
                  <a:cubicBezTo>
                    <a:pt x="218203" y="408818"/>
                    <a:pt x="186492" y="426011"/>
                    <a:pt x="154017" y="441293"/>
                  </a:cubicBezTo>
                  <a:cubicBezTo>
                    <a:pt x="139117" y="447024"/>
                    <a:pt x="113519" y="445878"/>
                    <a:pt x="97091" y="429067"/>
                  </a:cubicBezTo>
                  <a:cubicBezTo>
                    <a:pt x="84483" y="416077"/>
                    <a:pt x="81808" y="401559"/>
                    <a:pt x="90596" y="385895"/>
                  </a:cubicBezTo>
                  <a:cubicBezTo>
                    <a:pt x="96326" y="376343"/>
                    <a:pt x="95944" y="372523"/>
                    <a:pt x="84483" y="368702"/>
                  </a:cubicBezTo>
                  <a:cubicBezTo>
                    <a:pt x="74549" y="364499"/>
                    <a:pt x="63851" y="360297"/>
                    <a:pt x="55828" y="351509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A03F2E-40A5-4B06-9088-9784E17C5F6E}"/>
                </a:ext>
              </a:extLst>
            </p:cNvPr>
            <p:cNvSpPr/>
            <p:nvPr/>
          </p:nvSpPr>
          <p:spPr>
            <a:xfrm>
              <a:off x="10663591" y="2029191"/>
              <a:ext cx="295382" cy="346991"/>
            </a:xfrm>
            <a:custGeom>
              <a:avLst/>
              <a:gdLst>
                <a:gd name="connsiteX0" fmla="*/ 177138 w 295382"/>
                <a:gd name="connsiteY0" fmla="*/ 129524 h 346991"/>
                <a:gd name="connsiteX1" fmla="*/ 282204 w 295382"/>
                <a:gd name="connsiteY1" fmla="*/ 190271 h 346991"/>
                <a:gd name="connsiteX2" fmla="*/ 294430 w 295382"/>
                <a:gd name="connsiteY2" fmla="*/ 205172 h 346991"/>
                <a:gd name="connsiteX3" fmla="*/ 201208 w 295382"/>
                <a:gd name="connsiteY3" fmla="*/ 343859 h 346991"/>
                <a:gd name="connsiteX4" fmla="*/ 73600 w 295382"/>
                <a:gd name="connsiteY4" fmla="*/ 241467 h 346991"/>
                <a:gd name="connsiteX5" fmla="*/ 4447 w 295382"/>
                <a:gd name="connsiteY5" fmla="*/ 129906 h 346991"/>
                <a:gd name="connsiteX6" fmla="*/ 22786 w 295382"/>
                <a:gd name="connsiteY6" fmla="*/ 40122 h 346991"/>
                <a:gd name="connsiteX7" fmla="*/ 120975 w 295382"/>
                <a:gd name="connsiteY7" fmla="*/ 6 h 346991"/>
                <a:gd name="connsiteX8" fmla="*/ 140078 w 295382"/>
                <a:gd name="connsiteY8" fmla="*/ 19873 h 346991"/>
                <a:gd name="connsiteX9" fmla="*/ 177138 w 295382"/>
                <a:gd name="connsiteY9" fmla="*/ 129524 h 3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382" h="346991">
                  <a:moveTo>
                    <a:pt x="177138" y="129524"/>
                  </a:moveTo>
                  <a:cubicBezTo>
                    <a:pt x="206939" y="158942"/>
                    <a:pt x="243234" y="176517"/>
                    <a:pt x="282204" y="190271"/>
                  </a:cubicBezTo>
                  <a:cubicBezTo>
                    <a:pt x="289846" y="192946"/>
                    <a:pt x="298251" y="195620"/>
                    <a:pt x="294430" y="205172"/>
                  </a:cubicBezTo>
                  <a:cubicBezTo>
                    <a:pt x="291374" y="213195"/>
                    <a:pt x="232919" y="370985"/>
                    <a:pt x="201208" y="343859"/>
                  </a:cubicBezTo>
                  <a:cubicBezTo>
                    <a:pt x="156889" y="311766"/>
                    <a:pt x="111042" y="281966"/>
                    <a:pt x="73600" y="241467"/>
                  </a:cubicBezTo>
                  <a:cubicBezTo>
                    <a:pt x="43035" y="208610"/>
                    <a:pt x="17055" y="173079"/>
                    <a:pt x="4447" y="129906"/>
                  </a:cubicBezTo>
                  <a:cubicBezTo>
                    <a:pt x="-2812" y="104308"/>
                    <a:pt x="-3958" y="58843"/>
                    <a:pt x="22786" y="40122"/>
                  </a:cubicBezTo>
                  <a:cubicBezTo>
                    <a:pt x="52205" y="18727"/>
                    <a:pt x="82005" y="-376"/>
                    <a:pt x="120975" y="6"/>
                  </a:cubicBezTo>
                  <a:cubicBezTo>
                    <a:pt x="136258" y="388"/>
                    <a:pt x="141607" y="4972"/>
                    <a:pt x="140078" y="19873"/>
                  </a:cubicBezTo>
                  <a:cubicBezTo>
                    <a:pt x="137786" y="50055"/>
                    <a:pt x="168351" y="121118"/>
                    <a:pt x="177138" y="129524"/>
                  </a:cubicBezTo>
                  <a:close/>
                </a:path>
              </a:pathLst>
            </a:custGeom>
            <a:solidFill>
              <a:srgbClr val="00DCD4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210AEC-285F-436D-9F0F-5AAD971FE83E}"/>
                </a:ext>
              </a:extLst>
            </p:cNvPr>
            <p:cNvSpPr/>
            <p:nvPr/>
          </p:nvSpPr>
          <p:spPr>
            <a:xfrm>
              <a:off x="10873205" y="1939030"/>
              <a:ext cx="230069" cy="118567"/>
            </a:xfrm>
            <a:custGeom>
              <a:avLst/>
              <a:gdLst>
                <a:gd name="connsiteX0" fmla="*/ 227325 w 230069"/>
                <a:gd name="connsiteY0" fmla="*/ 6113 h 118567"/>
                <a:gd name="connsiteX1" fmla="*/ 129136 w 230069"/>
                <a:gd name="connsiteY1" fmla="*/ 61130 h 118567"/>
                <a:gd name="connsiteX2" fmla="*/ 23306 w 230069"/>
                <a:gd name="connsiteY2" fmla="*/ 114618 h 118567"/>
                <a:gd name="connsiteX3" fmla="*/ 764 w 230069"/>
                <a:gd name="connsiteY3" fmla="*/ 105830 h 118567"/>
                <a:gd name="connsiteX4" fmla="*/ 0 w 230069"/>
                <a:gd name="connsiteY4" fmla="*/ 7641 h 118567"/>
                <a:gd name="connsiteX5" fmla="*/ 228472 w 230069"/>
                <a:gd name="connsiteY5" fmla="*/ 0 h 118567"/>
                <a:gd name="connsiteX6" fmla="*/ 227325 w 230069"/>
                <a:gd name="connsiteY6" fmla="*/ 6113 h 11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069" h="118567">
                  <a:moveTo>
                    <a:pt x="227325" y="6113"/>
                  </a:moveTo>
                  <a:cubicBezTo>
                    <a:pt x="197525" y="30183"/>
                    <a:pt x="161993" y="43173"/>
                    <a:pt x="129136" y="61130"/>
                  </a:cubicBezTo>
                  <a:cubicBezTo>
                    <a:pt x="94369" y="80233"/>
                    <a:pt x="58455" y="96661"/>
                    <a:pt x="23306" y="114618"/>
                  </a:cubicBezTo>
                  <a:cubicBezTo>
                    <a:pt x="11462" y="120731"/>
                    <a:pt x="3439" y="121113"/>
                    <a:pt x="764" y="105830"/>
                  </a:cubicBezTo>
                  <a:cubicBezTo>
                    <a:pt x="382" y="72973"/>
                    <a:pt x="382" y="40498"/>
                    <a:pt x="0" y="7641"/>
                  </a:cubicBezTo>
                  <a:cubicBezTo>
                    <a:pt x="76794" y="29419"/>
                    <a:pt x="152824" y="25216"/>
                    <a:pt x="228472" y="0"/>
                  </a:cubicBezTo>
                  <a:cubicBezTo>
                    <a:pt x="230764" y="2292"/>
                    <a:pt x="230764" y="4585"/>
                    <a:pt x="227325" y="6113"/>
                  </a:cubicBezTo>
                  <a:close/>
                </a:path>
              </a:pathLst>
            </a:custGeom>
            <a:solidFill>
              <a:srgbClr val="E08D55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64ECB4-CAF1-429A-8AC2-B7DE82324920}"/>
                </a:ext>
              </a:extLst>
            </p:cNvPr>
            <p:cNvSpPr/>
            <p:nvPr/>
          </p:nvSpPr>
          <p:spPr>
            <a:xfrm>
              <a:off x="10901783" y="3429770"/>
              <a:ext cx="162319" cy="211720"/>
            </a:xfrm>
            <a:custGeom>
              <a:avLst/>
              <a:gdLst>
                <a:gd name="connsiteX0" fmla="*/ 457 w 162319"/>
                <a:gd name="connsiteY0" fmla="*/ 10373 h 211720"/>
                <a:gd name="connsiteX1" fmla="*/ 10773 w 162319"/>
                <a:gd name="connsiteY1" fmla="*/ 822 h 211720"/>
                <a:gd name="connsiteX2" fmla="*/ 154045 w 162319"/>
                <a:gd name="connsiteY2" fmla="*/ 29094 h 211720"/>
                <a:gd name="connsiteX3" fmla="*/ 161686 w 162319"/>
                <a:gd name="connsiteY3" fmla="*/ 42466 h 211720"/>
                <a:gd name="connsiteX4" fmla="*/ 115075 w 162319"/>
                <a:gd name="connsiteY4" fmla="*/ 189941 h 211720"/>
                <a:gd name="connsiteX5" fmla="*/ 61968 w 162319"/>
                <a:gd name="connsiteY5" fmla="*/ 197201 h 211720"/>
                <a:gd name="connsiteX6" fmla="*/ 457 w 162319"/>
                <a:gd name="connsiteY6" fmla="*/ 10373 h 21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319" h="211720">
                  <a:moveTo>
                    <a:pt x="457" y="10373"/>
                  </a:moveTo>
                  <a:cubicBezTo>
                    <a:pt x="-1453" y="822"/>
                    <a:pt x="2749" y="-1470"/>
                    <a:pt x="10773" y="822"/>
                  </a:cubicBezTo>
                  <a:cubicBezTo>
                    <a:pt x="57766" y="13812"/>
                    <a:pt x="106287" y="21071"/>
                    <a:pt x="154045" y="29094"/>
                  </a:cubicBezTo>
                  <a:cubicBezTo>
                    <a:pt x="162450" y="30622"/>
                    <a:pt x="163214" y="34825"/>
                    <a:pt x="161686" y="42466"/>
                  </a:cubicBezTo>
                  <a:cubicBezTo>
                    <a:pt x="156337" y="70357"/>
                    <a:pt x="151752" y="128048"/>
                    <a:pt x="115075" y="189941"/>
                  </a:cubicBezTo>
                  <a:cubicBezTo>
                    <a:pt x="99792" y="215539"/>
                    <a:pt x="74194" y="219360"/>
                    <a:pt x="61968" y="197201"/>
                  </a:cubicBezTo>
                  <a:cubicBezTo>
                    <a:pt x="24145" y="128048"/>
                    <a:pt x="3895" y="26420"/>
                    <a:pt x="457" y="10373"/>
                  </a:cubicBezTo>
                  <a:close/>
                </a:path>
              </a:pathLst>
            </a:custGeom>
            <a:solidFill>
              <a:srgbClr val="FD535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C78FB9D-B712-4039-A132-72C1B1C4C74C}"/>
                </a:ext>
              </a:extLst>
            </p:cNvPr>
            <p:cNvSpPr/>
            <p:nvPr/>
          </p:nvSpPr>
          <p:spPr>
            <a:xfrm>
              <a:off x="10470513" y="2388714"/>
              <a:ext cx="416828" cy="683886"/>
            </a:xfrm>
            <a:custGeom>
              <a:avLst/>
              <a:gdLst>
                <a:gd name="connsiteX0" fmla="*/ 409568 w 416827"/>
                <a:gd name="connsiteY0" fmla="*/ 683887 h 683886"/>
                <a:gd name="connsiteX1" fmla="*/ 289601 w 416827"/>
                <a:gd name="connsiteY1" fmla="*/ 462674 h 683886"/>
                <a:gd name="connsiteX2" fmla="*/ 71063 w 416827"/>
                <a:gd name="connsiteY2" fmla="*/ 255216 h 683886"/>
                <a:gd name="connsiteX3" fmla="*/ 56927 w 416827"/>
                <a:gd name="connsiteY3" fmla="*/ 248339 h 683886"/>
                <a:gd name="connsiteX4" fmla="*/ 53488 w 416827"/>
                <a:gd name="connsiteY4" fmla="*/ 242608 h 683886"/>
                <a:gd name="connsiteX5" fmla="*/ 127608 w 416827"/>
                <a:gd name="connsiteY5" fmla="*/ 154734 h 683886"/>
                <a:gd name="connsiteX6" fmla="*/ 205548 w 416827"/>
                <a:gd name="connsiteY6" fmla="*/ 64568 h 683886"/>
                <a:gd name="connsiteX7" fmla="*/ 0 w 416827"/>
                <a:gd name="connsiteY7" fmla="*/ 7641 h 683886"/>
                <a:gd name="connsiteX8" fmla="*/ 1528 w 416827"/>
                <a:gd name="connsiteY8" fmla="*/ 0 h 683886"/>
                <a:gd name="connsiteX9" fmla="*/ 212807 w 416827"/>
                <a:gd name="connsiteY9" fmla="*/ 61130 h 683886"/>
                <a:gd name="connsiteX10" fmla="*/ 133339 w 416827"/>
                <a:gd name="connsiteY10" fmla="*/ 160083 h 683886"/>
                <a:gd name="connsiteX11" fmla="*/ 61512 w 416827"/>
                <a:gd name="connsiteY11" fmla="*/ 241844 h 683886"/>
                <a:gd name="connsiteX12" fmla="*/ 74884 w 416827"/>
                <a:gd name="connsiteY12" fmla="*/ 248339 h 683886"/>
                <a:gd name="connsiteX13" fmla="*/ 296860 w 416827"/>
                <a:gd name="connsiteY13" fmla="*/ 458854 h 683886"/>
                <a:gd name="connsiteX14" fmla="*/ 416827 w 416827"/>
                <a:gd name="connsiteY14" fmla="*/ 680066 h 683886"/>
                <a:gd name="connsiteX15" fmla="*/ 409568 w 416827"/>
                <a:gd name="connsiteY15" fmla="*/ 683887 h 68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6827" h="683886">
                  <a:moveTo>
                    <a:pt x="409568" y="683887"/>
                  </a:moveTo>
                  <a:cubicBezTo>
                    <a:pt x="409186" y="683123"/>
                    <a:pt x="375565" y="623139"/>
                    <a:pt x="289601" y="462674"/>
                  </a:cubicBezTo>
                  <a:cubicBezTo>
                    <a:pt x="214718" y="323223"/>
                    <a:pt x="110033" y="273937"/>
                    <a:pt x="71063" y="255216"/>
                  </a:cubicBezTo>
                  <a:cubicBezTo>
                    <a:pt x="64568" y="252159"/>
                    <a:pt x="59983" y="249867"/>
                    <a:pt x="56927" y="248339"/>
                  </a:cubicBezTo>
                  <a:cubicBezTo>
                    <a:pt x="55017" y="247193"/>
                    <a:pt x="53488" y="245282"/>
                    <a:pt x="53488" y="242608"/>
                  </a:cubicBezTo>
                  <a:cubicBezTo>
                    <a:pt x="51960" y="230000"/>
                    <a:pt x="80615" y="200964"/>
                    <a:pt x="127608" y="154734"/>
                  </a:cubicBezTo>
                  <a:cubicBezTo>
                    <a:pt x="160465" y="122259"/>
                    <a:pt x="209751" y="73738"/>
                    <a:pt x="205548" y="64568"/>
                  </a:cubicBezTo>
                  <a:cubicBezTo>
                    <a:pt x="197907" y="49286"/>
                    <a:pt x="75266" y="21395"/>
                    <a:pt x="0" y="7641"/>
                  </a:cubicBezTo>
                  <a:lnTo>
                    <a:pt x="1528" y="0"/>
                  </a:lnTo>
                  <a:cubicBezTo>
                    <a:pt x="34767" y="6113"/>
                    <a:pt x="201345" y="37824"/>
                    <a:pt x="212807" y="61130"/>
                  </a:cubicBezTo>
                  <a:cubicBezTo>
                    <a:pt x="218920" y="73738"/>
                    <a:pt x="191794" y="102392"/>
                    <a:pt x="133339" y="160083"/>
                  </a:cubicBezTo>
                  <a:cubicBezTo>
                    <a:pt x="103538" y="189502"/>
                    <a:pt x="58837" y="233439"/>
                    <a:pt x="61512" y="241844"/>
                  </a:cubicBezTo>
                  <a:cubicBezTo>
                    <a:pt x="64186" y="243372"/>
                    <a:pt x="68771" y="245664"/>
                    <a:pt x="74884" y="248339"/>
                  </a:cubicBezTo>
                  <a:cubicBezTo>
                    <a:pt x="114618" y="267060"/>
                    <a:pt x="220831" y="317110"/>
                    <a:pt x="296860" y="458854"/>
                  </a:cubicBezTo>
                  <a:cubicBezTo>
                    <a:pt x="382824" y="619319"/>
                    <a:pt x="416445" y="679302"/>
                    <a:pt x="416827" y="680066"/>
                  </a:cubicBezTo>
                  <a:lnTo>
                    <a:pt x="409568" y="683887"/>
                  </a:ln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C34A77F-FB96-4067-A307-B685C124D8D9}"/>
                </a:ext>
              </a:extLst>
            </p:cNvPr>
            <p:cNvSpPr/>
            <p:nvPr/>
          </p:nvSpPr>
          <p:spPr>
            <a:xfrm>
              <a:off x="11074931" y="2323764"/>
              <a:ext cx="511578" cy="783986"/>
            </a:xfrm>
            <a:custGeom>
              <a:avLst/>
              <a:gdLst>
                <a:gd name="connsiteX0" fmla="*/ 6877 w 511577"/>
                <a:gd name="connsiteY0" fmla="*/ 783986 h 783986"/>
                <a:gd name="connsiteX1" fmla="*/ 0 w 511577"/>
                <a:gd name="connsiteY1" fmla="*/ 780548 h 783986"/>
                <a:gd name="connsiteX2" fmla="*/ 186445 w 511577"/>
                <a:gd name="connsiteY2" fmla="*/ 437458 h 783986"/>
                <a:gd name="connsiteX3" fmla="*/ 323987 w 511577"/>
                <a:gd name="connsiteY3" fmla="*/ 322840 h 783986"/>
                <a:gd name="connsiteX4" fmla="*/ 357226 w 511577"/>
                <a:gd name="connsiteY4" fmla="*/ 300299 h 783986"/>
                <a:gd name="connsiteX5" fmla="*/ 353023 w 511577"/>
                <a:gd name="connsiteY5" fmla="*/ 291894 h 783986"/>
                <a:gd name="connsiteX6" fmla="*/ 326661 w 511577"/>
                <a:gd name="connsiteY6" fmla="*/ 266678 h 783986"/>
                <a:gd name="connsiteX7" fmla="*/ 206312 w 511577"/>
                <a:gd name="connsiteY7" fmla="*/ 122641 h 783986"/>
                <a:gd name="connsiteX8" fmla="*/ 216628 w 511577"/>
                <a:gd name="connsiteY8" fmla="*/ 114618 h 783986"/>
                <a:gd name="connsiteX9" fmla="*/ 485980 w 511577"/>
                <a:gd name="connsiteY9" fmla="*/ 35532 h 783986"/>
                <a:gd name="connsiteX10" fmla="*/ 503937 w 511577"/>
                <a:gd name="connsiteY10" fmla="*/ 0 h 783986"/>
                <a:gd name="connsiteX11" fmla="*/ 511578 w 511577"/>
                <a:gd name="connsiteY11" fmla="*/ 0 h 783986"/>
                <a:gd name="connsiteX12" fmla="*/ 490564 w 511577"/>
                <a:gd name="connsiteY12" fmla="*/ 41645 h 783986"/>
                <a:gd name="connsiteX13" fmla="*/ 218156 w 511577"/>
                <a:gd name="connsiteY13" fmla="*/ 122259 h 783986"/>
                <a:gd name="connsiteX14" fmla="*/ 213953 w 511577"/>
                <a:gd name="connsiteY14" fmla="*/ 124934 h 783986"/>
                <a:gd name="connsiteX15" fmla="*/ 332010 w 511577"/>
                <a:gd name="connsiteY15" fmla="*/ 261329 h 783986"/>
                <a:gd name="connsiteX16" fmla="*/ 358372 w 511577"/>
                <a:gd name="connsiteY16" fmla="*/ 286927 h 783986"/>
                <a:gd name="connsiteX17" fmla="*/ 364867 w 511577"/>
                <a:gd name="connsiteY17" fmla="*/ 301827 h 783986"/>
                <a:gd name="connsiteX18" fmla="*/ 327807 w 511577"/>
                <a:gd name="connsiteY18" fmla="*/ 329717 h 783986"/>
                <a:gd name="connsiteX19" fmla="*/ 193322 w 511577"/>
                <a:gd name="connsiteY19" fmla="*/ 441661 h 783986"/>
                <a:gd name="connsiteX20" fmla="*/ 6877 w 511577"/>
                <a:gd name="connsiteY20" fmla="*/ 783986 h 78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1577" h="783986">
                  <a:moveTo>
                    <a:pt x="6877" y="783986"/>
                  </a:moveTo>
                  <a:lnTo>
                    <a:pt x="0" y="780548"/>
                  </a:lnTo>
                  <a:cubicBezTo>
                    <a:pt x="1146" y="778256"/>
                    <a:pt x="111179" y="555133"/>
                    <a:pt x="186445" y="437458"/>
                  </a:cubicBezTo>
                  <a:cubicBezTo>
                    <a:pt x="229618" y="370216"/>
                    <a:pt x="286545" y="341943"/>
                    <a:pt x="323987" y="322840"/>
                  </a:cubicBezTo>
                  <a:cubicBezTo>
                    <a:pt x="341943" y="314053"/>
                    <a:pt x="356079" y="306794"/>
                    <a:pt x="357226" y="300299"/>
                  </a:cubicBezTo>
                  <a:cubicBezTo>
                    <a:pt x="357608" y="298007"/>
                    <a:pt x="356079" y="295332"/>
                    <a:pt x="353023" y="291894"/>
                  </a:cubicBezTo>
                  <a:cubicBezTo>
                    <a:pt x="347292" y="286163"/>
                    <a:pt x="337741" y="276993"/>
                    <a:pt x="326661" y="266678"/>
                  </a:cubicBezTo>
                  <a:cubicBezTo>
                    <a:pt x="259801" y="203256"/>
                    <a:pt x="200199" y="144419"/>
                    <a:pt x="206312" y="122641"/>
                  </a:cubicBezTo>
                  <a:cubicBezTo>
                    <a:pt x="207076" y="119585"/>
                    <a:pt x="209751" y="115764"/>
                    <a:pt x="216628" y="114618"/>
                  </a:cubicBezTo>
                  <a:cubicBezTo>
                    <a:pt x="263239" y="106213"/>
                    <a:pt x="468405" y="48522"/>
                    <a:pt x="485980" y="35532"/>
                  </a:cubicBezTo>
                  <a:cubicBezTo>
                    <a:pt x="503172" y="22924"/>
                    <a:pt x="503937" y="382"/>
                    <a:pt x="503937" y="0"/>
                  </a:cubicBezTo>
                  <a:lnTo>
                    <a:pt x="511578" y="0"/>
                  </a:lnTo>
                  <a:cubicBezTo>
                    <a:pt x="511578" y="1146"/>
                    <a:pt x="510814" y="26744"/>
                    <a:pt x="490564" y="41645"/>
                  </a:cubicBezTo>
                  <a:cubicBezTo>
                    <a:pt x="471080" y="56163"/>
                    <a:pt x="261711" y="114236"/>
                    <a:pt x="218156" y="122259"/>
                  </a:cubicBezTo>
                  <a:cubicBezTo>
                    <a:pt x="214335" y="123023"/>
                    <a:pt x="213953" y="124551"/>
                    <a:pt x="213953" y="124934"/>
                  </a:cubicBezTo>
                  <a:cubicBezTo>
                    <a:pt x="208222" y="144037"/>
                    <a:pt x="291893" y="223123"/>
                    <a:pt x="332010" y="261329"/>
                  </a:cubicBezTo>
                  <a:cubicBezTo>
                    <a:pt x="343090" y="271645"/>
                    <a:pt x="352641" y="280814"/>
                    <a:pt x="358372" y="286927"/>
                  </a:cubicBezTo>
                  <a:cubicBezTo>
                    <a:pt x="363721" y="292276"/>
                    <a:pt x="365631" y="297242"/>
                    <a:pt x="364867" y="301827"/>
                  </a:cubicBezTo>
                  <a:cubicBezTo>
                    <a:pt x="363339" y="312143"/>
                    <a:pt x="349202" y="319020"/>
                    <a:pt x="327807" y="329717"/>
                  </a:cubicBezTo>
                  <a:cubicBezTo>
                    <a:pt x="291129" y="348056"/>
                    <a:pt x="235349" y="375947"/>
                    <a:pt x="193322" y="441661"/>
                  </a:cubicBezTo>
                  <a:cubicBezTo>
                    <a:pt x="117674" y="558571"/>
                    <a:pt x="8023" y="781694"/>
                    <a:pt x="6877" y="783986"/>
                  </a:cubicBez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981F550-511C-4214-BA54-55683239EFF8}"/>
                </a:ext>
              </a:extLst>
            </p:cNvPr>
            <p:cNvSpPr/>
            <p:nvPr/>
          </p:nvSpPr>
          <p:spPr>
            <a:xfrm>
              <a:off x="10700515" y="2715757"/>
              <a:ext cx="911212" cy="758388"/>
            </a:xfrm>
            <a:custGeom>
              <a:avLst/>
              <a:gdLst>
                <a:gd name="connsiteX0" fmla="*/ 471844 w 911211"/>
                <a:gd name="connsiteY0" fmla="*/ 758388 h 758388"/>
                <a:gd name="connsiteX1" fmla="*/ 7641 w 911211"/>
                <a:gd name="connsiteY1" fmla="*/ 639186 h 758388"/>
                <a:gd name="connsiteX2" fmla="*/ 5731 w 911211"/>
                <a:gd name="connsiteY2" fmla="*/ 638040 h 758388"/>
                <a:gd name="connsiteX3" fmla="*/ 0 w 911211"/>
                <a:gd name="connsiteY3" fmla="*/ 409950 h 758388"/>
                <a:gd name="connsiteX4" fmla="*/ 4203 w 911211"/>
                <a:gd name="connsiteY4" fmla="*/ 410332 h 758388"/>
                <a:gd name="connsiteX5" fmla="*/ 438986 w 911211"/>
                <a:gd name="connsiteY5" fmla="*/ 440515 h 758388"/>
                <a:gd name="connsiteX6" fmla="*/ 672043 w 911211"/>
                <a:gd name="connsiteY6" fmla="*/ 320930 h 758388"/>
                <a:gd name="connsiteX7" fmla="*/ 627342 w 911211"/>
                <a:gd name="connsiteY7" fmla="*/ 3056 h 758388"/>
                <a:gd name="connsiteX8" fmla="*/ 634219 w 911211"/>
                <a:gd name="connsiteY8" fmla="*/ 0 h 758388"/>
                <a:gd name="connsiteX9" fmla="*/ 678538 w 911211"/>
                <a:gd name="connsiteY9" fmla="*/ 325133 h 758388"/>
                <a:gd name="connsiteX10" fmla="*/ 438986 w 911211"/>
                <a:gd name="connsiteY10" fmla="*/ 448156 h 758388"/>
                <a:gd name="connsiteX11" fmla="*/ 438604 w 911211"/>
                <a:gd name="connsiteY11" fmla="*/ 448156 h 758388"/>
                <a:gd name="connsiteX12" fmla="*/ 8023 w 911211"/>
                <a:gd name="connsiteY12" fmla="*/ 418355 h 758388"/>
                <a:gd name="connsiteX13" fmla="*/ 13372 w 911211"/>
                <a:gd name="connsiteY13" fmla="*/ 633455 h 758388"/>
                <a:gd name="connsiteX14" fmla="*/ 497441 w 911211"/>
                <a:gd name="connsiteY14" fmla="*/ 750365 h 758388"/>
                <a:gd name="connsiteX15" fmla="*/ 906627 w 911211"/>
                <a:gd name="connsiteY15" fmla="*/ 625431 h 758388"/>
                <a:gd name="connsiteX16" fmla="*/ 911212 w 911211"/>
                <a:gd name="connsiteY16" fmla="*/ 631545 h 758388"/>
                <a:gd name="connsiteX17" fmla="*/ 497824 w 911211"/>
                <a:gd name="connsiteY17" fmla="*/ 758006 h 758388"/>
                <a:gd name="connsiteX18" fmla="*/ 471844 w 911211"/>
                <a:gd name="connsiteY18" fmla="*/ 758388 h 75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1211" h="758388">
                  <a:moveTo>
                    <a:pt x="471844" y="758388"/>
                  </a:moveTo>
                  <a:cubicBezTo>
                    <a:pt x="235731" y="758388"/>
                    <a:pt x="9934" y="640332"/>
                    <a:pt x="7641" y="639186"/>
                  </a:cubicBezTo>
                  <a:lnTo>
                    <a:pt x="5731" y="638040"/>
                  </a:lnTo>
                  <a:lnTo>
                    <a:pt x="0" y="409950"/>
                  </a:lnTo>
                  <a:lnTo>
                    <a:pt x="4203" y="410332"/>
                  </a:lnTo>
                  <a:cubicBezTo>
                    <a:pt x="8023" y="410714"/>
                    <a:pt x="388173" y="440897"/>
                    <a:pt x="438986" y="440515"/>
                  </a:cubicBezTo>
                  <a:cubicBezTo>
                    <a:pt x="494003" y="440133"/>
                    <a:pt x="613206" y="414917"/>
                    <a:pt x="672043" y="320930"/>
                  </a:cubicBezTo>
                  <a:cubicBezTo>
                    <a:pt x="730880" y="226943"/>
                    <a:pt x="628488" y="5349"/>
                    <a:pt x="627342" y="3056"/>
                  </a:cubicBezTo>
                  <a:lnTo>
                    <a:pt x="634219" y="0"/>
                  </a:lnTo>
                  <a:cubicBezTo>
                    <a:pt x="638422" y="9169"/>
                    <a:pt x="739667" y="227707"/>
                    <a:pt x="678538" y="325133"/>
                  </a:cubicBezTo>
                  <a:cubicBezTo>
                    <a:pt x="617790" y="421794"/>
                    <a:pt x="495149" y="447774"/>
                    <a:pt x="438986" y="448156"/>
                  </a:cubicBezTo>
                  <a:cubicBezTo>
                    <a:pt x="438986" y="448156"/>
                    <a:pt x="438604" y="448156"/>
                    <a:pt x="438604" y="448156"/>
                  </a:cubicBezTo>
                  <a:cubicBezTo>
                    <a:pt x="388173" y="448156"/>
                    <a:pt x="51960" y="421794"/>
                    <a:pt x="8023" y="418355"/>
                  </a:cubicBezTo>
                  <a:lnTo>
                    <a:pt x="13372" y="633455"/>
                  </a:lnTo>
                  <a:cubicBezTo>
                    <a:pt x="37060" y="645681"/>
                    <a:pt x="265913" y="759152"/>
                    <a:pt x="497441" y="750365"/>
                  </a:cubicBezTo>
                  <a:cubicBezTo>
                    <a:pt x="740432" y="741196"/>
                    <a:pt x="905099" y="626578"/>
                    <a:pt x="906627" y="625431"/>
                  </a:cubicBezTo>
                  <a:lnTo>
                    <a:pt x="911212" y="631545"/>
                  </a:lnTo>
                  <a:cubicBezTo>
                    <a:pt x="909684" y="632691"/>
                    <a:pt x="743106" y="748837"/>
                    <a:pt x="497824" y="758006"/>
                  </a:cubicBezTo>
                  <a:cubicBezTo>
                    <a:pt x="488654" y="758006"/>
                    <a:pt x="480249" y="758388"/>
                    <a:pt x="471844" y="758388"/>
                  </a:cubicBez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EC8BBE5-58C3-4DF3-9CBF-198B9BE6D9F0}"/>
                </a:ext>
              </a:extLst>
            </p:cNvPr>
            <p:cNvSpPr/>
            <p:nvPr/>
          </p:nvSpPr>
          <p:spPr>
            <a:xfrm>
              <a:off x="11149038" y="2618309"/>
              <a:ext cx="282007" cy="97448"/>
            </a:xfrm>
            <a:custGeom>
              <a:avLst/>
              <a:gdLst>
                <a:gd name="connsiteX0" fmla="*/ 142147 w 282006"/>
                <a:gd name="connsiteY0" fmla="*/ 406 h 97448"/>
                <a:gd name="connsiteX1" fmla="*/ 265934 w 282006"/>
                <a:gd name="connsiteY1" fmla="*/ 24 h 97448"/>
                <a:gd name="connsiteX2" fmla="*/ 281980 w 282006"/>
                <a:gd name="connsiteY2" fmla="*/ 16070 h 97448"/>
                <a:gd name="connsiteX3" fmla="*/ 281598 w 282006"/>
                <a:gd name="connsiteY3" fmla="*/ 81020 h 97448"/>
                <a:gd name="connsiteX4" fmla="*/ 267080 w 282006"/>
                <a:gd name="connsiteY4" fmla="*/ 97449 h 97448"/>
                <a:gd name="connsiteX5" fmla="*/ 11864 w 282006"/>
                <a:gd name="connsiteY5" fmla="*/ 97067 h 97448"/>
                <a:gd name="connsiteX6" fmla="*/ 20 w 282006"/>
                <a:gd name="connsiteY6" fmla="*/ 84459 h 97448"/>
                <a:gd name="connsiteX7" fmla="*/ 20 w 282006"/>
                <a:gd name="connsiteY7" fmla="*/ 14160 h 97448"/>
                <a:gd name="connsiteX8" fmla="*/ 14539 w 282006"/>
                <a:gd name="connsiteY8" fmla="*/ 406 h 97448"/>
                <a:gd name="connsiteX9" fmla="*/ 142147 w 282006"/>
                <a:gd name="connsiteY9" fmla="*/ 406 h 97448"/>
                <a:gd name="connsiteX10" fmla="*/ 142147 w 282006"/>
                <a:gd name="connsiteY10" fmla="*/ 406 h 9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006" h="97448">
                  <a:moveTo>
                    <a:pt x="142147" y="406"/>
                  </a:moveTo>
                  <a:cubicBezTo>
                    <a:pt x="183409" y="406"/>
                    <a:pt x="224672" y="788"/>
                    <a:pt x="265934" y="24"/>
                  </a:cubicBezTo>
                  <a:cubicBezTo>
                    <a:pt x="278542" y="-358"/>
                    <a:pt x="282363" y="3844"/>
                    <a:pt x="281980" y="16070"/>
                  </a:cubicBezTo>
                  <a:cubicBezTo>
                    <a:pt x="280834" y="37465"/>
                    <a:pt x="281216" y="59243"/>
                    <a:pt x="281598" y="81020"/>
                  </a:cubicBezTo>
                  <a:cubicBezTo>
                    <a:pt x="281980" y="91718"/>
                    <a:pt x="279306" y="97449"/>
                    <a:pt x="267080" y="97449"/>
                  </a:cubicBezTo>
                  <a:cubicBezTo>
                    <a:pt x="181881" y="97067"/>
                    <a:pt x="96682" y="97067"/>
                    <a:pt x="11864" y="97067"/>
                  </a:cubicBezTo>
                  <a:cubicBezTo>
                    <a:pt x="2695" y="97067"/>
                    <a:pt x="20" y="93246"/>
                    <a:pt x="20" y="84459"/>
                  </a:cubicBezTo>
                  <a:cubicBezTo>
                    <a:pt x="403" y="61153"/>
                    <a:pt x="785" y="37465"/>
                    <a:pt x="20" y="14160"/>
                  </a:cubicBezTo>
                  <a:cubicBezTo>
                    <a:pt x="-361" y="2698"/>
                    <a:pt x="4605" y="406"/>
                    <a:pt x="14539" y="406"/>
                  </a:cubicBezTo>
                  <a:cubicBezTo>
                    <a:pt x="57329" y="788"/>
                    <a:pt x="99738" y="406"/>
                    <a:pt x="142147" y="406"/>
                  </a:cubicBezTo>
                  <a:cubicBezTo>
                    <a:pt x="142147" y="406"/>
                    <a:pt x="142147" y="406"/>
                    <a:pt x="142147" y="406"/>
                  </a:cubicBezTo>
                  <a:close/>
                </a:path>
              </a:pathLst>
            </a:custGeom>
            <a:solidFill>
              <a:srgbClr val="DB2D08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50088E7-C096-4F20-BE67-99D64B1FAB3C}"/>
                </a:ext>
              </a:extLst>
            </p:cNvPr>
            <p:cNvSpPr/>
            <p:nvPr/>
          </p:nvSpPr>
          <p:spPr>
            <a:xfrm>
              <a:off x="10391660" y="3052970"/>
              <a:ext cx="354189" cy="319957"/>
            </a:xfrm>
            <a:custGeom>
              <a:avLst/>
              <a:gdLst>
                <a:gd name="connsiteX0" fmla="*/ 225947 w 354188"/>
                <a:gd name="connsiteY0" fmla="*/ 319931 h 319957"/>
                <a:gd name="connsiteX1" fmla="*/ 125466 w 354188"/>
                <a:gd name="connsiteY1" fmla="*/ 310762 h 319957"/>
                <a:gd name="connsiteX2" fmla="*/ 88788 w 354188"/>
                <a:gd name="connsiteY2" fmla="*/ 285928 h 319957"/>
                <a:gd name="connsiteX3" fmla="*/ 117060 w 354188"/>
                <a:gd name="connsiteY3" fmla="*/ 243137 h 319957"/>
                <a:gd name="connsiteX4" fmla="*/ 52110 w 354188"/>
                <a:gd name="connsiteY4" fmla="*/ 235878 h 319957"/>
                <a:gd name="connsiteX5" fmla="*/ 21545 w 354188"/>
                <a:gd name="connsiteY5" fmla="*/ 212572 h 319957"/>
                <a:gd name="connsiteX6" fmla="*/ 44087 w 354188"/>
                <a:gd name="connsiteY6" fmla="*/ 177423 h 319957"/>
                <a:gd name="connsiteX7" fmla="*/ 87642 w 354188"/>
                <a:gd name="connsiteY7" fmla="*/ 167107 h 319957"/>
                <a:gd name="connsiteX8" fmla="*/ 36828 w 354188"/>
                <a:gd name="connsiteY8" fmla="*/ 158702 h 319957"/>
                <a:gd name="connsiteX9" fmla="*/ 10466 w 354188"/>
                <a:gd name="connsiteY9" fmla="*/ 133486 h 319957"/>
                <a:gd name="connsiteX10" fmla="*/ 34917 w 354188"/>
                <a:gd name="connsiteY10" fmla="*/ 101393 h 319957"/>
                <a:gd name="connsiteX11" fmla="*/ 75034 w 354188"/>
                <a:gd name="connsiteY11" fmla="*/ 90695 h 319957"/>
                <a:gd name="connsiteX12" fmla="*/ 29186 w 354188"/>
                <a:gd name="connsiteY12" fmla="*/ 84200 h 319957"/>
                <a:gd name="connsiteX13" fmla="*/ 150 w 354188"/>
                <a:gd name="connsiteY13" fmla="*/ 59366 h 319957"/>
                <a:gd name="connsiteX14" fmla="*/ 18871 w 354188"/>
                <a:gd name="connsiteY14" fmla="*/ 28802 h 319957"/>
                <a:gd name="connsiteX15" fmla="*/ 70449 w 354188"/>
                <a:gd name="connsiteY15" fmla="*/ 16194 h 319957"/>
                <a:gd name="connsiteX16" fmla="*/ 250017 w 354188"/>
                <a:gd name="connsiteY16" fmla="*/ 529 h 319957"/>
                <a:gd name="connsiteX17" fmla="*/ 295482 w 354188"/>
                <a:gd name="connsiteY17" fmla="*/ 2057 h 319957"/>
                <a:gd name="connsiteX18" fmla="*/ 320316 w 354188"/>
                <a:gd name="connsiteY18" fmla="*/ 53253 h 319957"/>
                <a:gd name="connsiteX19" fmla="*/ 326429 w 354188"/>
                <a:gd name="connsiteY19" fmla="*/ 88785 h 319957"/>
                <a:gd name="connsiteX20" fmla="*/ 323372 w 354188"/>
                <a:gd name="connsiteY20" fmla="*/ 139599 h 319957"/>
                <a:gd name="connsiteX21" fmla="*/ 324519 w 354188"/>
                <a:gd name="connsiteY21" fmla="*/ 157556 h 319957"/>
                <a:gd name="connsiteX22" fmla="*/ 332160 w 354188"/>
                <a:gd name="connsiteY22" fmla="*/ 216393 h 319957"/>
                <a:gd name="connsiteX23" fmla="*/ 321462 w 354188"/>
                <a:gd name="connsiteY23" fmla="*/ 229765 h 319957"/>
                <a:gd name="connsiteX24" fmla="*/ 353937 w 354188"/>
                <a:gd name="connsiteY24" fmla="*/ 269881 h 319957"/>
                <a:gd name="connsiteX25" fmla="*/ 312675 w 354188"/>
                <a:gd name="connsiteY25" fmla="*/ 314200 h 319957"/>
                <a:gd name="connsiteX26" fmla="*/ 225947 w 354188"/>
                <a:gd name="connsiteY26" fmla="*/ 319931 h 31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4188" h="319957">
                  <a:moveTo>
                    <a:pt x="225947" y="319931"/>
                  </a:moveTo>
                  <a:cubicBezTo>
                    <a:pt x="192326" y="319167"/>
                    <a:pt x="159087" y="313436"/>
                    <a:pt x="125466" y="310762"/>
                  </a:cubicBezTo>
                  <a:cubicBezTo>
                    <a:pt x="108655" y="309615"/>
                    <a:pt x="93373" y="303502"/>
                    <a:pt x="88788" y="285928"/>
                  </a:cubicBezTo>
                  <a:cubicBezTo>
                    <a:pt x="83057" y="256127"/>
                    <a:pt x="113240" y="246193"/>
                    <a:pt x="117060" y="243137"/>
                  </a:cubicBezTo>
                  <a:cubicBezTo>
                    <a:pt x="92990" y="240463"/>
                    <a:pt x="72741" y="238934"/>
                    <a:pt x="52110" y="235878"/>
                  </a:cubicBezTo>
                  <a:cubicBezTo>
                    <a:pt x="37974" y="233968"/>
                    <a:pt x="24220" y="229765"/>
                    <a:pt x="21545" y="212572"/>
                  </a:cubicBezTo>
                  <a:cubicBezTo>
                    <a:pt x="18871" y="194615"/>
                    <a:pt x="29569" y="185064"/>
                    <a:pt x="44087" y="177423"/>
                  </a:cubicBezTo>
                  <a:cubicBezTo>
                    <a:pt x="57459" y="170546"/>
                    <a:pt x="72741" y="172456"/>
                    <a:pt x="87642" y="167107"/>
                  </a:cubicBezTo>
                  <a:cubicBezTo>
                    <a:pt x="69685" y="164051"/>
                    <a:pt x="53256" y="161758"/>
                    <a:pt x="36828" y="158702"/>
                  </a:cubicBezTo>
                  <a:cubicBezTo>
                    <a:pt x="22309" y="156409"/>
                    <a:pt x="11230" y="148768"/>
                    <a:pt x="10466" y="133486"/>
                  </a:cubicBezTo>
                  <a:cubicBezTo>
                    <a:pt x="9319" y="116675"/>
                    <a:pt x="20017" y="106742"/>
                    <a:pt x="34917" y="101393"/>
                  </a:cubicBezTo>
                  <a:cubicBezTo>
                    <a:pt x="46761" y="97572"/>
                    <a:pt x="58987" y="94898"/>
                    <a:pt x="75034" y="90695"/>
                  </a:cubicBezTo>
                  <a:cubicBezTo>
                    <a:pt x="56695" y="88021"/>
                    <a:pt x="42941" y="86493"/>
                    <a:pt x="29186" y="84200"/>
                  </a:cubicBezTo>
                  <a:cubicBezTo>
                    <a:pt x="14668" y="81908"/>
                    <a:pt x="1296" y="76177"/>
                    <a:pt x="150" y="59366"/>
                  </a:cubicBezTo>
                  <a:cubicBezTo>
                    <a:pt x="-996" y="42938"/>
                    <a:pt x="4353" y="34150"/>
                    <a:pt x="18871" y="28802"/>
                  </a:cubicBezTo>
                  <a:cubicBezTo>
                    <a:pt x="36064" y="21925"/>
                    <a:pt x="61279" y="16958"/>
                    <a:pt x="70449" y="16194"/>
                  </a:cubicBezTo>
                  <a:cubicBezTo>
                    <a:pt x="115532" y="15047"/>
                    <a:pt x="238555" y="529"/>
                    <a:pt x="250017" y="529"/>
                  </a:cubicBezTo>
                  <a:cubicBezTo>
                    <a:pt x="265299" y="529"/>
                    <a:pt x="280582" y="-1381"/>
                    <a:pt x="295482" y="2057"/>
                  </a:cubicBezTo>
                  <a:cubicBezTo>
                    <a:pt x="322608" y="8170"/>
                    <a:pt x="333306" y="29184"/>
                    <a:pt x="320316" y="53253"/>
                  </a:cubicBezTo>
                  <a:cubicBezTo>
                    <a:pt x="312675" y="67772"/>
                    <a:pt x="308090" y="77323"/>
                    <a:pt x="326429" y="88785"/>
                  </a:cubicBezTo>
                  <a:cubicBezTo>
                    <a:pt x="340947" y="97954"/>
                    <a:pt x="338655" y="118968"/>
                    <a:pt x="323372" y="139599"/>
                  </a:cubicBezTo>
                  <a:cubicBezTo>
                    <a:pt x="318024" y="146858"/>
                    <a:pt x="315349" y="150679"/>
                    <a:pt x="324519" y="157556"/>
                  </a:cubicBezTo>
                  <a:cubicBezTo>
                    <a:pt x="348970" y="174366"/>
                    <a:pt x="350881" y="192705"/>
                    <a:pt x="332160" y="216393"/>
                  </a:cubicBezTo>
                  <a:cubicBezTo>
                    <a:pt x="328721" y="220596"/>
                    <a:pt x="325283" y="225180"/>
                    <a:pt x="321462" y="229765"/>
                  </a:cubicBezTo>
                  <a:cubicBezTo>
                    <a:pt x="347060" y="239316"/>
                    <a:pt x="355847" y="250778"/>
                    <a:pt x="353937" y="269881"/>
                  </a:cubicBezTo>
                  <a:cubicBezTo>
                    <a:pt x="351263" y="295861"/>
                    <a:pt x="337891" y="309233"/>
                    <a:pt x="312675" y="314200"/>
                  </a:cubicBezTo>
                  <a:cubicBezTo>
                    <a:pt x="302359" y="316493"/>
                    <a:pt x="244286" y="320313"/>
                    <a:pt x="225947" y="319931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AC0222A-CCB8-42E8-B72C-1EC81F2CD67C}"/>
                </a:ext>
              </a:extLst>
            </p:cNvPr>
            <p:cNvSpPr/>
            <p:nvPr/>
          </p:nvSpPr>
          <p:spPr>
            <a:xfrm>
              <a:off x="9397308" y="544131"/>
              <a:ext cx="3820" cy="3820"/>
            </a:xfrm>
            <a:custGeom>
              <a:avLst/>
              <a:gdLst/>
              <a:ahLst/>
              <a:cxnLst/>
              <a:rect l="l" t="t" r="r" b="b"/>
              <a:pathLst>
                <a:path w="3820" h="3820"/>
              </a:pathLst>
            </a:custGeom>
            <a:solidFill>
              <a:srgbClr val="F1F1F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2F5B7C8-50A5-4568-A4EA-DC0FCA2587D9}"/>
                </a:ext>
              </a:extLst>
            </p:cNvPr>
            <p:cNvSpPr/>
            <p:nvPr/>
          </p:nvSpPr>
          <p:spPr>
            <a:xfrm>
              <a:off x="11015515" y="2029191"/>
              <a:ext cx="295382" cy="346991"/>
            </a:xfrm>
            <a:custGeom>
              <a:avLst/>
              <a:gdLst>
                <a:gd name="connsiteX0" fmla="*/ 118245 w 295382"/>
                <a:gd name="connsiteY0" fmla="*/ 129524 h 346991"/>
                <a:gd name="connsiteX1" fmla="*/ 13178 w 295382"/>
                <a:gd name="connsiteY1" fmla="*/ 190271 h 346991"/>
                <a:gd name="connsiteX2" fmla="*/ 952 w 295382"/>
                <a:gd name="connsiteY2" fmla="*/ 205172 h 346991"/>
                <a:gd name="connsiteX3" fmla="*/ 94175 w 295382"/>
                <a:gd name="connsiteY3" fmla="*/ 343859 h 346991"/>
                <a:gd name="connsiteX4" fmla="*/ 221783 w 295382"/>
                <a:gd name="connsiteY4" fmla="*/ 241467 h 346991"/>
                <a:gd name="connsiteX5" fmla="*/ 290936 w 295382"/>
                <a:gd name="connsiteY5" fmla="*/ 129906 h 346991"/>
                <a:gd name="connsiteX6" fmla="*/ 272597 w 295382"/>
                <a:gd name="connsiteY6" fmla="*/ 40122 h 346991"/>
                <a:gd name="connsiteX7" fmla="*/ 174408 w 295382"/>
                <a:gd name="connsiteY7" fmla="*/ 6 h 346991"/>
                <a:gd name="connsiteX8" fmla="*/ 155305 w 295382"/>
                <a:gd name="connsiteY8" fmla="*/ 19873 h 346991"/>
                <a:gd name="connsiteX9" fmla="*/ 118245 w 295382"/>
                <a:gd name="connsiteY9" fmla="*/ 129524 h 3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382" h="346991">
                  <a:moveTo>
                    <a:pt x="118245" y="129524"/>
                  </a:moveTo>
                  <a:cubicBezTo>
                    <a:pt x="88444" y="158942"/>
                    <a:pt x="52149" y="176517"/>
                    <a:pt x="13178" y="190271"/>
                  </a:cubicBezTo>
                  <a:cubicBezTo>
                    <a:pt x="5537" y="192946"/>
                    <a:pt x="-2868" y="195620"/>
                    <a:pt x="952" y="205172"/>
                  </a:cubicBezTo>
                  <a:cubicBezTo>
                    <a:pt x="4009" y="213195"/>
                    <a:pt x="62464" y="370985"/>
                    <a:pt x="94175" y="343859"/>
                  </a:cubicBezTo>
                  <a:cubicBezTo>
                    <a:pt x="138494" y="311766"/>
                    <a:pt x="184341" y="281966"/>
                    <a:pt x="221783" y="241467"/>
                  </a:cubicBezTo>
                  <a:cubicBezTo>
                    <a:pt x="252348" y="208610"/>
                    <a:pt x="278328" y="173079"/>
                    <a:pt x="290936" y="129906"/>
                  </a:cubicBezTo>
                  <a:cubicBezTo>
                    <a:pt x="298195" y="104308"/>
                    <a:pt x="299341" y="58843"/>
                    <a:pt x="272597" y="40122"/>
                  </a:cubicBezTo>
                  <a:cubicBezTo>
                    <a:pt x="243178" y="18727"/>
                    <a:pt x="213378" y="-376"/>
                    <a:pt x="174408" y="6"/>
                  </a:cubicBezTo>
                  <a:cubicBezTo>
                    <a:pt x="159125" y="388"/>
                    <a:pt x="153776" y="4972"/>
                    <a:pt x="155305" y="19873"/>
                  </a:cubicBezTo>
                  <a:cubicBezTo>
                    <a:pt x="157597" y="50055"/>
                    <a:pt x="127032" y="121118"/>
                    <a:pt x="118245" y="129524"/>
                  </a:cubicBezTo>
                  <a:close/>
                </a:path>
              </a:pathLst>
            </a:custGeom>
            <a:solidFill>
              <a:srgbClr val="00DCD4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8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58663555-1BA5-4A16-B9EF-1E0C26603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7830205" y="5853532"/>
            <a:ext cx="3570871" cy="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682E83A-D58C-4B00-9784-F4BF510609B9}"/>
              </a:ext>
            </a:extLst>
          </p:cNvPr>
          <p:cNvSpPr txBox="1"/>
          <p:nvPr/>
        </p:nvSpPr>
        <p:spPr>
          <a:xfrm>
            <a:off x="5575926" y="3951125"/>
            <a:ext cx="45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โรงเรียนวัดดอนมะโนรา(รังสิยานุกูล)  สมุทรสงคราม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FE2E5F6-4518-406F-9000-A0F3ED7D1E3D}"/>
              </a:ext>
            </a:extLst>
          </p:cNvPr>
          <p:cNvSpPr/>
          <p:nvPr/>
        </p:nvSpPr>
        <p:spPr>
          <a:xfrm>
            <a:off x="860647" y="4695822"/>
            <a:ext cx="11026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70C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จัดให้มีเจลแอลกอฮอล์ใช้ทำความสะอาดมือสำหรับนักเรียนและครูใช้ประจำทุกห้องเรียน </a:t>
            </a:r>
          </a:p>
        </p:txBody>
      </p:sp>
    </p:spTree>
    <p:extLst>
      <p:ext uri="{BB962C8B-B14F-4D97-AF65-F5344CB8AC3E}">
        <p14:creationId xmlns:p14="http://schemas.microsoft.com/office/powerpoint/2010/main" val="1864903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4BBC158-D310-42B1-B575-E2F1CA80E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3"/>
          <a:stretch/>
        </p:blipFill>
        <p:spPr bwMode="auto">
          <a:xfrm>
            <a:off x="0" y="653186"/>
            <a:ext cx="5459896" cy="62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C9F4BC-78BB-44E0-9212-6791F184E4A3}"/>
              </a:ext>
            </a:extLst>
          </p:cNvPr>
          <p:cNvSpPr/>
          <p:nvPr/>
        </p:nvSpPr>
        <p:spPr>
          <a:xfrm>
            <a:off x="0" y="0"/>
            <a:ext cx="12192000" cy="848139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F2325C-C7C5-4083-9E87-BA2984D70150}"/>
              </a:ext>
            </a:extLst>
          </p:cNvPr>
          <p:cNvSpPr/>
          <p:nvPr/>
        </p:nvSpPr>
        <p:spPr>
          <a:xfrm>
            <a:off x="682053" y="-176096"/>
            <a:ext cx="50193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การแปรงฟันแบบ</a:t>
            </a:r>
            <a:endParaRPr lang="en-US" sz="7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AB64A1F9-DD5F-4214-A7B7-2CC100580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5945242" y="52400"/>
            <a:ext cx="3969909" cy="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แปรงสีฟันยาสีฟัน, ในตอนเช้า, การคุ้มครอง, ฟันภาพ PNG และ PSD ...">
            <a:extLst>
              <a:ext uri="{FF2B5EF4-FFF2-40B4-BE49-F238E27FC236}">
                <a16:creationId xmlns:a16="http://schemas.microsoft.com/office/drawing/2014/main" id="{2AAB9729-D2D1-4CCB-A6AF-EE1C25AC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98438" l="313" r="100000">
                        <a14:foregroundMark x1="59688" y1="67344" x2="59688" y2="67344"/>
                        <a14:foregroundMark x1="68281" y1="53125" x2="68281" y2="53125"/>
                        <a14:foregroundMark x1="74531" y1="47500" x2="74531" y2="47500"/>
                        <a14:foregroundMark x1="42813" y1="74063" x2="42813" y2="74063"/>
                        <a14:foregroundMark x1="40469" y1="80313" x2="40469" y2="80313"/>
                        <a14:foregroundMark x1="45000" y1="80313" x2="45000" y2="80313"/>
                        <a14:foregroundMark x1="41094" y1="81406" x2="41094" y2="81406"/>
                        <a14:foregroundMark x1="43906" y1="82656" x2="43906" y2="82656"/>
                        <a14:foregroundMark x1="43906" y1="82656" x2="43906" y2="82656"/>
                        <a14:foregroundMark x1="22344" y1="61094" x2="22344" y2="61094"/>
                        <a14:foregroundMark x1="46719" y1="79219" x2="46719" y2="79219"/>
                        <a14:foregroundMark x1="66563" y1="57031" x2="66563" y2="57031"/>
                        <a14:foregroundMark x1="86406" y1="32656" x2="86406" y2="32656"/>
                        <a14:foregroundMark x1="77813" y1="41719" x2="77813" y2="41719"/>
                        <a14:foregroundMark x1="77344" y1="41719" x2="77344" y2="4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42" y="1104072"/>
            <a:ext cx="2337367" cy="23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แปรงสีฟัน ดาวน์โหลดฟรี - แปรงสีฟันแปรงฟันกแก้วตันศิลปะ - แปรงสีฟัน">
            <a:extLst>
              <a:ext uri="{FF2B5EF4-FFF2-40B4-BE49-F238E27FC236}">
                <a16:creationId xmlns:a16="http://schemas.microsoft.com/office/drawing/2014/main" id="{D7397FBE-7483-4401-BDDF-3B16B45E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659" y="1176138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25CBAC-71F1-4174-AD29-8A9CADB8E9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14674" r="22297" b="17618"/>
          <a:stretch/>
        </p:blipFill>
        <p:spPr>
          <a:xfrm>
            <a:off x="7217451" y="3121802"/>
            <a:ext cx="2337366" cy="35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78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E2467-4327-47DD-9932-A0C14B3A9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8" t="20774" r="35000" b="27398"/>
          <a:stretch/>
        </p:blipFill>
        <p:spPr>
          <a:xfrm>
            <a:off x="690724" y="1405502"/>
            <a:ext cx="6798645" cy="5446306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0F08F7AC-E2A6-411C-B733-FD9B9AC19A2C}"/>
              </a:ext>
            </a:extLst>
          </p:cNvPr>
          <p:cNvSpPr/>
          <p:nvPr/>
        </p:nvSpPr>
        <p:spPr>
          <a:xfrm>
            <a:off x="401926" y="140802"/>
            <a:ext cx="11388147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EA1EB4-B277-4C6D-B0D4-F2F1847C40E9}"/>
              </a:ext>
            </a:extLst>
          </p:cNvPr>
          <p:cNvSpPr/>
          <p:nvPr/>
        </p:nvSpPr>
        <p:spPr>
          <a:xfrm>
            <a:off x="905540" y="186302"/>
            <a:ext cx="72987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โควิด 19 ติดได้จาก 3 รู 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7" name="Google Shape;268;p30">
            <a:extLst>
              <a:ext uri="{FF2B5EF4-FFF2-40B4-BE49-F238E27FC236}">
                <a16:creationId xmlns:a16="http://schemas.microsoft.com/office/drawing/2014/main" id="{42A5780B-678E-4802-9701-D6DC21EF9100}"/>
              </a:ext>
            </a:extLst>
          </p:cNvPr>
          <p:cNvGrpSpPr/>
          <p:nvPr/>
        </p:nvGrpSpPr>
        <p:grpSpPr>
          <a:xfrm>
            <a:off x="10448065" y="140802"/>
            <a:ext cx="1353117" cy="1249349"/>
            <a:chOff x="6186996" y="2375625"/>
            <a:chExt cx="1916908" cy="1916908"/>
          </a:xfrm>
        </p:grpSpPr>
        <p:sp>
          <p:nvSpPr>
            <p:cNvPr id="8" name="Google Shape;269;p30">
              <a:extLst>
                <a:ext uri="{FF2B5EF4-FFF2-40B4-BE49-F238E27FC236}">
                  <a16:creationId xmlns:a16="http://schemas.microsoft.com/office/drawing/2014/main" id="{160C3D9E-DD72-4F25-BF2C-27F6CEA6B329}"/>
                </a:ext>
              </a:extLst>
            </p:cNvPr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270;p30">
              <a:extLst>
                <a:ext uri="{FF2B5EF4-FFF2-40B4-BE49-F238E27FC236}">
                  <a16:creationId xmlns:a16="http://schemas.microsoft.com/office/drawing/2014/main" id="{5691DF2E-27C0-4A60-B5AC-934BB9D42516}"/>
                </a:ext>
              </a:extLst>
            </p:cNvPr>
            <p:cNvCxnSpPr>
              <a:stCxn id="8" idx="0"/>
              <a:endCxn id="10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" name="Google Shape;271;p30">
              <a:extLst>
                <a:ext uri="{FF2B5EF4-FFF2-40B4-BE49-F238E27FC236}">
                  <a16:creationId xmlns:a16="http://schemas.microsoft.com/office/drawing/2014/main" id="{828C8899-9C82-4A97-A0B9-DF1CED4C05CD}"/>
                </a:ext>
              </a:extLst>
            </p:cNvPr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272;p30">
              <a:extLst>
                <a:ext uri="{FF2B5EF4-FFF2-40B4-BE49-F238E27FC236}">
                  <a16:creationId xmlns:a16="http://schemas.microsoft.com/office/drawing/2014/main" id="{F650F245-0CF1-4589-80E4-FDA7573DAB4D}"/>
                </a:ext>
              </a:extLst>
            </p:cNvPr>
            <p:cNvCxnSpPr>
              <a:stCxn id="12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" name="Google Shape;273;p30">
              <a:extLst>
                <a:ext uri="{FF2B5EF4-FFF2-40B4-BE49-F238E27FC236}">
                  <a16:creationId xmlns:a16="http://schemas.microsoft.com/office/drawing/2014/main" id="{0DA2CA82-A650-4DB4-A452-E6F1311BED4E}"/>
                </a:ext>
              </a:extLst>
            </p:cNvPr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" name="Google Shape;274;p30">
              <a:extLst>
                <a:ext uri="{FF2B5EF4-FFF2-40B4-BE49-F238E27FC236}">
                  <a16:creationId xmlns:a16="http://schemas.microsoft.com/office/drawing/2014/main" id="{2E3D209A-2513-450E-89CB-77D6D118ECDB}"/>
                </a:ext>
              </a:extLst>
            </p:cNvPr>
            <p:cNvCxnSpPr>
              <a:stCxn id="8" idx="2"/>
              <a:endCxn id="14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Google Shape;275;p30">
              <a:extLst>
                <a:ext uri="{FF2B5EF4-FFF2-40B4-BE49-F238E27FC236}">
                  <a16:creationId xmlns:a16="http://schemas.microsoft.com/office/drawing/2014/main" id="{E772D9D6-B725-4C51-9B21-B6EB08DA5E75}"/>
                </a:ext>
              </a:extLst>
            </p:cNvPr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276;p30">
              <a:extLst>
                <a:ext uri="{FF2B5EF4-FFF2-40B4-BE49-F238E27FC236}">
                  <a16:creationId xmlns:a16="http://schemas.microsoft.com/office/drawing/2014/main" id="{F28C86B8-A0DD-4A1A-A55E-5D80934F1142}"/>
                </a:ext>
              </a:extLst>
            </p:cNvPr>
            <p:cNvCxnSpPr>
              <a:stCxn id="16" idx="0"/>
              <a:endCxn id="8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" name="Google Shape;277;p30">
              <a:extLst>
                <a:ext uri="{FF2B5EF4-FFF2-40B4-BE49-F238E27FC236}">
                  <a16:creationId xmlns:a16="http://schemas.microsoft.com/office/drawing/2014/main" id="{3F02F86B-51C1-47EC-80F2-32119DB3980C}"/>
                </a:ext>
              </a:extLst>
            </p:cNvPr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" name="Google Shape;278;p30">
              <a:extLst>
                <a:ext uri="{FF2B5EF4-FFF2-40B4-BE49-F238E27FC236}">
                  <a16:creationId xmlns:a16="http://schemas.microsoft.com/office/drawing/2014/main" id="{3F320D38-B090-4BA9-8E3A-67FF5288196B}"/>
                </a:ext>
              </a:extLst>
            </p:cNvPr>
            <p:cNvCxnSpPr>
              <a:endCxn id="18" idx="4"/>
            </p:cNvCxnSpPr>
            <p:nvPr/>
          </p:nvCxnSpPr>
          <p:spPr>
            <a:xfrm rot="10800000">
              <a:off x="6577478" y="2766192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Google Shape;279;p30">
              <a:extLst>
                <a:ext uri="{FF2B5EF4-FFF2-40B4-BE49-F238E27FC236}">
                  <a16:creationId xmlns:a16="http://schemas.microsoft.com/office/drawing/2014/main" id="{6D39E6BF-8207-4C7D-B3C3-47790076FA62}"/>
                </a:ext>
              </a:extLst>
            </p:cNvPr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" name="Google Shape;280;p30">
              <a:extLst>
                <a:ext uri="{FF2B5EF4-FFF2-40B4-BE49-F238E27FC236}">
                  <a16:creationId xmlns:a16="http://schemas.microsoft.com/office/drawing/2014/main" id="{16F519E7-B1B1-4317-98AA-B8385B1DD563}"/>
                </a:ext>
              </a:extLst>
            </p:cNvPr>
            <p:cNvCxnSpPr>
              <a:stCxn id="20" idx="0"/>
            </p:cNvCxnSpPr>
            <p:nvPr/>
          </p:nvCxnSpPr>
          <p:spPr>
            <a:xfrm rot="10800000">
              <a:off x="7566553" y="375526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" name="Google Shape;281;p30">
              <a:extLst>
                <a:ext uri="{FF2B5EF4-FFF2-40B4-BE49-F238E27FC236}">
                  <a16:creationId xmlns:a16="http://schemas.microsoft.com/office/drawing/2014/main" id="{FBBC01D6-E49E-41AA-ACF4-E81D2CCA3463}"/>
                </a:ext>
              </a:extLst>
            </p:cNvPr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" name="Google Shape;282;p30">
              <a:extLst>
                <a:ext uri="{FF2B5EF4-FFF2-40B4-BE49-F238E27FC236}">
                  <a16:creationId xmlns:a16="http://schemas.microsoft.com/office/drawing/2014/main" id="{26A2A8CB-8368-4690-945C-9C48E564D09C}"/>
                </a:ext>
              </a:extLst>
            </p:cNvPr>
            <p:cNvCxnSpPr>
              <a:endCxn id="22" idx="4"/>
            </p:cNvCxnSpPr>
            <p:nvPr/>
          </p:nvCxnSpPr>
          <p:spPr>
            <a:xfrm flipH="1">
              <a:off x="6577563" y="3755351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Google Shape;283;p30">
              <a:extLst>
                <a:ext uri="{FF2B5EF4-FFF2-40B4-BE49-F238E27FC236}">
                  <a16:creationId xmlns:a16="http://schemas.microsoft.com/office/drawing/2014/main" id="{D7F0646A-DEE9-4974-BAB7-52A133070485}"/>
                </a:ext>
              </a:extLst>
            </p:cNvPr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" name="Google Shape;284;p30">
              <a:extLst>
                <a:ext uri="{FF2B5EF4-FFF2-40B4-BE49-F238E27FC236}">
                  <a16:creationId xmlns:a16="http://schemas.microsoft.com/office/drawing/2014/main" id="{85BCC7C3-7161-48EC-87A2-99F2A49B53B2}"/>
                </a:ext>
              </a:extLst>
            </p:cNvPr>
            <p:cNvCxnSpPr>
              <a:stCxn id="24" idx="0"/>
            </p:cNvCxnSpPr>
            <p:nvPr/>
          </p:nvCxnSpPr>
          <p:spPr>
            <a:xfrm flipH="1">
              <a:off x="7566637" y="276627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Google Shape;285;p30">
              <a:extLst>
                <a:ext uri="{FF2B5EF4-FFF2-40B4-BE49-F238E27FC236}">
                  <a16:creationId xmlns:a16="http://schemas.microsoft.com/office/drawing/2014/main" id="{6A92C4F0-C6B1-4AEC-8950-2A597AEFA6FE}"/>
                </a:ext>
              </a:extLst>
            </p:cNvPr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6;p30">
              <a:extLst>
                <a:ext uri="{FF2B5EF4-FFF2-40B4-BE49-F238E27FC236}">
                  <a16:creationId xmlns:a16="http://schemas.microsoft.com/office/drawing/2014/main" id="{542D6E61-089F-4E8C-9229-C808A2B31E6A}"/>
                </a:ext>
              </a:extLst>
            </p:cNvPr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7;p30">
              <a:extLst>
                <a:ext uri="{FF2B5EF4-FFF2-40B4-BE49-F238E27FC236}">
                  <a16:creationId xmlns:a16="http://schemas.microsoft.com/office/drawing/2014/main" id="{01E231A4-F59B-4AA0-BD4B-EA31FF1C9AB8}"/>
                </a:ext>
              </a:extLst>
            </p:cNvPr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8;p30">
              <a:extLst>
                <a:ext uri="{FF2B5EF4-FFF2-40B4-BE49-F238E27FC236}">
                  <a16:creationId xmlns:a16="http://schemas.microsoft.com/office/drawing/2014/main" id="{D06F1D53-E5E1-419C-9E45-749FD9D982F6}"/>
                </a:ext>
              </a:extLst>
            </p:cNvPr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640B82-5DB5-4DFA-87E6-2CDBBC76CDE6}"/>
              </a:ext>
            </a:extLst>
          </p:cNvPr>
          <p:cNvGrpSpPr/>
          <p:nvPr/>
        </p:nvGrpSpPr>
        <p:grpSpPr>
          <a:xfrm>
            <a:off x="6351368" y="4916840"/>
            <a:ext cx="1478523" cy="1247679"/>
            <a:chOff x="4791060" y="1957708"/>
            <a:chExt cx="2614664" cy="254479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F744406-A46C-42FD-AC68-FB4CB9A967E7}"/>
                </a:ext>
              </a:extLst>
            </p:cNvPr>
            <p:cNvSpPr/>
            <p:nvPr/>
          </p:nvSpPr>
          <p:spPr>
            <a:xfrm>
              <a:off x="4791060" y="1957708"/>
              <a:ext cx="2614664" cy="2544791"/>
            </a:xfrm>
            <a:custGeom>
              <a:avLst/>
              <a:gdLst>
                <a:gd name="connsiteX0" fmla="*/ 2526997 w 2614664"/>
                <a:gd name="connsiteY0" fmla="*/ 1556472 h 2544791"/>
                <a:gd name="connsiteX1" fmla="*/ 2354594 w 2614664"/>
                <a:gd name="connsiteY1" fmla="*/ 1579332 h 2544791"/>
                <a:gd name="connsiteX2" fmla="*/ 2294587 w 2614664"/>
                <a:gd name="connsiteY2" fmla="*/ 1542184 h 2544791"/>
                <a:gd name="connsiteX3" fmla="*/ 1981214 w 2614664"/>
                <a:gd name="connsiteY3" fmla="*/ 1332634 h 2544791"/>
                <a:gd name="connsiteX4" fmla="*/ 1971689 w 2614664"/>
                <a:gd name="connsiteY4" fmla="*/ 1289772 h 2544791"/>
                <a:gd name="connsiteX5" fmla="*/ 1954544 w 2614664"/>
                <a:gd name="connsiteY5" fmla="*/ 1022119 h 2544791"/>
                <a:gd name="connsiteX6" fmla="*/ 1953592 w 2614664"/>
                <a:gd name="connsiteY6" fmla="*/ 985924 h 2544791"/>
                <a:gd name="connsiteX7" fmla="*/ 2126947 w 2614664"/>
                <a:gd name="connsiteY7" fmla="*/ 931632 h 2544791"/>
                <a:gd name="connsiteX8" fmla="*/ 2157427 w 2614664"/>
                <a:gd name="connsiteY8" fmla="*/ 960207 h 2544791"/>
                <a:gd name="connsiteX9" fmla="*/ 2351737 w 2614664"/>
                <a:gd name="connsiteY9" fmla="*/ 997354 h 2544791"/>
                <a:gd name="connsiteX10" fmla="*/ 2426984 w 2614664"/>
                <a:gd name="connsiteY10" fmla="*/ 814474 h 2544791"/>
                <a:gd name="connsiteX11" fmla="*/ 2267917 w 2614664"/>
                <a:gd name="connsiteY11" fmla="*/ 703984 h 2544791"/>
                <a:gd name="connsiteX12" fmla="*/ 2124089 w 2614664"/>
                <a:gd name="connsiteY12" fmla="*/ 838287 h 2544791"/>
                <a:gd name="connsiteX13" fmla="*/ 2097419 w 2614664"/>
                <a:gd name="connsiteY13" fmla="*/ 884007 h 2544791"/>
                <a:gd name="connsiteX14" fmla="*/ 2097419 w 2614664"/>
                <a:gd name="connsiteY14" fmla="*/ 884007 h 2544791"/>
                <a:gd name="connsiteX15" fmla="*/ 2029792 w 2614664"/>
                <a:gd name="connsiteY15" fmla="*/ 902104 h 2544791"/>
                <a:gd name="connsiteX16" fmla="*/ 1917397 w 2614664"/>
                <a:gd name="connsiteY16" fmla="*/ 925917 h 2544791"/>
                <a:gd name="connsiteX17" fmla="*/ 1917397 w 2614664"/>
                <a:gd name="connsiteY17" fmla="*/ 925917 h 2544791"/>
                <a:gd name="connsiteX18" fmla="*/ 1706894 w 2614664"/>
                <a:gd name="connsiteY18" fmla="*/ 663027 h 2544791"/>
                <a:gd name="connsiteX19" fmla="*/ 1669747 w 2614664"/>
                <a:gd name="connsiteY19" fmla="*/ 627784 h 2544791"/>
                <a:gd name="connsiteX20" fmla="*/ 1879297 w 2614664"/>
                <a:gd name="connsiteY20" fmla="*/ 304887 h 2544791"/>
                <a:gd name="connsiteX21" fmla="*/ 1916444 w 2614664"/>
                <a:gd name="connsiteY21" fmla="*/ 309649 h 2544791"/>
                <a:gd name="connsiteX22" fmla="*/ 2093609 w 2614664"/>
                <a:gd name="connsiteY22" fmla="*/ 212494 h 2544791"/>
                <a:gd name="connsiteX23" fmla="*/ 2027887 w 2614664"/>
                <a:gd name="connsiteY23" fmla="*/ 21994 h 2544791"/>
                <a:gd name="connsiteX24" fmla="*/ 1832624 w 2614664"/>
                <a:gd name="connsiteY24" fmla="*/ 51522 h 2544791"/>
                <a:gd name="connsiteX25" fmla="*/ 1829767 w 2614664"/>
                <a:gd name="connsiteY25" fmla="*/ 255357 h 2544791"/>
                <a:gd name="connsiteX26" fmla="*/ 1810717 w 2614664"/>
                <a:gd name="connsiteY26" fmla="*/ 306792 h 2544791"/>
                <a:gd name="connsiteX27" fmla="*/ 1620217 w 2614664"/>
                <a:gd name="connsiteY27" fmla="*/ 606829 h 2544791"/>
                <a:gd name="connsiteX28" fmla="*/ 1307797 w 2614664"/>
                <a:gd name="connsiteY28" fmla="*/ 535392 h 2544791"/>
                <a:gd name="connsiteX29" fmla="*/ 1251599 w 2614664"/>
                <a:gd name="connsiteY29" fmla="*/ 520152 h 2544791"/>
                <a:gd name="connsiteX30" fmla="*/ 1283032 w 2614664"/>
                <a:gd name="connsiteY30" fmla="*/ 447762 h 2544791"/>
                <a:gd name="connsiteX31" fmla="*/ 1363042 w 2614664"/>
                <a:gd name="connsiteY31" fmla="*/ 322032 h 2544791"/>
                <a:gd name="connsiteX32" fmla="*/ 1238264 w 2614664"/>
                <a:gd name="connsiteY32" fmla="*/ 160107 h 2544791"/>
                <a:gd name="connsiteX33" fmla="*/ 1059194 w 2614664"/>
                <a:gd name="connsiteY33" fmla="*/ 265834 h 2544791"/>
                <a:gd name="connsiteX34" fmla="*/ 1149682 w 2614664"/>
                <a:gd name="connsiteY34" fmla="*/ 455382 h 2544791"/>
                <a:gd name="connsiteX35" fmla="*/ 1191592 w 2614664"/>
                <a:gd name="connsiteY35" fmla="*/ 523962 h 2544791"/>
                <a:gd name="connsiteX36" fmla="*/ 1144919 w 2614664"/>
                <a:gd name="connsiteY36" fmla="*/ 558252 h 2544791"/>
                <a:gd name="connsiteX37" fmla="*/ 901079 w 2614664"/>
                <a:gd name="connsiteY37" fmla="*/ 682077 h 2544791"/>
                <a:gd name="connsiteX38" fmla="*/ 901079 w 2614664"/>
                <a:gd name="connsiteY38" fmla="*/ 682077 h 2544791"/>
                <a:gd name="connsiteX39" fmla="*/ 685814 w 2614664"/>
                <a:gd name="connsiteY39" fmla="*/ 312507 h 2544791"/>
                <a:gd name="connsiteX40" fmla="*/ 677242 w 2614664"/>
                <a:gd name="connsiteY40" fmla="*/ 281074 h 2544791"/>
                <a:gd name="connsiteX41" fmla="*/ 674384 w 2614664"/>
                <a:gd name="connsiteY41" fmla="*/ 53427 h 2544791"/>
                <a:gd name="connsiteX42" fmla="*/ 450547 w 2614664"/>
                <a:gd name="connsiteY42" fmla="*/ 69619 h 2544791"/>
                <a:gd name="connsiteX43" fmla="*/ 472454 w 2614664"/>
                <a:gd name="connsiteY43" fmla="*/ 290599 h 2544791"/>
                <a:gd name="connsiteX44" fmla="*/ 621044 w 2614664"/>
                <a:gd name="connsiteY44" fmla="*/ 320127 h 2544791"/>
                <a:gd name="connsiteX45" fmla="*/ 832499 w 2614664"/>
                <a:gd name="connsiteY45" fmla="*/ 681124 h 2544791"/>
                <a:gd name="connsiteX46" fmla="*/ 848692 w 2614664"/>
                <a:gd name="connsiteY46" fmla="*/ 728749 h 2544791"/>
                <a:gd name="connsiteX47" fmla="*/ 848692 w 2614664"/>
                <a:gd name="connsiteY47" fmla="*/ 728749 h 2544791"/>
                <a:gd name="connsiteX48" fmla="*/ 688672 w 2614664"/>
                <a:gd name="connsiteY48" fmla="*/ 986877 h 2544791"/>
                <a:gd name="connsiteX49" fmla="*/ 524842 w 2614664"/>
                <a:gd name="connsiteY49" fmla="*/ 894484 h 2544791"/>
                <a:gd name="connsiteX50" fmla="*/ 518174 w 2614664"/>
                <a:gd name="connsiteY50" fmla="*/ 850669 h 2544791"/>
                <a:gd name="connsiteX51" fmla="*/ 500077 w 2614664"/>
                <a:gd name="connsiteY51" fmla="*/ 744942 h 2544791"/>
                <a:gd name="connsiteX52" fmla="*/ 281954 w 2614664"/>
                <a:gd name="connsiteY52" fmla="*/ 690649 h 2544791"/>
                <a:gd name="connsiteX53" fmla="*/ 239092 w 2614664"/>
                <a:gd name="connsiteY53" fmla="*/ 915439 h 2544791"/>
                <a:gd name="connsiteX54" fmla="*/ 468644 w 2614664"/>
                <a:gd name="connsiteY54" fmla="*/ 937347 h 2544791"/>
                <a:gd name="connsiteX55" fmla="*/ 667717 w 2614664"/>
                <a:gd name="connsiteY55" fmla="*/ 1055457 h 2544791"/>
                <a:gd name="connsiteX56" fmla="*/ 667717 w 2614664"/>
                <a:gd name="connsiteY56" fmla="*/ 1055457 h 2544791"/>
                <a:gd name="connsiteX57" fmla="*/ 667717 w 2614664"/>
                <a:gd name="connsiteY57" fmla="*/ 1055457 h 2544791"/>
                <a:gd name="connsiteX58" fmla="*/ 662002 w 2614664"/>
                <a:gd name="connsiteY58" fmla="*/ 1301202 h 2544791"/>
                <a:gd name="connsiteX59" fmla="*/ 621044 w 2614664"/>
                <a:gd name="connsiteY59" fmla="*/ 1322157 h 2544791"/>
                <a:gd name="connsiteX60" fmla="*/ 307672 w 2614664"/>
                <a:gd name="connsiteY60" fmla="*/ 1342159 h 2544791"/>
                <a:gd name="connsiteX61" fmla="*/ 307672 w 2614664"/>
                <a:gd name="connsiteY61" fmla="*/ 1342159 h 2544791"/>
                <a:gd name="connsiteX62" fmla="*/ 307672 w 2614664"/>
                <a:gd name="connsiteY62" fmla="*/ 1342159 h 2544791"/>
                <a:gd name="connsiteX63" fmla="*/ 298147 w 2614664"/>
                <a:gd name="connsiteY63" fmla="*/ 1320252 h 2544791"/>
                <a:gd name="connsiteX64" fmla="*/ 119077 w 2614664"/>
                <a:gd name="connsiteY64" fmla="*/ 1229764 h 2544791"/>
                <a:gd name="connsiteX65" fmla="*/ 14 w 2614664"/>
                <a:gd name="connsiteY65" fmla="*/ 1385974 h 2544791"/>
                <a:gd name="connsiteX66" fmla="*/ 122887 w 2614664"/>
                <a:gd name="connsiteY66" fmla="*/ 1534564 h 2544791"/>
                <a:gd name="connsiteX67" fmla="*/ 298147 w 2614664"/>
                <a:gd name="connsiteY67" fmla="*/ 1438362 h 2544791"/>
                <a:gd name="connsiteX68" fmla="*/ 354344 w 2614664"/>
                <a:gd name="connsiteY68" fmla="*/ 1400262 h 2544791"/>
                <a:gd name="connsiteX69" fmla="*/ 401969 w 2614664"/>
                <a:gd name="connsiteY69" fmla="*/ 1395499 h 2544791"/>
                <a:gd name="connsiteX70" fmla="*/ 627712 w 2614664"/>
                <a:gd name="connsiteY70" fmla="*/ 1382164 h 2544791"/>
                <a:gd name="connsiteX71" fmla="*/ 661049 w 2614664"/>
                <a:gd name="connsiteY71" fmla="*/ 1378354 h 2544791"/>
                <a:gd name="connsiteX72" fmla="*/ 690577 w 2614664"/>
                <a:gd name="connsiteY72" fmla="*/ 1417407 h 2544791"/>
                <a:gd name="connsiteX73" fmla="*/ 778207 w 2614664"/>
                <a:gd name="connsiteY73" fmla="*/ 1585999 h 2544791"/>
                <a:gd name="connsiteX74" fmla="*/ 778207 w 2614664"/>
                <a:gd name="connsiteY74" fmla="*/ 1720302 h 2544791"/>
                <a:gd name="connsiteX75" fmla="*/ 687719 w 2614664"/>
                <a:gd name="connsiteY75" fmla="*/ 1762212 h 2544791"/>
                <a:gd name="connsiteX76" fmla="*/ 528652 w 2614664"/>
                <a:gd name="connsiteY76" fmla="*/ 1857462 h 2544791"/>
                <a:gd name="connsiteX77" fmla="*/ 580087 w 2614664"/>
                <a:gd name="connsiteY77" fmla="*/ 2040342 h 2544791"/>
                <a:gd name="connsiteX78" fmla="*/ 766777 w 2614664"/>
                <a:gd name="connsiteY78" fmla="*/ 2040342 h 2544791"/>
                <a:gd name="connsiteX79" fmla="*/ 816307 w 2614664"/>
                <a:gd name="connsiteY79" fmla="*/ 1858414 h 2544791"/>
                <a:gd name="connsiteX80" fmla="*/ 830594 w 2614664"/>
                <a:gd name="connsiteY80" fmla="*/ 1746019 h 2544791"/>
                <a:gd name="connsiteX81" fmla="*/ 852502 w 2614664"/>
                <a:gd name="connsiteY81" fmla="*/ 1714587 h 2544791"/>
                <a:gd name="connsiteX82" fmla="*/ 896317 w 2614664"/>
                <a:gd name="connsiteY82" fmla="*/ 1709824 h 2544791"/>
                <a:gd name="connsiteX83" fmla="*/ 1135394 w 2614664"/>
                <a:gd name="connsiteY83" fmla="*/ 1834602 h 2544791"/>
                <a:gd name="connsiteX84" fmla="*/ 1163969 w 2614664"/>
                <a:gd name="connsiteY84" fmla="*/ 1861272 h 2544791"/>
                <a:gd name="connsiteX85" fmla="*/ 1160159 w 2614664"/>
                <a:gd name="connsiteY85" fmla="*/ 1885084 h 2544791"/>
                <a:gd name="connsiteX86" fmla="*/ 1119202 w 2614664"/>
                <a:gd name="connsiteY86" fmla="*/ 2216554 h 2544791"/>
                <a:gd name="connsiteX87" fmla="*/ 1081102 w 2614664"/>
                <a:gd name="connsiteY87" fmla="*/ 2238462 h 2544791"/>
                <a:gd name="connsiteX88" fmla="*/ 999187 w 2614664"/>
                <a:gd name="connsiteY88" fmla="*/ 2292754 h 2544791"/>
                <a:gd name="connsiteX89" fmla="*/ 1035382 w 2614664"/>
                <a:gd name="connsiteY89" fmla="*/ 2518497 h 2544791"/>
                <a:gd name="connsiteX90" fmla="*/ 1258267 w 2614664"/>
                <a:gd name="connsiteY90" fmla="*/ 2466109 h 2544791"/>
                <a:gd name="connsiteX91" fmla="*/ 1176352 w 2614664"/>
                <a:gd name="connsiteY91" fmla="*/ 2243224 h 2544791"/>
                <a:gd name="connsiteX92" fmla="*/ 1223024 w 2614664"/>
                <a:gd name="connsiteY92" fmla="*/ 1853652 h 2544791"/>
                <a:gd name="connsiteX93" fmla="*/ 1584974 w 2614664"/>
                <a:gd name="connsiteY93" fmla="*/ 1801264 h 2544791"/>
                <a:gd name="connsiteX94" fmla="*/ 1584974 w 2614664"/>
                <a:gd name="connsiteY94" fmla="*/ 1801264 h 2544791"/>
                <a:gd name="connsiteX95" fmla="*/ 1584974 w 2614664"/>
                <a:gd name="connsiteY95" fmla="*/ 1801264 h 2544791"/>
                <a:gd name="connsiteX96" fmla="*/ 1805954 w 2614664"/>
                <a:gd name="connsiteY96" fmla="*/ 2062249 h 2544791"/>
                <a:gd name="connsiteX97" fmla="*/ 1790714 w 2614664"/>
                <a:gd name="connsiteY97" fmla="*/ 2086062 h 2544791"/>
                <a:gd name="connsiteX98" fmla="*/ 1825004 w 2614664"/>
                <a:gd name="connsiteY98" fmla="*/ 2276562 h 2544791"/>
                <a:gd name="connsiteX99" fmla="*/ 2018362 w 2614664"/>
                <a:gd name="connsiteY99" fmla="*/ 2286087 h 2544791"/>
                <a:gd name="connsiteX100" fmla="*/ 2072654 w 2614664"/>
                <a:gd name="connsiteY100" fmla="*/ 2100349 h 2544791"/>
                <a:gd name="connsiteX101" fmla="*/ 1904062 w 2614664"/>
                <a:gd name="connsiteY101" fmla="*/ 2005099 h 2544791"/>
                <a:gd name="connsiteX102" fmla="*/ 1848817 w 2614664"/>
                <a:gd name="connsiteY102" fmla="*/ 2015577 h 2544791"/>
                <a:gd name="connsiteX103" fmla="*/ 1810717 w 2614664"/>
                <a:gd name="connsiteY103" fmla="*/ 1966999 h 2544791"/>
                <a:gd name="connsiteX104" fmla="*/ 1650697 w 2614664"/>
                <a:gd name="connsiteY104" fmla="*/ 1766974 h 2544791"/>
                <a:gd name="connsiteX105" fmla="*/ 1946924 w 2614664"/>
                <a:gd name="connsiteY105" fmla="*/ 1391689 h 2544791"/>
                <a:gd name="connsiteX106" fmla="*/ 1946924 w 2614664"/>
                <a:gd name="connsiteY106" fmla="*/ 1391689 h 2544791"/>
                <a:gd name="connsiteX107" fmla="*/ 1996454 w 2614664"/>
                <a:gd name="connsiteY107" fmla="*/ 1408834 h 2544791"/>
                <a:gd name="connsiteX108" fmla="*/ 2308874 w 2614664"/>
                <a:gd name="connsiteY108" fmla="*/ 1622194 h 2544791"/>
                <a:gd name="connsiteX109" fmla="*/ 2308874 w 2614664"/>
                <a:gd name="connsiteY109" fmla="*/ 1622194 h 2544791"/>
                <a:gd name="connsiteX110" fmla="*/ 2304112 w 2614664"/>
                <a:gd name="connsiteY110" fmla="*/ 1682202 h 2544791"/>
                <a:gd name="connsiteX111" fmla="*/ 2456512 w 2614664"/>
                <a:gd name="connsiteY111" fmla="*/ 1851747 h 2544791"/>
                <a:gd name="connsiteX112" fmla="*/ 2614627 w 2614664"/>
                <a:gd name="connsiteY112" fmla="*/ 1691727 h 2544791"/>
                <a:gd name="connsiteX113" fmla="*/ 2526997 w 2614664"/>
                <a:gd name="connsiteY113" fmla="*/ 1556472 h 25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614664" h="2544791">
                  <a:moveTo>
                    <a:pt x="2526997" y="1556472"/>
                  </a:moveTo>
                  <a:cubicBezTo>
                    <a:pt x="2465084" y="1526944"/>
                    <a:pt x="2406982" y="1536469"/>
                    <a:pt x="2354594" y="1579332"/>
                  </a:cubicBezTo>
                  <a:cubicBezTo>
                    <a:pt x="2334592" y="1566949"/>
                    <a:pt x="2314589" y="1554567"/>
                    <a:pt x="2294587" y="1542184"/>
                  </a:cubicBezTo>
                  <a:cubicBezTo>
                    <a:pt x="2189812" y="1472652"/>
                    <a:pt x="2091704" y="1394547"/>
                    <a:pt x="1981214" y="1332634"/>
                  </a:cubicBezTo>
                  <a:cubicBezTo>
                    <a:pt x="1965022" y="1321204"/>
                    <a:pt x="1969784" y="1305012"/>
                    <a:pt x="1971689" y="1289772"/>
                  </a:cubicBezTo>
                  <a:cubicBezTo>
                    <a:pt x="1982167" y="1199284"/>
                    <a:pt x="1978357" y="1109749"/>
                    <a:pt x="1954544" y="1022119"/>
                  </a:cubicBezTo>
                  <a:cubicBezTo>
                    <a:pt x="1951687" y="1010689"/>
                    <a:pt x="1943114" y="998307"/>
                    <a:pt x="1953592" y="985924"/>
                  </a:cubicBezTo>
                  <a:cubicBezTo>
                    <a:pt x="2012647" y="971637"/>
                    <a:pt x="2070749" y="955444"/>
                    <a:pt x="2126947" y="931632"/>
                  </a:cubicBezTo>
                  <a:cubicBezTo>
                    <a:pt x="2142187" y="935442"/>
                    <a:pt x="2147902" y="949729"/>
                    <a:pt x="2157427" y="960207"/>
                  </a:cubicBezTo>
                  <a:cubicBezTo>
                    <a:pt x="2208862" y="1018309"/>
                    <a:pt x="2285062" y="1032597"/>
                    <a:pt x="2351737" y="997354"/>
                  </a:cubicBezTo>
                  <a:cubicBezTo>
                    <a:pt x="2416507" y="962112"/>
                    <a:pt x="2447939" y="886864"/>
                    <a:pt x="2426984" y="814474"/>
                  </a:cubicBezTo>
                  <a:cubicBezTo>
                    <a:pt x="2406982" y="745894"/>
                    <a:pt x="2338402" y="698269"/>
                    <a:pt x="2267917" y="703984"/>
                  </a:cubicBezTo>
                  <a:cubicBezTo>
                    <a:pt x="2193622" y="708747"/>
                    <a:pt x="2136472" y="762087"/>
                    <a:pt x="2124089" y="838287"/>
                  </a:cubicBezTo>
                  <a:cubicBezTo>
                    <a:pt x="2121232" y="857337"/>
                    <a:pt x="2121232" y="877339"/>
                    <a:pt x="2097419" y="884007"/>
                  </a:cubicBezTo>
                  <a:lnTo>
                    <a:pt x="2097419" y="884007"/>
                  </a:lnTo>
                  <a:cubicBezTo>
                    <a:pt x="2074559" y="889722"/>
                    <a:pt x="2052652" y="897342"/>
                    <a:pt x="2029792" y="902104"/>
                  </a:cubicBezTo>
                  <a:cubicBezTo>
                    <a:pt x="1991692" y="909724"/>
                    <a:pt x="1958354" y="936394"/>
                    <a:pt x="1917397" y="925917"/>
                  </a:cubicBezTo>
                  <a:cubicBezTo>
                    <a:pt x="1917397" y="925917"/>
                    <a:pt x="1917397" y="925917"/>
                    <a:pt x="1917397" y="925917"/>
                  </a:cubicBezTo>
                  <a:cubicBezTo>
                    <a:pt x="1873582" y="817332"/>
                    <a:pt x="1799287" y="732559"/>
                    <a:pt x="1706894" y="663027"/>
                  </a:cubicBezTo>
                  <a:cubicBezTo>
                    <a:pt x="1693559" y="652549"/>
                    <a:pt x="1674509" y="647787"/>
                    <a:pt x="1669747" y="627784"/>
                  </a:cubicBezTo>
                  <a:cubicBezTo>
                    <a:pt x="1744994" y="523962"/>
                    <a:pt x="1814527" y="416329"/>
                    <a:pt x="1879297" y="304887"/>
                  </a:cubicBezTo>
                  <a:cubicBezTo>
                    <a:pt x="1891679" y="306792"/>
                    <a:pt x="1904062" y="307744"/>
                    <a:pt x="1916444" y="309649"/>
                  </a:cubicBezTo>
                  <a:cubicBezTo>
                    <a:pt x="1994549" y="322032"/>
                    <a:pt x="2065987" y="282979"/>
                    <a:pt x="2093609" y="212494"/>
                  </a:cubicBezTo>
                  <a:cubicBezTo>
                    <a:pt x="2121232" y="141057"/>
                    <a:pt x="2092657" y="61047"/>
                    <a:pt x="2027887" y="21994"/>
                  </a:cubicBezTo>
                  <a:cubicBezTo>
                    <a:pt x="1963117" y="-16106"/>
                    <a:pt x="1882154" y="-3723"/>
                    <a:pt x="1832624" y="51522"/>
                  </a:cubicBezTo>
                  <a:cubicBezTo>
                    <a:pt x="1780237" y="109624"/>
                    <a:pt x="1779284" y="189634"/>
                    <a:pt x="1829767" y="255357"/>
                  </a:cubicBezTo>
                  <a:cubicBezTo>
                    <a:pt x="1836434" y="277264"/>
                    <a:pt x="1820242" y="290599"/>
                    <a:pt x="1810717" y="306792"/>
                  </a:cubicBezTo>
                  <a:cubicBezTo>
                    <a:pt x="1747852" y="406804"/>
                    <a:pt x="1684034" y="506817"/>
                    <a:pt x="1620217" y="606829"/>
                  </a:cubicBezTo>
                  <a:cubicBezTo>
                    <a:pt x="1521157" y="562062"/>
                    <a:pt x="1417334" y="534439"/>
                    <a:pt x="1307797" y="535392"/>
                  </a:cubicBezTo>
                  <a:cubicBezTo>
                    <a:pt x="1288747" y="535392"/>
                    <a:pt x="1260172" y="553489"/>
                    <a:pt x="1251599" y="520152"/>
                  </a:cubicBezTo>
                  <a:cubicBezTo>
                    <a:pt x="1243979" y="490624"/>
                    <a:pt x="1244932" y="463954"/>
                    <a:pt x="1283032" y="447762"/>
                  </a:cubicBezTo>
                  <a:cubicBezTo>
                    <a:pt x="1334467" y="424902"/>
                    <a:pt x="1359232" y="378229"/>
                    <a:pt x="1363042" y="322032"/>
                  </a:cubicBezTo>
                  <a:cubicBezTo>
                    <a:pt x="1367804" y="243927"/>
                    <a:pt x="1313512" y="174394"/>
                    <a:pt x="1238264" y="160107"/>
                  </a:cubicBezTo>
                  <a:cubicBezTo>
                    <a:pt x="1158254" y="144867"/>
                    <a:pt x="1083007" y="189634"/>
                    <a:pt x="1059194" y="265834"/>
                  </a:cubicBezTo>
                  <a:cubicBezTo>
                    <a:pt x="1034429" y="343939"/>
                    <a:pt x="1070624" y="427759"/>
                    <a:pt x="1149682" y="455382"/>
                  </a:cubicBezTo>
                  <a:cubicBezTo>
                    <a:pt x="1189687" y="469669"/>
                    <a:pt x="1189687" y="493482"/>
                    <a:pt x="1191592" y="523962"/>
                  </a:cubicBezTo>
                  <a:cubicBezTo>
                    <a:pt x="1193497" y="559204"/>
                    <a:pt x="1163017" y="553489"/>
                    <a:pt x="1144919" y="558252"/>
                  </a:cubicBezTo>
                  <a:cubicBezTo>
                    <a:pt x="1055384" y="583017"/>
                    <a:pt x="973469" y="623022"/>
                    <a:pt x="901079" y="682077"/>
                  </a:cubicBezTo>
                  <a:lnTo>
                    <a:pt x="901079" y="682077"/>
                  </a:lnTo>
                  <a:cubicBezTo>
                    <a:pt x="829642" y="557299"/>
                    <a:pt x="757252" y="434427"/>
                    <a:pt x="685814" y="312507"/>
                  </a:cubicBezTo>
                  <a:cubicBezTo>
                    <a:pt x="680099" y="302982"/>
                    <a:pt x="675337" y="293457"/>
                    <a:pt x="677242" y="281074"/>
                  </a:cubicBezTo>
                  <a:cubicBezTo>
                    <a:pt x="742964" y="209637"/>
                    <a:pt x="742012" y="114387"/>
                    <a:pt x="674384" y="53427"/>
                  </a:cubicBezTo>
                  <a:cubicBezTo>
                    <a:pt x="609614" y="-5628"/>
                    <a:pt x="505792" y="1992"/>
                    <a:pt x="450547" y="69619"/>
                  </a:cubicBezTo>
                  <a:cubicBezTo>
                    <a:pt x="395302" y="136294"/>
                    <a:pt x="404827" y="235354"/>
                    <a:pt x="472454" y="290599"/>
                  </a:cubicBezTo>
                  <a:cubicBezTo>
                    <a:pt x="516269" y="326794"/>
                    <a:pt x="566752" y="330604"/>
                    <a:pt x="621044" y="320127"/>
                  </a:cubicBezTo>
                  <a:cubicBezTo>
                    <a:pt x="691529" y="440142"/>
                    <a:pt x="762014" y="561109"/>
                    <a:pt x="832499" y="681124"/>
                  </a:cubicBezTo>
                  <a:cubicBezTo>
                    <a:pt x="841072" y="695412"/>
                    <a:pt x="855359" y="708747"/>
                    <a:pt x="848692" y="728749"/>
                  </a:cubicBezTo>
                  <a:cubicBezTo>
                    <a:pt x="848692" y="728749"/>
                    <a:pt x="848692" y="728749"/>
                    <a:pt x="848692" y="728749"/>
                  </a:cubicBezTo>
                  <a:cubicBezTo>
                    <a:pt x="772492" y="800187"/>
                    <a:pt x="720104" y="886864"/>
                    <a:pt x="688672" y="986877"/>
                  </a:cubicBezTo>
                  <a:cubicBezTo>
                    <a:pt x="626759" y="969732"/>
                    <a:pt x="581992" y="920202"/>
                    <a:pt x="524842" y="894484"/>
                  </a:cubicBezTo>
                  <a:cubicBezTo>
                    <a:pt x="507697" y="882102"/>
                    <a:pt x="516269" y="865909"/>
                    <a:pt x="518174" y="850669"/>
                  </a:cubicBezTo>
                  <a:cubicBezTo>
                    <a:pt x="522937" y="813522"/>
                    <a:pt x="519127" y="778279"/>
                    <a:pt x="500077" y="744942"/>
                  </a:cubicBezTo>
                  <a:cubicBezTo>
                    <a:pt x="456262" y="668742"/>
                    <a:pt x="356249" y="643977"/>
                    <a:pt x="281954" y="690649"/>
                  </a:cubicBezTo>
                  <a:cubicBezTo>
                    <a:pt x="205754" y="738274"/>
                    <a:pt x="186704" y="843049"/>
                    <a:pt x="239092" y="915439"/>
                  </a:cubicBezTo>
                  <a:cubicBezTo>
                    <a:pt x="293384" y="989734"/>
                    <a:pt x="392444" y="999259"/>
                    <a:pt x="468644" y="937347"/>
                  </a:cubicBezTo>
                  <a:cubicBezTo>
                    <a:pt x="542939" y="964017"/>
                    <a:pt x="600089" y="10173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50572" y="1137372"/>
                    <a:pt x="646762" y="1218334"/>
                    <a:pt x="662002" y="1301202"/>
                  </a:cubicBezTo>
                  <a:cubicBezTo>
                    <a:pt x="658192" y="1326919"/>
                    <a:pt x="636284" y="1321204"/>
                    <a:pt x="621044" y="1322157"/>
                  </a:cubicBezTo>
                  <a:cubicBezTo>
                    <a:pt x="516269" y="1328824"/>
                    <a:pt x="412447" y="1335492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4814" y="1334539"/>
                    <a:pt x="301957" y="1326919"/>
                    <a:pt x="298147" y="1320252"/>
                  </a:cubicBezTo>
                  <a:cubicBezTo>
                    <a:pt x="264809" y="1248814"/>
                    <a:pt x="192419" y="1211667"/>
                    <a:pt x="119077" y="1229764"/>
                  </a:cubicBezTo>
                  <a:cubicBezTo>
                    <a:pt x="45734" y="1247862"/>
                    <a:pt x="-938" y="1308822"/>
                    <a:pt x="14" y="1385974"/>
                  </a:cubicBezTo>
                  <a:cubicBezTo>
                    <a:pt x="967" y="1459317"/>
                    <a:pt x="50497" y="1519324"/>
                    <a:pt x="122887" y="1534564"/>
                  </a:cubicBezTo>
                  <a:cubicBezTo>
                    <a:pt x="196229" y="1549804"/>
                    <a:pt x="270524" y="1512657"/>
                    <a:pt x="298147" y="1438362"/>
                  </a:cubicBezTo>
                  <a:cubicBezTo>
                    <a:pt x="309577" y="1407882"/>
                    <a:pt x="327674" y="1401214"/>
                    <a:pt x="354344" y="1400262"/>
                  </a:cubicBezTo>
                  <a:cubicBezTo>
                    <a:pt x="370537" y="1400262"/>
                    <a:pt x="385777" y="1397404"/>
                    <a:pt x="401969" y="1395499"/>
                  </a:cubicBezTo>
                  <a:cubicBezTo>
                    <a:pt x="477217" y="1393594"/>
                    <a:pt x="552464" y="1390737"/>
                    <a:pt x="627712" y="1382164"/>
                  </a:cubicBezTo>
                  <a:cubicBezTo>
                    <a:pt x="639142" y="1383117"/>
                    <a:pt x="650572" y="1384069"/>
                    <a:pt x="661049" y="1378354"/>
                  </a:cubicBezTo>
                  <a:cubicBezTo>
                    <a:pt x="683909" y="1382164"/>
                    <a:pt x="684862" y="1401214"/>
                    <a:pt x="690577" y="1417407"/>
                  </a:cubicBezTo>
                  <a:cubicBezTo>
                    <a:pt x="712484" y="1477414"/>
                    <a:pt x="741059" y="1533612"/>
                    <a:pt x="778207" y="1585999"/>
                  </a:cubicBezTo>
                  <a:cubicBezTo>
                    <a:pt x="825832" y="1650769"/>
                    <a:pt x="823927" y="1649817"/>
                    <a:pt x="778207" y="1720302"/>
                  </a:cubicBezTo>
                  <a:cubicBezTo>
                    <a:pt x="755347" y="1755544"/>
                    <a:pt x="735344" y="1772689"/>
                    <a:pt x="687719" y="1762212"/>
                  </a:cubicBezTo>
                  <a:cubicBezTo>
                    <a:pt x="621044" y="1747924"/>
                    <a:pt x="554369" y="1793644"/>
                    <a:pt x="528652" y="1857462"/>
                  </a:cubicBezTo>
                  <a:cubicBezTo>
                    <a:pt x="502934" y="1923184"/>
                    <a:pt x="523889" y="1998432"/>
                    <a:pt x="580087" y="2040342"/>
                  </a:cubicBezTo>
                  <a:cubicBezTo>
                    <a:pt x="635332" y="2081299"/>
                    <a:pt x="711532" y="2081299"/>
                    <a:pt x="766777" y="2040342"/>
                  </a:cubicBezTo>
                  <a:cubicBezTo>
                    <a:pt x="823927" y="1998432"/>
                    <a:pt x="851549" y="1919374"/>
                    <a:pt x="816307" y="1858414"/>
                  </a:cubicBezTo>
                  <a:cubicBezTo>
                    <a:pt x="787732" y="1809837"/>
                    <a:pt x="802019" y="1780309"/>
                    <a:pt x="830594" y="1746019"/>
                  </a:cubicBezTo>
                  <a:cubicBezTo>
                    <a:pt x="839167" y="1736494"/>
                    <a:pt x="845834" y="1726017"/>
                    <a:pt x="852502" y="1714587"/>
                  </a:cubicBezTo>
                  <a:cubicBezTo>
                    <a:pt x="864884" y="1691727"/>
                    <a:pt x="877267" y="1693632"/>
                    <a:pt x="896317" y="1709824"/>
                  </a:cubicBezTo>
                  <a:cubicBezTo>
                    <a:pt x="966802" y="1767927"/>
                    <a:pt x="1046812" y="1809837"/>
                    <a:pt x="1135394" y="1834602"/>
                  </a:cubicBezTo>
                  <a:cubicBezTo>
                    <a:pt x="1149682" y="1838412"/>
                    <a:pt x="1163017" y="1842222"/>
                    <a:pt x="1163969" y="1861272"/>
                  </a:cubicBezTo>
                  <a:cubicBezTo>
                    <a:pt x="1161112" y="1868892"/>
                    <a:pt x="1158254" y="1878417"/>
                    <a:pt x="1160159" y="1885084"/>
                  </a:cubicBezTo>
                  <a:cubicBezTo>
                    <a:pt x="1142062" y="1994622"/>
                    <a:pt x="1129679" y="2105112"/>
                    <a:pt x="1119202" y="2216554"/>
                  </a:cubicBezTo>
                  <a:cubicBezTo>
                    <a:pt x="1114439" y="2237509"/>
                    <a:pt x="1095389" y="2234652"/>
                    <a:pt x="1081102" y="2238462"/>
                  </a:cubicBezTo>
                  <a:cubicBezTo>
                    <a:pt x="1048717" y="2248939"/>
                    <a:pt x="1021094" y="2266084"/>
                    <a:pt x="999187" y="2292754"/>
                  </a:cubicBezTo>
                  <a:cubicBezTo>
                    <a:pt x="943942" y="2365144"/>
                    <a:pt x="960134" y="2468014"/>
                    <a:pt x="1035382" y="2518497"/>
                  </a:cubicBezTo>
                  <a:cubicBezTo>
                    <a:pt x="1110629" y="2568979"/>
                    <a:pt x="1213499" y="2544214"/>
                    <a:pt x="1258267" y="2466109"/>
                  </a:cubicBezTo>
                  <a:cubicBezTo>
                    <a:pt x="1305892" y="2382289"/>
                    <a:pt x="1270649" y="2286087"/>
                    <a:pt x="1176352" y="2243224"/>
                  </a:cubicBezTo>
                  <a:cubicBezTo>
                    <a:pt x="1191592" y="2113684"/>
                    <a:pt x="1207784" y="1983192"/>
                    <a:pt x="1223024" y="1853652"/>
                  </a:cubicBezTo>
                  <a:cubicBezTo>
                    <a:pt x="1347802" y="1867939"/>
                    <a:pt x="1469722" y="185460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666889" y="1881274"/>
                    <a:pt x="1737374" y="1970809"/>
                    <a:pt x="1805954" y="2062249"/>
                  </a:cubicBezTo>
                  <a:cubicBezTo>
                    <a:pt x="1801192" y="2069869"/>
                    <a:pt x="1794524" y="2077489"/>
                    <a:pt x="1790714" y="2086062"/>
                  </a:cubicBezTo>
                  <a:cubicBezTo>
                    <a:pt x="1757377" y="2151784"/>
                    <a:pt x="1771664" y="2228937"/>
                    <a:pt x="1825004" y="2276562"/>
                  </a:cubicBezTo>
                  <a:cubicBezTo>
                    <a:pt x="1879297" y="2324187"/>
                    <a:pt x="1960259" y="2327997"/>
                    <a:pt x="2018362" y="2286087"/>
                  </a:cubicBezTo>
                  <a:cubicBezTo>
                    <a:pt x="2077417" y="2244177"/>
                    <a:pt x="2099324" y="2167024"/>
                    <a:pt x="2072654" y="2100349"/>
                  </a:cubicBezTo>
                  <a:cubicBezTo>
                    <a:pt x="2045984" y="2033674"/>
                    <a:pt x="1979309" y="1994622"/>
                    <a:pt x="1904062" y="2005099"/>
                  </a:cubicBezTo>
                  <a:cubicBezTo>
                    <a:pt x="1885012" y="2007957"/>
                    <a:pt x="1866914" y="2011767"/>
                    <a:pt x="1848817" y="2015577"/>
                  </a:cubicBezTo>
                  <a:cubicBezTo>
                    <a:pt x="1836434" y="1999384"/>
                    <a:pt x="1823099" y="1983192"/>
                    <a:pt x="1810717" y="1966999"/>
                  </a:cubicBezTo>
                  <a:cubicBezTo>
                    <a:pt x="1758329" y="1899372"/>
                    <a:pt x="1696417" y="1840317"/>
                    <a:pt x="1650697" y="1766974"/>
                  </a:cubicBezTo>
                  <a:cubicBezTo>
                    <a:pt x="1797382" y="1679344"/>
                    <a:pt x="1899299" y="1556472"/>
                    <a:pt x="1946924" y="1391689"/>
                  </a:cubicBezTo>
                  <a:cubicBezTo>
                    <a:pt x="1946924" y="1391689"/>
                    <a:pt x="1946924" y="1391689"/>
                    <a:pt x="1946924" y="1391689"/>
                  </a:cubicBezTo>
                  <a:cubicBezTo>
                    <a:pt x="1969784" y="1379307"/>
                    <a:pt x="1982167" y="1399309"/>
                    <a:pt x="1996454" y="1408834"/>
                  </a:cubicBezTo>
                  <a:cubicBezTo>
                    <a:pt x="2101229" y="1479319"/>
                    <a:pt x="2205052" y="1550757"/>
                    <a:pt x="2308874" y="1622194"/>
                  </a:cubicBezTo>
                  <a:lnTo>
                    <a:pt x="2308874" y="1622194"/>
                  </a:lnTo>
                  <a:cubicBezTo>
                    <a:pt x="2319352" y="1643149"/>
                    <a:pt x="2305064" y="1662199"/>
                    <a:pt x="2304112" y="1682202"/>
                  </a:cubicBezTo>
                  <a:cubicBezTo>
                    <a:pt x="2297444" y="1773642"/>
                    <a:pt x="2366024" y="1850794"/>
                    <a:pt x="2456512" y="1851747"/>
                  </a:cubicBezTo>
                  <a:cubicBezTo>
                    <a:pt x="2545095" y="1852699"/>
                    <a:pt x="2616532" y="1781262"/>
                    <a:pt x="2614627" y="1691727"/>
                  </a:cubicBezTo>
                  <a:cubicBezTo>
                    <a:pt x="2612722" y="1629814"/>
                    <a:pt x="2583195" y="1583142"/>
                    <a:pt x="2526997" y="155647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E0B4EAA-2B72-4870-B4BB-A44A2B3B73C8}"/>
                </a:ext>
              </a:extLst>
            </p:cNvPr>
            <p:cNvSpPr/>
            <p:nvPr/>
          </p:nvSpPr>
          <p:spPr>
            <a:xfrm>
              <a:off x="5468780" y="2511197"/>
              <a:ext cx="1277778" cy="1278335"/>
            </a:xfrm>
            <a:custGeom>
              <a:avLst/>
              <a:gdLst>
                <a:gd name="connsiteX0" fmla="*/ 535780 w 1277778"/>
                <a:gd name="connsiteY0" fmla="*/ 935355 h 1278335"/>
                <a:gd name="connsiteX1" fmla="*/ 645317 w 1277778"/>
                <a:gd name="connsiteY1" fmla="*/ 1044892 h 1278335"/>
                <a:gd name="connsiteX2" fmla="*/ 534827 w 1277778"/>
                <a:gd name="connsiteY2" fmla="*/ 1152525 h 1278335"/>
                <a:gd name="connsiteX3" fmla="*/ 428147 w 1277778"/>
                <a:gd name="connsiteY3" fmla="*/ 1043940 h 1278335"/>
                <a:gd name="connsiteX4" fmla="*/ 535780 w 1277778"/>
                <a:gd name="connsiteY4" fmla="*/ 935355 h 1278335"/>
                <a:gd name="connsiteX5" fmla="*/ 534828 w 1277778"/>
                <a:gd name="connsiteY5" fmla="*/ 920115 h 1278335"/>
                <a:gd name="connsiteX6" fmla="*/ 403382 w 1277778"/>
                <a:gd name="connsiteY6" fmla="*/ 1049655 h 1278335"/>
                <a:gd name="connsiteX7" fmla="*/ 535780 w 1277778"/>
                <a:gd name="connsiteY7" fmla="*/ 1183005 h 1278335"/>
                <a:gd name="connsiteX8" fmla="*/ 666273 w 1277778"/>
                <a:gd name="connsiteY8" fmla="*/ 1052513 h 1278335"/>
                <a:gd name="connsiteX9" fmla="*/ 534828 w 1277778"/>
                <a:gd name="connsiteY9" fmla="*/ 920115 h 1278335"/>
                <a:gd name="connsiteX10" fmla="*/ 792954 w 1277778"/>
                <a:gd name="connsiteY10" fmla="*/ 710565 h 1278335"/>
                <a:gd name="connsiteX11" fmla="*/ 841532 w 1277778"/>
                <a:gd name="connsiteY11" fmla="*/ 757237 h 1278335"/>
                <a:gd name="connsiteX12" fmla="*/ 795812 w 1277778"/>
                <a:gd name="connsiteY12" fmla="*/ 805815 h 1278335"/>
                <a:gd name="connsiteX13" fmla="*/ 747234 w 1277778"/>
                <a:gd name="connsiteY13" fmla="*/ 755332 h 1278335"/>
                <a:gd name="connsiteX14" fmla="*/ 792954 w 1277778"/>
                <a:gd name="connsiteY14" fmla="*/ 710565 h 1278335"/>
                <a:gd name="connsiteX15" fmla="*/ 794860 w 1277778"/>
                <a:gd name="connsiteY15" fmla="*/ 693420 h 1278335"/>
                <a:gd name="connsiteX16" fmla="*/ 725328 w 1277778"/>
                <a:gd name="connsiteY16" fmla="*/ 762952 h 1278335"/>
                <a:gd name="connsiteX17" fmla="*/ 794860 w 1277778"/>
                <a:gd name="connsiteY17" fmla="*/ 832485 h 1278335"/>
                <a:gd name="connsiteX18" fmla="*/ 864392 w 1277778"/>
                <a:gd name="connsiteY18" fmla="*/ 762952 h 1278335"/>
                <a:gd name="connsiteX19" fmla="*/ 794860 w 1277778"/>
                <a:gd name="connsiteY19" fmla="*/ 693420 h 1278335"/>
                <a:gd name="connsiteX20" fmla="*/ 231932 w 1277778"/>
                <a:gd name="connsiteY20" fmla="*/ 630555 h 1278335"/>
                <a:gd name="connsiteX21" fmla="*/ 303369 w 1277778"/>
                <a:gd name="connsiteY21" fmla="*/ 704850 h 1278335"/>
                <a:gd name="connsiteX22" fmla="*/ 233837 w 1277778"/>
                <a:gd name="connsiteY22" fmla="*/ 779145 h 1278335"/>
                <a:gd name="connsiteX23" fmla="*/ 160494 w 1277778"/>
                <a:gd name="connsiteY23" fmla="*/ 707708 h 1278335"/>
                <a:gd name="connsiteX24" fmla="*/ 231932 w 1277778"/>
                <a:gd name="connsiteY24" fmla="*/ 630555 h 1278335"/>
                <a:gd name="connsiteX25" fmla="*/ 232885 w 1277778"/>
                <a:gd name="connsiteY25" fmla="*/ 616268 h 1278335"/>
                <a:gd name="connsiteX26" fmla="*/ 136682 w 1277778"/>
                <a:gd name="connsiteY26" fmla="*/ 708660 h 1278335"/>
                <a:gd name="connsiteX27" fmla="*/ 233837 w 1277778"/>
                <a:gd name="connsiteY27" fmla="*/ 804863 h 1278335"/>
                <a:gd name="connsiteX28" fmla="*/ 330040 w 1277778"/>
                <a:gd name="connsiteY28" fmla="*/ 712470 h 1278335"/>
                <a:gd name="connsiteX29" fmla="*/ 232885 w 1277778"/>
                <a:gd name="connsiteY29" fmla="*/ 616268 h 1278335"/>
                <a:gd name="connsiteX30" fmla="*/ 1138712 w 1277778"/>
                <a:gd name="connsiteY30" fmla="*/ 510540 h 1278335"/>
                <a:gd name="connsiteX31" fmla="*/ 1190147 w 1277778"/>
                <a:gd name="connsiteY31" fmla="*/ 565785 h 1278335"/>
                <a:gd name="connsiteX32" fmla="*/ 1135854 w 1277778"/>
                <a:gd name="connsiteY32" fmla="*/ 619125 h 1278335"/>
                <a:gd name="connsiteX33" fmla="*/ 1081562 w 1277778"/>
                <a:gd name="connsiteY33" fmla="*/ 567690 h 1278335"/>
                <a:gd name="connsiteX34" fmla="*/ 1138712 w 1277778"/>
                <a:gd name="connsiteY34" fmla="*/ 510540 h 1278335"/>
                <a:gd name="connsiteX35" fmla="*/ 1136808 w 1277778"/>
                <a:gd name="connsiteY35" fmla="*/ 492443 h 1278335"/>
                <a:gd name="connsiteX36" fmla="*/ 1058703 w 1277778"/>
                <a:gd name="connsiteY36" fmla="*/ 565785 h 1278335"/>
                <a:gd name="connsiteX37" fmla="*/ 1136808 w 1277778"/>
                <a:gd name="connsiteY37" fmla="*/ 650558 h 1278335"/>
                <a:gd name="connsiteX38" fmla="*/ 1215865 w 1277778"/>
                <a:gd name="connsiteY38" fmla="*/ 570548 h 1278335"/>
                <a:gd name="connsiteX39" fmla="*/ 1136808 w 1277778"/>
                <a:gd name="connsiteY39" fmla="*/ 492443 h 1278335"/>
                <a:gd name="connsiteX40" fmla="*/ 279557 w 1277778"/>
                <a:gd name="connsiteY40" fmla="*/ 281940 h 1278335"/>
                <a:gd name="connsiteX41" fmla="*/ 338612 w 1277778"/>
                <a:gd name="connsiteY41" fmla="*/ 340043 h 1278335"/>
                <a:gd name="connsiteX42" fmla="*/ 277652 w 1277778"/>
                <a:gd name="connsiteY42" fmla="*/ 403860 h 1278335"/>
                <a:gd name="connsiteX43" fmla="*/ 219550 w 1277778"/>
                <a:gd name="connsiteY43" fmla="*/ 340995 h 1278335"/>
                <a:gd name="connsiteX44" fmla="*/ 279557 w 1277778"/>
                <a:gd name="connsiteY44" fmla="*/ 281940 h 1278335"/>
                <a:gd name="connsiteX45" fmla="*/ 276700 w 1277778"/>
                <a:gd name="connsiteY45" fmla="*/ 263843 h 1278335"/>
                <a:gd name="connsiteX46" fmla="*/ 193832 w 1277778"/>
                <a:gd name="connsiteY46" fmla="*/ 349568 h 1278335"/>
                <a:gd name="connsiteX47" fmla="*/ 279557 w 1277778"/>
                <a:gd name="connsiteY47" fmla="*/ 432435 h 1278335"/>
                <a:gd name="connsiteX48" fmla="*/ 360520 w 1277778"/>
                <a:gd name="connsiteY48" fmla="*/ 348615 h 1278335"/>
                <a:gd name="connsiteX49" fmla="*/ 276700 w 1277778"/>
                <a:gd name="connsiteY49" fmla="*/ 263843 h 1278335"/>
                <a:gd name="connsiteX50" fmla="*/ 628172 w 1277778"/>
                <a:gd name="connsiteY50" fmla="*/ 191453 h 1278335"/>
                <a:gd name="connsiteX51" fmla="*/ 751997 w 1277778"/>
                <a:gd name="connsiteY51" fmla="*/ 320993 h 1278335"/>
                <a:gd name="connsiteX52" fmla="*/ 622457 w 1277778"/>
                <a:gd name="connsiteY52" fmla="*/ 445770 h 1278335"/>
                <a:gd name="connsiteX53" fmla="*/ 504347 w 1277778"/>
                <a:gd name="connsiteY53" fmla="*/ 315278 h 1278335"/>
                <a:gd name="connsiteX54" fmla="*/ 628172 w 1277778"/>
                <a:gd name="connsiteY54" fmla="*/ 191453 h 1278335"/>
                <a:gd name="connsiteX55" fmla="*/ 626267 w 1277778"/>
                <a:gd name="connsiteY55" fmla="*/ 177165 h 1278335"/>
                <a:gd name="connsiteX56" fmla="*/ 478630 w 1277778"/>
                <a:gd name="connsiteY56" fmla="*/ 325755 h 1278335"/>
                <a:gd name="connsiteX57" fmla="*/ 630078 w 1277778"/>
                <a:gd name="connsiteY57" fmla="*/ 471488 h 1278335"/>
                <a:gd name="connsiteX58" fmla="*/ 777715 w 1277778"/>
                <a:gd name="connsiteY58" fmla="*/ 321945 h 1278335"/>
                <a:gd name="connsiteX59" fmla="*/ 626267 w 1277778"/>
                <a:gd name="connsiteY59" fmla="*/ 177165 h 1278335"/>
                <a:gd name="connsiteX60" fmla="*/ 639603 w 1277778"/>
                <a:gd name="connsiteY60" fmla="*/ 0 h 1278335"/>
                <a:gd name="connsiteX61" fmla="*/ 1277778 w 1277778"/>
                <a:gd name="connsiteY61" fmla="*/ 638175 h 1278335"/>
                <a:gd name="connsiteX62" fmla="*/ 635792 w 1277778"/>
                <a:gd name="connsiteY62" fmla="*/ 1278255 h 1278335"/>
                <a:gd name="connsiteX63" fmla="*/ 475 w 1277778"/>
                <a:gd name="connsiteY63" fmla="*/ 639128 h 1278335"/>
                <a:gd name="connsiteX64" fmla="*/ 639603 w 1277778"/>
                <a:gd name="connsiteY64" fmla="*/ 0 h 1278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277778" h="1278335">
                  <a:moveTo>
                    <a:pt x="535780" y="935355"/>
                  </a:moveTo>
                  <a:cubicBezTo>
                    <a:pt x="592929" y="936307"/>
                    <a:pt x="646270" y="988695"/>
                    <a:pt x="645317" y="1044892"/>
                  </a:cubicBezTo>
                  <a:cubicBezTo>
                    <a:pt x="643412" y="1106805"/>
                    <a:pt x="596740" y="1151572"/>
                    <a:pt x="534827" y="1152525"/>
                  </a:cubicBezTo>
                  <a:cubicBezTo>
                    <a:pt x="473867" y="1153477"/>
                    <a:pt x="428147" y="1107757"/>
                    <a:pt x="428147" y="1043940"/>
                  </a:cubicBezTo>
                  <a:cubicBezTo>
                    <a:pt x="428147" y="982980"/>
                    <a:pt x="475772" y="934402"/>
                    <a:pt x="535780" y="935355"/>
                  </a:cubicBezTo>
                  <a:close/>
                  <a:moveTo>
                    <a:pt x="534828" y="920115"/>
                  </a:moveTo>
                  <a:cubicBezTo>
                    <a:pt x="463390" y="920115"/>
                    <a:pt x="405287" y="978218"/>
                    <a:pt x="403382" y="1049655"/>
                  </a:cubicBezTo>
                  <a:cubicBezTo>
                    <a:pt x="401478" y="1119188"/>
                    <a:pt x="466247" y="1183958"/>
                    <a:pt x="535780" y="1183005"/>
                  </a:cubicBezTo>
                  <a:cubicBezTo>
                    <a:pt x="607217" y="1182053"/>
                    <a:pt x="665320" y="1123950"/>
                    <a:pt x="666273" y="1052513"/>
                  </a:cubicBezTo>
                  <a:cubicBezTo>
                    <a:pt x="666273" y="977265"/>
                    <a:pt x="610075" y="920115"/>
                    <a:pt x="534828" y="920115"/>
                  </a:cubicBezTo>
                  <a:close/>
                  <a:moveTo>
                    <a:pt x="792954" y="710565"/>
                  </a:moveTo>
                  <a:cubicBezTo>
                    <a:pt x="822482" y="709612"/>
                    <a:pt x="841532" y="727710"/>
                    <a:pt x="841532" y="757237"/>
                  </a:cubicBezTo>
                  <a:cubicBezTo>
                    <a:pt x="842484" y="786765"/>
                    <a:pt x="822482" y="802005"/>
                    <a:pt x="795812" y="805815"/>
                  </a:cubicBezTo>
                  <a:cubicBezTo>
                    <a:pt x="765332" y="801052"/>
                    <a:pt x="746282" y="785812"/>
                    <a:pt x="747234" y="755332"/>
                  </a:cubicBezTo>
                  <a:cubicBezTo>
                    <a:pt x="748187" y="728662"/>
                    <a:pt x="765332" y="710565"/>
                    <a:pt x="792954" y="710565"/>
                  </a:cubicBezTo>
                  <a:close/>
                  <a:moveTo>
                    <a:pt x="794860" y="693420"/>
                  </a:moveTo>
                  <a:cubicBezTo>
                    <a:pt x="756760" y="693420"/>
                    <a:pt x="725328" y="725805"/>
                    <a:pt x="725328" y="762952"/>
                  </a:cubicBezTo>
                  <a:cubicBezTo>
                    <a:pt x="725328" y="801052"/>
                    <a:pt x="757712" y="832485"/>
                    <a:pt x="794860" y="832485"/>
                  </a:cubicBezTo>
                  <a:cubicBezTo>
                    <a:pt x="832008" y="832485"/>
                    <a:pt x="864392" y="800100"/>
                    <a:pt x="864392" y="762952"/>
                  </a:cubicBezTo>
                  <a:cubicBezTo>
                    <a:pt x="864392" y="724852"/>
                    <a:pt x="832008" y="693420"/>
                    <a:pt x="794860" y="693420"/>
                  </a:cubicBezTo>
                  <a:close/>
                  <a:moveTo>
                    <a:pt x="231932" y="630555"/>
                  </a:moveTo>
                  <a:cubicBezTo>
                    <a:pt x="272889" y="631507"/>
                    <a:pt x="303369" y="663893"/>
                    <a:pt x="303369" y="704850"/>
                  </a:cubicBezTo>
                  <a:cubicBezTo>
                    <a:pt x="303369" y="745808"/>
                    <a:pt x="272889" y="778193"/>
                    <a:pt x="233837" y="779145"/>
                  </a:cubicBezTo>
                  <a:cubicBezTo>
                    <a:pt x="194784" y="780097"/>
                    <a:pt x="162399" y="748665"/>
                    <a:pt x="160494" y="707708"/>
                  </a:cubicBezTo>
                  <a:cubicBezTo>
                    <a:pt x="159542" y="664845"/>
                    <a:pt x="190974" y="630555"/>
                    <a:pt x="231932" y="630555"/>
                  </a:cubicBezTo>
                  <a:close/>
                  <a:moveTo>
                    <a:pt x="232885" y="616268"/>
                  </a:moveTo>
                  <a:cubicBezTo>
                    <a:pt x="182403" y="616268"/>
                    <a:pt x="137635" y="659130"/>
                    <a:pt x="136682" y="708660"/>
                  </a:cubicBezTo>
                  <a:cubicBezTo>
                    <a:pt x="135730" y="759143"/>
                    <a:pt x="182403" y="804863"/>
                    <a:pt x="233837" y="804863"/>
                  </a:cubicBezTo>
                  <a:cubicBezTo>
                    <a:pt x="283368" y="804863"/>
                    <a:pt x="328135" y="761048"/>
                    <a:pt x="330040" y="712470"/>
                  </a:cubicBezTo>
                  <a:cubicBezTo>
                    <a:pt x="330993" y="661988"/>
                    <a:pt x="285272" y="616268"/>
                    <a:pt x="232885" y="616268"/>
                  </a:cubicBezTo>
                  <a:close/>
                  <a:moveTo>
                    <a:pt x="1138712" y="510540"/>
                  </a:moveTo>
                  <a:cubicBezTo>
                    <a:pt x="1172050" y="510540"/>
                    <a:pt x="1190147" y="532447"/>
                    <a:pt x="1190147" y="565785"/>
                  </a:cubicBezTo>
                  <a:cubicBezTo>
                    <a:pt x="1189195" y="601028"/>
                    <a:pt x="1170145" y="618172"/>
                    <a:pt x="1135854" y="619125"/>
                  </a:cubicBezTo>
                  <a:cubicBezTo>
                    <a:pt x="1104422" y="617220"/>
                    <a:pt x="1081562" y="601028"/>
                    <a:pt x="1081562" y="567690"/>
                  </a:cubicBezTo>
                  <a:cubicBezTo>
                    <a:pt x="1081562" y="533400"/>
                    <a:pt x="1104422" y="510540"/>
                    <a:pt x="1138712" y="510540"/>
                  </a:cubicBezTo>
                  <a:close/>
                  <a:moveTo>
                    <a:pt x="1136808" y="492443"/>
                  </a:moveTo>
                  <a:cubicBezTo>
                    <a:pt x="1094898" y="492443"/>
                    <a:pt x="1060608" y="524828"/>
                    <a:pt x="1058703" y="565785"/>
                  </a:cubicBezTo>
                  <a:cubicBezTo>
                    <a:pt x="1056798" y="608648"/>
                    <a:pt x="1094898" y="650558"/>
                    <a:pt x="1136808" y="650558"/>
                  </a:cubicBezTo>
                  <a:cubicBezTo>
                    <a:pt x="1176813" y="651510"/>
                    <a:pt x="1213960" y="613410"/>
                    <a:pt x="1215865" y="570548"/>
                  </a:cubicBezTo>
                  <a:cubicBezTo>
                    <a:pt x="1216817" y="530543"/>
                    <a:pt x="1178717" y="492443"/>
                    <a:pt x="1136808" y="492443"/>
                  </a:cubicBezTo>
                  <a:close/>
                  <a:moveTo>
                    <a:pt x="279557" y="281940"/>
                  </a:moveTo>
                  <a:cubicBezTo>
                    <a:pt x="315752" y="284798"/>
                    <a:pt x="333850" y="308610"/>
                    <a:pt x="338612" y="340043"/>
                  </a:cubicBezTo>
                  <a:cubicBezTo>
                    <a:pt x="338612" y="376238"/>
                    <a:pt x="309085" y="406718"/>
                    <a:pt x="277652" y="403860"/>
                  </a:cubicBezTo>
                  <a:cubicBezTo>
                    <a:pt x="241457" y="401003"/>
                    <a:pt x="220502" y="378143"/>
                    <a:pt x="219550" y="340995"/>
                  </a:cubicBezTo>
                  <a:cubicBezTo>
                    <a:pt x="218597" y="306705"/>
                    <a:pt x="246220" y="279083"/>
                    <a:pt x="279557" y="281940"/>
                  </a:cubicBezTo>
                  <a:close/>
                  <a:moveTo>
                    <a:pt x="276700" y="263843"/>
                  </a:moveTo>
                  <a:cubicBezTo>
                    <a:pt x="230980" y="263843"/>
                    <a:pt x="192880" y="302895"/>
                    <a:pt x="193832" y="349568"/>
                  </a:cubicBezTo>
                  <a:cubicBezTo>
                    <a:pt x="193832" y="395288"/>
                    <a:pt x="232885" y="432435"/>
                    <a:pt x="279557" y="432435"/>
                  </a:cubicBezTo>
                  <a:cubicBezTo>
                    <a:pt x="321468" y="431483"/>
                    <a:pt x="359568" y="393383"/>
                    <a:pt x="360520" y="348615"/>
                  </a:cubicBezTo>
                  <a:cubicBezTo>
                    <a:pt x="360520" y="303847"/>
                    <a:pt x="322420" y="263843"/>
                    <a:pt x="276700" y="263843"/>
                  </a:cubicBezTo>
                  <a:close/>
                  <a:moveTo>
                    <a:pt x="628172" y="191453"/>
                  </a:moveTo>
                  <a:cubicBezTo>
                    <a:pt x="698657" y="192405"/>
                    <a:pt x="752950" y="248603"/>
                    <a:pt x="751997" y="320993"/>
                  </a:cubicBezTo>
                  <a:cubicBezTo>
                    <a:pt x="751045" y="392430"/>
                    <a:pt x="694847" y="446723"/>
                    <a:pt x="622457" y="445770"/>
                  </a:cubicBezTo>
                  <a:cubicBezTo>
                    <a:pt x="554830" y="444818"/>
                    <a:pt x="502442" y="386716"/>
                    <a:pt x="504347" y="315278"/>
                  </a:cubicBezTo>
                  <a:cubicBezTo>
                    <a:pt x="506252" y="244793"/>
                    <a:pt x="559592" y="191453"/>
                    <a:pt x="628172" y="191453"/>
                  </a:cubicBezTo>
                  <a:close/>
                  <a:moveTo>
                    <a:pt x="626267" y="177165"/>
                  </a:moveTo>
                  <a:cubicBezTo>
                    <a:pt x="544353" y="178118"/>
                    <a:pt x="476725" y="245745"/>
                    <a:pt x="478630" y="325755"/>
                  </a:cubicBezTo>
                  <a:cubicBezTo>
                    <a:pt x="480535" y="406718"/>
                    <a:pt x="549115" y="472440"/>
                    <a:pt x="630078" y="471488"/>
                  </a:cubicBezTo>
                  <a:cubicBezTo>
                    <a:pt x="711040" y="471488"/>
                    <a:pt x="777715" y="402908"/>
                    <a:pt x="777715" y="321945"/>
                  </a:cubicBezTo>
                  <a:cubicBezTo>
                    <a:pt x="777715" y="241935"/>
                    <a:pt x="709135" y="176213"/>
                    <a:pt x="626267" y="177165"/>
                  </a:cubicBezTo>
                  <a:close/>
                  <a:moveTo>
                    <a:pt x="639603" y="0"/>
                  </a:moveTo>
                  <a:cubicBezTo>
                    <a:pt x="993933" y="0"/>
                    <a:pt x="1277778" y="283845"/>
                    <a:pt x="1277778" y="638175"/>
                  </a:cubicBezTo>
                  <a:cubicBezTo>
                    <a:pt x="1277778" y="995363"/>
                    <a:pt x="994885" y="1272540"/>
                    <a:pt x="635792" y="1278255"/>
                  </a:cubicBezTo>
                  <a:cubicBezTo>
                    <a:pt x="295750" y="1283970"/>
                    <a:pt x="-13813" y="982980"/>
                    <a:pt x="475" y="639128"/>
                  </a:cubicBezTo>
                  <a:cubicBezTo>
                    <a:pt x="475" y="279083"/>
                    <a:pt x="279557" y="0"/>
                    <a:pt x="639603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aphic 183">
            <a:extLst>
              <a:ext uri="{FF2B5EF4-FFF2-40B4-BE49-F238E27FC236}">
                <a16:creationId xmlns:a16="http://schemas.microsoft.com/office/drawing/2014/main" id="{EC86EC7C-D438-416D-8A28-9F7B4900DAE6}"/>
              </a:ext>
            </a:extLst>
          </p:cNvPr>
          <p:cNvGrpSpPr/>
          <p:nvPr/>
        </p:nvGrpSpPr>
        <p:grpSpPr>
          <a:xfrm flipH="1">
            <a:off x="8501648" y="1945795"/>
            <a:ext cx="3304782" cy="4839806"/>
            <a:chOff x="9397286" y="544131"/>
            <a:chExt cx="2419225" cy="366151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79577EF-B933-445A-919D-7C3C3EDB8969}"/>
                </a:ext>
              </a:extLst>
            </p:cNvPr>
            <p:cNvSpPr/>
            <p:nvPr/>
          </p:nvSpPr>
          <p:spPr>
            <a:xfrm>
              <a:off x="10850255" y="3947352"/>
              <a:ext cx="224677" cy="258290"/>
            </a:xfrm>
            <a:custGeom>
              <a:avLst/>
              <a:gdLst>
                <a:gd name="connsiteX0" fmla="*/ 0 w 189119"/>
                <a:gd name="connsiteY0" fmla="*/ 50215 h 51094"/>
                <a:gd name="connsiteX1" fmla="*/ 5731 w 189119"/>
                <a:gd name="connsiteY1" fmla="*/ 4367 h 51094"/>
                <a:gd name="connsiteX2" fmla="*/ 25598 w 189119"/>
                <a:gd name="connsiteY2" fmla="*/ 547 h 51094"/>
                <a:gd name="connsiteX3" fmla="*/ 157027 w 189119"/>
                <a:gd name="connsiteY3" fmla="*/ 4749 h 51094"/>
                <a:gd name="connsiteX4" fmla="*/ 182242 w 189119"/>
                <a:gd name="connsiteY4" fmla="*/ 11244 h 51094"/>
                <a:gd name="connsiteX5" fmla="*/ 189119 w 189119"/>
                <a:gd name="connsiteY5" fmla="*/ 44484 h 51094"/>
                <a:gd name="connsiteX6" fmla="*/ 175365 w 189119"/>
                <a:gd name="connsiteY6" fmla="*/ 50979 h 51094"/>
                <a:gd name="connsiteX7" fmla="*/ 0 w 189119"/>
                <a:gd name="connsiteY7" fmla="*/ 50215 h 51094"/>
                <a:gd name="connsiteX0" fmla="*/ 0 w 189119"/>
                <a:gd name="connsiteY0" fmla="*/ 50215 h 51095"/>
                <a:gd name="connsiteX1" fmla="*/ 5731 w 189119"/>
                <a:gd name="connsiteY1" fmla="*/ 4367 h 51095"/>
                <a:gd name="connsiteX2" fmla="*/ 25598 w 189119"/>
                <a:gd name="connsiteY2" fmla="*/ 547 h 51095"/>
                <a:gd name="connsiteX3" fmla="*/ 157027 w 189119"/>
                <a:gd name="connsiteY3" fmla="*/ 4749 h 51095"/>
                <a:gd name="connsiteX4" fmla="*/ 189119 w 189119"/>
                <a:gd name="connsiteY4" fmla="*/ 44484 h 51095"/>
                <a:gd name="connsiteX5" fmla="*/ 175365 w 189119"/>
                <a:gd name="connsiteY5" fmla="*/ 50979 h 51095"/>
                <a:gd name="connsiteX6" fmla="*/ 0 w 189119"/>
                <a:gd name="connsiteY6" fmla="*/ 50215 h 51095"/>
                <a:gd name="connsiteX0" fmla="*/ 0 w 187789"/>
                <a:gd name="connsiteY0" fmla="*/ 50215 h 50979"/>
                <a:gd name="connsiteX1" fmla="*/ 5731 w 187789"/>
                <a:gd name="connsiteY1" fmla="*/ 4367 h 50979"/>
                <a:gd name="connsiteX2" fmla="*/ 25598 w 187789"/>
                <a:gd name="connsiteY2" fmla="*/ 547 h 50979"/>
                <a:gd name="connsiteX3" fmla="*/ 157027 w 187789"/>
                <a:gd name="connsiteY3" fmla="*/ 4749 h 50979"/>
                <a:gd name="connsiteX4" fmla="*/ 175365 w 187789"/>
                <a:gd name="connsiteY4" fmla="*/ 50979 h 50979"/>
                <a:gd name="connsiteX5" fmla="*/ 0 w 187789"/>
                <a:gd name="connsiteY5" fmla="*/ 50215 h 50979"/>
                <a:gd name="connsiteX0" fmla="*/ 0 w 188562"/>
                <a:gd name="connsiteY0" fmla="*/ 51414 h 52178"/>
                <a:gd name="connsiteX1" fmla="*/ 5731 w 188562"/>
                <a:gd name="connsiteY1" fmla="*/ 5566 h 52178"/>
                <a:gd name="connsiteX2" fmla="*/ 157027 w 188562"/>
                <a:gd name="connsiteY2" fmla="*/ 5948 h 52178"/>
                <a:gd name="connsiteX3" fmla="*/ 175365 w 188562"/>
                <a:gd name="connsiteY3" fmla="*/ 52178 h 52178"/>
                <a:gd name="connsiteX4" fmla="*/ 0 w 188562"/>
                <a:gd name="connsiteY4" fmla="*/ 51414 h 52178"/>
                <a:gd name="connsiteX0" fmla="*/ 0 w 227176"/>
                <a:gd name="connsiteY0" fmla="*/ 53054 h 53054"/>
                <a:gd name="connsiteX1" fmla="*/ 44345 w 227176"/>
                <a:gd name="connsiteY1" fmla="*/ 5566 h 53054"/>
                <a:gd name="connsiteX2" fmla="*/ 195641 w 227176"/>
                <a:gd name="connsiteY2" fmla="*/ 5948 h 53054"/>
                <a:gd name="connsiteX3" fmla="*/ 213979 w 227176"/>
                <a:gd name="connsiteY3" fmla="*/ 52178 h 53054"/>
                <a:gd name="connsiteX4" fmla="*/ 0 w 227176"/>
                <a:gd name="connsiteY4" fmla="*/ 53054 h 53054"/>
                <a:gd name="connsiteX0" fmla="*/ 0 w 227176"/>
                <a:gd name="connsiteY0" fmla="*/ 50828 h 50828"/>
                <a:gd name="connsiteX1" fmla="*/ 44345 w 227176"/>
                <a:gd name="connsiteY1" fmla="*/ 3340 h 50828"/>
                <a:gd name="connsiteX2" fmla="*/ 195641 w 227176"/>
                <a:gd name="connsiteY2" fmla="*/ 3722 h 50828"/>
                <a:gd name="connsiteX3" fmla="*/ 213979 w 227176"/>
                <a:gd name="connsiteY3" fmla="*/ 49952 h 50828"/>
                <a:gd name="connsiteX4" fmla="*/ 0 w 227176"/>
                <a:gd name="connsiteY4" fmla="*/ 50828 h 50828"/>
                <a:gd name="connsiteX0" fmla="*/ 0 w 230803"/>
                <a:gd name="connsiteY0" fmla="*/ 49948 h 49948"/>
                <a:gd name="connsiteX1" fmla="*/ 44345 w 230803"/>
                <a:gd name="connsiteY1" fmla="*/ 2460 h 49948"/>
                <a:gd name="connsiteX2" fmla="*/ 206172 w 230803"/>
                <a:gd name="connsiteY2" fmla="*/ 4154 h 49948"/>
                <a:gd name="connsiteX3" fmla="*/ 213979 w 230803"/>
                <a:gd name="connsiteY3" fmla="*/ 49072 h 49948"/>
                <a:gd name="connsiteX4" fmla="*/ 0 w 230803"/>
                <a:gd name="connsiteY4" fmla="*/ 49948 h 49948"/>
                <a:gd name="connsiteX0" fmla="*/ 0 w 231145"/>
                <a:gd name="connsiteY0" fmla="*/ 47488 h 47488"/>
                <a:gd name="connsiteX1" fmla="*/ 44345 w 231145"/>
                <a:gd name="connsiteY1" fmla="*/ 0 h 47488"/>
                <a:gd name="connsiteX2" fmla="*/ 206172 w 231145"/>
                <a:gd name="connsiteY2" fmla="*/ 1694 h 47488"/>
                <a:gd name="connsiteX3" fmla="*/ 213979 w 231145"/>
                <a:gd name="connsiteY3" fmla="*/ 46612 h 47488"/>
                <a:gd name="connsiteX4" fmla="*/ 0 w 231145"/>
                <a:gd name="connsiteY4" fmla="*/ 47488 h 47488"/>
                <a:gd name="connsiteX0" fmla="*/ 0 w 227050"/>
                <a:gd name="connsiteY0" fmla="*/ 47488 h 47488"/>
                <a:gd name="connsiteX1" fmla="*/ 44345 w 227050"/>
                <a:gd name="connsiteY1" fmla="*/ 0 h 47488"/>
                <a:gd name="connsiteX2" fmla="*/ 206172 w 227050"/>
                <a:gd name="connsiteY2" fmla="*/ 1694 h 47488"/>
                <a:gd name="connsiteX3" fmla="*/ 213979 w 227050"/>
                <a:gd name="connsiteY3" fmla="*/ 46612 h 47488"/>
                <a:gd name="connsiteX4" fmla="*/ 0 w 227050"/>
                <a:gd name="connsiteY4" fmla="*/ 47488 h 47488"/>
                <a:gd name="connsiteX0" fmla="*/ 0 w 216424"/>
                <a:gd name="connsiteY0" fmla="*/ 47488 h 47488"/>
                <a:gd name="connsiteX1" fmla="*/ 44345 w 216424"/>
                <a:gd name="connsiteY1" fmla="*/ 0 h 47488"/>
                <a:gd name="connsiteX2" fmla="*/ 206172 w 216424"/>
                <a:gd name="connsiteY2" fmla="*/ 1694 h 47488"/>
                <a:gd name="connsiteX3" fmla="*/ 213979 w 216424"/>
                <a:gd name="connsiteY3" fmla="*/ 46612 h 47488"/>
                <a:gd name="connsiteX4" fmla="*/ 0 w 216424"/>
                <a:gd name="connsiteY4" fmla="*/ 47488 h 47488"/>
                <a:gd name="connsiteX0" fmla="*/ 0 w 223144"/>
                <a:gd name="connsiteY0" fmla="*/ 47488 h 47488"/>
                <a:gd name="connsiteX1" fmla="*/ 44345 w 223144"/>
                <a:gd name="connsiteY1" fmla="*/ 0 h 47488"/>
                <a:gd name="connsiteX2" fmla="*/ 206172 w 223144"/>
                <a:gd name="connsiteY2" fmla="*/ 1694 h 47488"/>
                <a:gd name="connsiteX3" fmla="*/ 222755 w 223144"/>
                <a:gd name="connsiteY3" fmla="*/ 46612 h 47488"/>
                <a:gd name="connsiteX4" fmla="*/ 0 w 223144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761 h 47761"/>
                <a:gd name="connsiteX1" fmla="*/ 44345 w 222755"/>
                <a:gd name="connsiteY1" fmla="*/ 273 h 47761"/>
                <a:gd name="connsiteX2" fmla="*/ 204417 w 222755"/>
                <a:gd name="connsiteY2" fmla="*/ 0 h 47761"/>
                <a:gd name="connsiteX3" fmla="*/ 222755 w 222755"/>
                <a:gd name="connsiteY3" fmla="*/ 46885 h 47761"/>
                <a:gd name="connsiteX4" fmla="*/ 0 w 222755"/>
                <a:gd name="connsiteY4" fmla="*/ 47761 h 47761"/>
                <a:gd name="connsiteX0" fmla="*/ 0 w 222755"/>
                <a:gd name="connsiteY0" fmla="*/ 47761 h 47761"/>
                <a:gd name="connsiteX1" fmla="*/ 44345 w 222755"/>
                <a:gd name="connsiteY1" fmla="*/ 273 h 47761"/>
                <a:gd name="connsiteX2" fmla="*/ 204417 w 222755"/>
                <a:gd name="connsiteY2" fmla="*/ 0 h 47761"/>
                <a:gd name="connsiteX3" fmla="*/ 222755 w 222755"/>
                <a:gd name="connsiteY3" fmla="*/ 46885 h 47761"/>
                <a:gd name="connsiteX4" fmla="*/ 0 w 222755"/>
                <a:gd name="connsiteY4" fmla="*/ 47761 h 47761"/>
                <a:gd name="connsiteX0" fmla="*/ 0 w 222755"/>
                <a:gd name="connsiteY0" fmla="*/ 47761 h 47869"/>
                <a:gd name="connsiteX1" fmla="*/ 44345 w 222755"/>
                <a:gd name="connsiteY1" fmla="*/ 273 h 47869"/>
                <a:gd name="connsiteX2" fmla="*/ 204417 w 222755"/>
                <a:gd name="connsiteY2" fmla="*/ 0 h 47869"/>
                <a:gd name="connsiteX3" fmla="*/ 222755 w 222755"/>
                <a:gd name="connsiteY3" fmla="*/ 47869 h 47869"/>
                <a:gd name="connsiteX4" fmla="*/ 0 w 222755"/>
                <a:gd name="connsiteY4" fmla="*/ 47761 h 47869"/>
                <a:gd name="connsiteX0" fmla="*/ 0 w 222755"/>
                <a:gd name="connsiteY0" fmla="*/ 48144 h 48252"/>
                <a:gd name="connsiteX1" fmla="*/ 42590 w 222755"/>
                <a:gd name="connsiteY1" fmla="*/ 0 h 48252"/>
                <a:gd name="connsiteX2" fmla="*/ 204417 w 222755"/>
                <a:gd name="connsiteY2" fmla="*/ 383 h 48252"/>
                <a:gd name="connsiteX3" fmla="*/ 222755 w 222755"/>
                <a:gd name="connsiteY3" fmla="*/ 48252 h 48252"/>
                <a:gd name="connsiteX4" fmla="*/ 0 w 222755"/>
                <a:gd name="connsiteY4" fmla="*/ 48144 h 4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755" h="48252">
                  <a:moveTo>
                    <a:pt x="0" y="48144"/>
                  </a:moveTo>
                  <a:lnTo>
                    <a:pt x="42590" y="0"/>
                  </a:lnTo>
                  <a:lnTo>
                    <a:pt x="204417" y="383"/>
                  </a:lnTo>
                  <a:cubicBezTo>
                    <a:pt x="216182" y="20805"/>
                    <a:pt x="217334" y="31493"/>
                    <a:pt x="222755" y="48252"/>
                  </a:cubicBezTo>
                  <a:lnTo>
                    <a:pt x="0" y="48144"/>
                  </a:lnTo>
                  <a:close/>
                </a:path>
              </a:pathLst>
            </a:custGeom>
            <a:solidFill>
              <a:srgbClr val="385050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05F4FFA-41A8-4500-A758-FAC91BC22A3C}"/>
                </a:ext>
              </a:extLst>
            </p:cNvPr>
            <p:cNvSpPr/>
            <p:nvPr/>
          </p:nvSpPr>
          <p:spPr>
            <a:xfrm>
              <a:off x="10239426" y="544350"/>
              <a:ext cx="1362411" cy="1719888"/>
            </a:xfrm>
            <a:custGeom>
              <a:avLst/>
              <a:gdLst>
                <a:gd name="connsiteX0" fmla="*/ 1291687 w 1362409"/>
                <a:gd name="connsiteY0" fmla="*/ 708119 h 1719888"/>
                <a:gd name="connsiteX1" fmla="*/ 1337534 w 1362409"/>
                <a:gd name="connsiteY1" fmla="*/ 514033 h 1719888"/>
                <a:gd name="connsiteX2" fmla="*/ 1359693 w 1362409"/>
                <a:gd name="connsiteY2" fmla="*/ 360063 h 1719888"/>
                <a:gd name="connsiteX3" fmla="*/ 1290540 w 1362409"/>
                <a:gd name="connsiteY3" fmla="*/ 206857 h 1719888"/>
                <a:gd name="connsiteX4" fmla="*/ 1237434 w 1362409"/>
                <a:gd name="connsiteY4" fmla="*/ 146110 h 1719888"/>
                <a:gd name="connsiteX5" fmla="*/ 1217949 w 1362409"/>
                <a:gd name="connsiteY5" fmla="*/ 141525 h 1719888"/>
                <a:gd name="connsiteX6" fmla="*/ 1217185 w 1362409"/>
                <a:gd name="connsiteY6" fmla="*/ 158718 h 1719888"/>
                <a:gd name="connsiteX7" fmla="*/ 1221006 w 1362409"/>
                <a:gd name="connsiteY7" fmla="*/ 177057 h 1719888"/>
                <a:gd name="connsiteX8" fmla="*/ 1154527 w 1362409"/>
                <a:gd name="connsiteY8" fmla="*/ 201890 h 1719888"/>
                <a:gd name="connsiteX9" fmla="*/ 1086521 w 1362409"/>
                <a:gd name="connsiteY9" fmla="*/ 181641 h 1719888"/>
                <a:gd name="connsiteX10" fmla="*/ 916122 w 1362409"/>
                <a:gd name="connsiteY10" fmla="*/ 71608 h 1719888"/>
                <a:gd name="connsiteX11" fmla="*/ 803796 w 1362409"/>
                <a:gd name="connsiteY11" fmla="*/ 30346 h 1719888"/>
                <a:gd name="connsiteX12" fmla="*/ 662817 w 1362409"/>
                <a:gd name="connsiteY12" fmla="*/ 2837 h 1719888"/>
                <a:gd name="connsiteX13" fmla="*/ 468348 w 1362409"/>
                <a:gd name="connsiteY13" fmla="*/ 2455 h 1719888"/>
                <a:gd name="connsiteX14" fmla="*/ 419827 w 1362409"/>
                <a:gd name="connsiteY14" fmla="*/ 11243 h 1719888"/>
                <a:gd name="connsiteX15" fmla="*/ 412568 w 1362409"/>
                <a:gd name="connsiteY15" fmla="*/ 16591 h 1719888"/>
                <a:gd name="connsiteX16" fmla="*/ 418298 w 1362409"/>
                <a:gd name="connsiteY16" fmla="*/ 24997 h 1719888"/>
                <a:gd name="connsiteX17" fmla="*/ 451156 w 1362409"/>
                <a:gd name="connsiteY17" fmla="*/ 33020 h 1719888"/>
                <a:gd name="connsiteX18" fmla="*/ 523747 w 1362409"/>
                <a:gd name="connsiteY18" fmla="*/ 36077 h 1719888"/>
                <a:gd name="connsiteX19" fmla="*/ 549345 w 1362409"/>
                <a:gd name="connsiteY19" fmla="*/ 47156 h 1719888"/>
                <a:gd name="connsiteX20" fmla="*/ 528332 w 1362409"/>
                <a:gd name="connsiteY20" fmla="*/ 58618 h 1719888"/>
                <a:gd name="connsiteX21" fmla="*/ 516488 w 1362409"/>
                <a:gd name="connsiteY21" fmla="*/ 63585 h 1719888"/>
                <a:gd name="connsiteX22" fmla="*/ 297186 w 1362409"/>
                <a:gd name="connsiteY22" fmla="*/ 85362 h 1719888"/>
                <a:gd name="connsiteX23" fmla="*/ 134810 w 1362409"/>
                <a:gd name="connsiteY23" fmla="*/ 126243 h 1719888"/>
                <a:gd name="connsiteX24" fmla="*/ 12551 w 1362409"/>
                <a:gd name="connsiteY24" fmla="*/ 195777 h 1719888"/>
                <a:gd name="connsiteX25" fmla="*/ 707 w 1362409"/>
                <a:gd name="connsiteY25" fmla="*/ 213352 h 1719888"/>
                <a:gd name="connsiteX26" fmla="*/ 21339 w 1362409"/>
                <a:gd name="connsiteY26" fmla="*/ 216791 h 1719888"/>
                <a:gd name="connsiteX27" fmla="*/ 28980 w 1362409"/>
                <a:gd name="connsiteY27" fmla="*/ 215645 h 1719888"/>
                <a:gd name="connsiteX28" fmla="*/ 105392 w 1362409"/>
                <a:gd name="connsiteY28" fmla="*/ 189664 h 1719888"/>
                <a:gd name="connsiteX29" fmla="*/ 160026 w 1362409"/>
                <a:gd name="connsiteY29" fmla="*/ 177439 h 1719888"/>
                <a:gd name="connsiteX30" fmla="*/ 174544 w 1362409"/>
                <a:gd name="connsiteY30" fmla="*/ 183169 h 1719888"/>
                <a:gd name="connsiteX31" fmla="*/ 165757 w 1362409"/>
                <a:gd name="connsiteY31" fmla="*/ 195395 h 1719888"/>
                <a:gd name="connsiteX32" fmla="*/ 146272 w 1362409"/>
                <a:gd name="connsiteY32" fmla="*/ 206857 h 1719888"/>
                <a:gd name="connsiteX33" fmla="*/ 32800 w 1362409"/>
                <a:gd name="connsiteY33" fmla="*/ 303518 h 1719888"/>
                <a:gd name="connsiteX34" fmla="*/ 26687 w 1362409"/>
                <a:gd name="connsiteY34" fmla="*/ 323767 h 1719888"/>
                <a:gd name="connsiteX35" fmla="*/ 46937 w 1362409"/>
                <a:gd name="connsiteY35" fmla="*/ 319947 h 1719888"/>
                <a:gd name="connsiteX36" fmla="*/ 62601 w 1362409"/>
                <a:gd name="connsiteY36" fmla="*/ 309631 h 1719888"/>
                <a:gd name="connsiteX37" fmla="*/ 115325 w 1362409"/>
                <a:gd name="connsiteY37" fmla="*/ 314216 h 1719888"/>
                <a:gd name="connsiteX38" fmla="*/ 137103 w 1362409"/>
                <a:gd name="connsiteY38" fmla="*/ 357771 h 1719888"/>
                <a:gd name="connsiteX39" fmla="*/ 175308 w 1362409"/>
                <a:gd name="connsiteY39" fmla="*/ 461691 h 1719888"/>
                <a:gd name="connsiteX40" fmla="*/ 220392 w 1362409"/>
                <a:gd name="connsiteY40" fmla="*/ 614515 h 1719888"/>
                <a:gd name="connsiteX41" fmla="*/ 221538 w 1362409"/>
                <a:gd name="connsiteY41" fmla="*/ 704299 h 1719888"/>
                <a:gd name="connsiteX42" fmla="*/ 221538 w 1362409"/>
                <a:gd name="connsiteY42" fmla="*/ 704299 h 1719888"/>
                <a:gd name="connsiteX43" fmla="*/ 221538 w 1362409"/>
                <a:gd name="connsiteY43" fmla="*/ 704299 h 1719888"/>
                <a:gd name="connsiteX44" fmla="*/ 160026 w 1362409"/>
                <a:gd name="connsiteY44" fmla="*/ 743651 h 1719888"/>
                <a:gd name="connsiteX45" fmla="*/ 152003 w 1362409"/>
                <a:gd name="connsiteY45" fmla="*/ 850246 h 1719888"/>
                <a:gd name="connsiteX46" fmla="*/ 197086 w 1362409"/>
                <a:gd name="connsiteY46" fmla="*/ 929714 h 1719888"/>
                <a:gd name="connsiteX47" fmla="*/ 226887 w 1362409"/>
                <a:gd name="connsiteY47" fmla="*/ 950345 h 1719888"/>
                <a:gd name="connsiteX48" fmla="*/ 251338 w 1362409"/>
                <a:gd name="connsiteY48" fmla="*/ 1020262 h 1719888"/>
                <a:gd name="connsiteX49" fmla="*/ 633780 w 1362409"/>
                <a:gd name="connsiteY49" fmla="*/ 1386275 h 1719888"/>
                <a:gd name="connsiteX50" fmla="*/ 634544 w 1362409"/>
                <a:gd name="connsiteY50" fmla="*/ 1484465 h 1719888"/>
                <a:gd name="connsiteX51" fmla="*/ 588315 w 1362409"/>
                <a:gd name="connsiteY51" fmla="*/ 1569664 h 1719888"/>
                <a:gd name="connsiteX52" fmla="*/ 585258 w 1362409"/>
                <a:gd name="connsiteY52" fmla="*/ 1601375 h 1719888"/>
                <a:gd name="connsiteX53" fmla="*/ 652119 w 1362409"/>
                <a:gd name="connsiteY53" fmla="*/ 1717903 h 1719888"/>
                <a:gd name="connsiteX54" fmla="*/ 835890 w 1362409"/>
                <a:gd name="connsiteY54" fmla="*/ 1719431 h 1719888"/>
                <a:gd name="connsiteX55" fmla="*/ 915358 w 1362409"/>
                <a:gd name="connsiteY55" fmla="*/ 1592970 h 1719888"/>
                <a:gd name="connsiteX56" fmla="*/ 909627 w 1362409"/>
                <a:gd name="connsiteY56" fmla="*/ 1565461 h 1719888"/>
                <a:gd name="connsiteX57" fmla="*/ 875242 w 1362409"/>
                <a:gd name="connsiteY57" fmla="*/ 1516176 h 1719888"/>
                <a:gd name="connsiteX58" fmla="*/ 865690 w 1362409"/>
                <a:gd name="connsiteY58" fmla="*/ 1387039 h 1719888"/>
                <a:gd name="connsiteX59" fmla="*/ 1090341 w 1362409"/>
                <a:gd name="connsiteY59" fmla="*/ 1274332 h 1719888"/>
                <a:gd name="connsiteX60" fmla="*/ 1191205 w 1362409"/>
                <a:gd name="connsiteY60" fmla="*/ 1166973 h 1719888"/>
                <a:gd name="connsiteX61" fmla="*/ 1263414 w 1362409"/>
                <a:gd name="connsiteY61" fmla="*/ 956840 h 1719888"/>
                <a:gd name="connsiteX62" fmla="*/ 1263414 w 1362409"/>
                <a:gd name="connsiteY62" fmla="*/ 956840 h 1719888"/>
                <a:gd name="connsiteX63" fmla="*/ 1338298 w 1362409"/>
                <a:gd name="connsiteY63" fmla="*/ 861325 h 1719888"/>
                <a:gd name="connsiteX64" fmla="*/ 1344029 w 1362409"/>
                <a:gd name="connsiteY64" fmla="*/ 791790 h 1719888"/>
                <a:gd name="connsiteX65" fmla="*/ 1291687 w 1362409"/>
                <a:gd name="connsiteY65" fmla="*/ 708119 h 1719888"/>
                <a:gd name="connsiteX66" fmla="*/ 272352 w 1362409"/>
                <a:gd name="connsiteY66" fmla="*/ 878518 h 1719888"/>
                <a:gd name="connsiteX67" fmla="*/ 272352 w 1362409"/>
                <a:gd name="connsiteY67" fmla="*/ 878518 h 1719888"/>
                <a:gd name="connsiteX68" fmla="*/ 272352 w 1362409"/>
                <a:gd name="connsiteY68" fmla="*/ 878518 h 1719888"/>
                <a:gd name="connsiteX69" fmla="*/ 272352 w 1362409"/>
                <a:gd name="connsiteY69" fmla="*/ 878518 h 17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62409" h="1719888">
                  <a:moveTo>
                    <a:pt x="1291687" y="708119"/>
                  </a:moveTo>
                  <a:cubicBezTo>
                    <a:pt x="1290158" y="639349"/>
                    <a:pt x="1315374" y="577073"/>
                    <a:pt x="1337534" y="514033"/>
                  </a:cubicBezTo>
                  <a:cubicBezTo>
                    <a:pt x="1359693" y="458634"/>
                    <a:pt x="1366952" y="396359"/>
                    <a:pt x="1359693" y="360063"/>
                  </a:cubicBezTo>
                  <a:cubicBezTo>
                    <a:pt x="1348614" y="305811"/>
                    <a:pt x="1302002" y="222904"/>
                    <a:pt x="1290540" y="206857"/>
                  </a:cubicBezTo>
                  <a:cubicBezTo>
                    <a:pt x="1274876" y="184698"/>
                    <a:pt x="1258065" y="163684"/>
                    <a:pt x="1237434" y="146110"/>
                  </a:cubicBezTo>
                  <a:cubicBezTo>
                    <a:pt x="1232085" y="141525"/>
                    <a:pt x="1224062" y="138086"/>
                    <a:pt x="1217949" y="141525"/>
                  </a:cubicBezTo>
                  <a:cubicBezTo>
                    <a:pt x="1211454" y="145346"/>
                    <a:pt x="1216039" y="152987"/>
                    <a:pt x="1217185" y="158718"/>
                  </a:cubicBezTo>
                  <a:cubicBezTo>
                    <a:pt x="1218331" y="164831"/>
                    <a:pt x="1219477" y="170944"/>
                    <a:pt x="1221006" y="177057"/>
                  </a:cubicBezTo>
                  <a:cubicBezTo>
                    <a:pt x="1202667" y="195777"/>
                    <a:pt x="1178597" y="199216"/>
                    <a:pt x="1154527" y="201890"/>
                  </a:cubicBezTo>
                  <a:cubicBezTo>
                    <a:pt x="1129311" y="203419"/>
                    <a:pt x="1107916" y="192339"/>
                    <a:pt x="1086521" y="181641"/>
                  </a:cubicBezTo>
                  <a:cubicBezTo>
                    <a:pt x="1025773" y="151076"/>
                    <a:pt x="978016" y="100645"/>
                    <a:pt x="916122" y="71608"/>
                  </a:cubicBezTo>
                  <a:cubicBezTo>
                    <a:pt x="879062" y="57090"/>
                    <a:pt x="843149" y="40661"/>
                    <a:pt x="803796" y="30346"/>
                  </a:cubicBezTo>
                  <a:cubicBezTo>
                    <a:pt x="757185" y="18502"/>
                    <a:pt x="710574" y="6276"/>
                    <a:pt x="662817" y="2837"/>
                  </a:cubicBezTo>
                  <a:cubicBezTo>
                    <a:pt x="597866" y="-2129"/>
                    <a:pt x="533298" y="545"/>
                    <a:pt x="468348" y="2455"/>
                  </a:cubicBezTo>
                  <a:cubicBezTo>
                    <a:pt x="451538" y="2837"/>
                    <a:pt x="436255" y="8950"/>
                    <a:pt x="419827" y="11243"/>
                  </a:cubicBezTo>
                  <a:cubicBezTo>
                    <a:pt x="416770" y="11625"/>
                    <a:pt x="413332" y="12771"/>
                    <a:pt x="412568" y="16591"/>
                  </a:cubicBezTo>
                  <a:cubicBezTo>
                    <a:pt x="411803" y="21176"/>
                    <a:pt x="414478" y="23469"/>
                    <a:pt x="418298" y="24997"/>
                  </a:cubicBezTo>
                  <a:cubicBezTo>
                    <a:pt x="428996" y="29199"/>
                    <a:pt x="439312" y="33020"/>
                    <a:pt x="451156" y="33020"/>
                  </a:cubicBezTo>
                  <a:cubicBezTo>
                    <a:pt x="475225" y="33402"/>
                    <a:pt x="499677" y="33784"/>
                    <a:pt x="523747" y="36077"/>
                  </a:cubicBezTo>
                  <a:cubicBezTo>
                    <a:pt x="532916" y="36841"/>
                    <a:pt x="548199" y="36841"/>
                    <a:pt x="549345" y="47156"/>
                  </a:cubicBezTo>
                  <a:cubicBezTo>
                    <a:pt x="550873" y="57854"/>
                    <a:pt x="535209" y="54033"/>
                    <a:pt x="528332" y="58618"/>
                  </a:cubicBezTo>
                  <a:cubicBezTo>
                    <a:pt x="524511" y="61292"/>
                    <a:pt x="521072" y="62821"/>
                    <a:pt x="516488" y="63585"/>
                  </a:cubicBezTo>
                  <a:cubicBezTo>
                    <a:pt x="443896" y="77721"/>
                    <a:pt x="370159" y="77721"/>
                    <a:pt x="297186" y="85362"/>
                  </a:cubicBezTo>
                  <a:cubicBezTo>
                    <a:pt x="240641" y="91475"/>
                    <a:pt x="186388" y="103701"/>
                    <a:pt x="134810" y="126243"/>
                  </a:cubicBezTo>
                  <a:cubicBezTo>
                    <a:pt x="91637" y="144964"/>
                    <a:pt x="49229" y="165595"/>
                    <a:pt x="12551" y="195777"/>
                  </a:cubicBezTo>
                  <a:cubicBezTo>
                    <a:pt x="7202" y="200362"/>
                    <a:pt x="-2731" y="204947"/>
                    <a:pt x="707" y="213352"/>
                  </a:cubicBezTo>
                  <a:cubicBezTo>
                    <a:pt x="4146" y="220993"/>
                    <a:pt x="14079" y="216791"/>
                    <a:pt x="21339" y="216791"/>
                  </a:cubicBezTo>
                  <a:cubicBezTo>
                    <a:pt x="24013" y="216791"/>
                    <a:pt x="26687" y="216791"/>
                    <a:pt x="28980" y="215645"/>
                  </a:cubicBezTo>
                  <a:cubicBezTo>
                    <a:pt x="54578" y="207239"/>
                    <a:pt x="79794" y="198070"/>
                    <a:pt x="105392" y="189664"/>
                  </a:cubicBezTo>
                  <a:cubicBezTo>
                    <a:pt x="123348" y="183934"/>
                    <a:pt x="140541" y="175910"/>
                    <a:pt x="160026" y="177439"/>
                  </a:cubicBezTo>
                  <a:cubicBezTo>
                    <a:pt x="165375" y="177821"/>
                    <a:pt x="172252" y="175910"/>
                    <a:pt x="174544" y="183169"/>
                  </a:cubicBezTo>
                  <a:cubicBezTo>
                    <a:pt x="176455" y="190429"/>
                    <a:pt x="171488" y="192721"/>
                    <a:pt x="165757" y="195395"/>
                  </a:cubicBezTo>
                  <a:cubicBezTo>
                    <a:pt x="158880" y="198452"/>
                    <a:pt x="153149" y="204565"/>
                    <a:pt x="146272" y="206857"/>
                  </a:cubicBezTo>
                  <a:cubicBezTo>
                    <a:pt x="95840" y="224432"/>
                    <a:pt x="64511" y="264166"/>
                    <a:pt x="32800" y="303518"/>
                  </a:cubicBezTo>
                  <a:cubicBezTo>
                    <a:pt x="28216" y="309249"/>
                    <a:pt x="22867" y="318037"/>
                    <a:pt x="26687" y="323767"/>
                  </a:cubicBezTo>
                  <a:cubicBezTo>
                    <a:pt x="32800" y="331409"/>
                    <a:pt x="40442" y="323385"/>
                    <a:pt x="46937" y="319947"/>
                  </a:cubicBezTo>
                  <a:cubicBezTo>
                    <a:pt x="52667" y="317272"/>
                    <a:pt x="57252" y="313070"/>
                    <a:pt x="62601" y="309631"/>
                  </a:cubicBezTo>
                  <a:cubicBezTo>
                    <a:pt x="83614" y="296641"/>
                    <a:pt x="101953" y="297787"/>
                    <a:pt x="115325" y="314216"/>
                  </a:cubicBezTo>
                  <a:cubicBezTo>
                    <a:pt x="126023" y="326824"/>
                    <a:pt x="132136" y="341724"/>
                    <a:pt x="137103" y="357771"/>
                  </a:cubicBezTo>
                  <a:cubicBezTo>
                    <a:pt x="147800" y="392920"/>
                    <a:pt x="151621" y="431126"/>
                    <a:pt x="175308" y="461691"/>
                  </a:cubicBezTo>
                  <a:cubicBezTo>
                    <a:pt x="210076" y="506774"/>
                    <a:pt x="223066" y="557970"/>
                    <a:pt x="220392" y="614515"/>
                  </a:cubicBezTo>
                  <a:cubicBezTo>
                    <a:pt x="218863" y="644315"/>
                    <a:pt x="221156" y="674116"/>
                    <a:pt x="221538" y="704299"/>
                  </a:cubicBezTo>
                  <a:cubicBezTo>
                    <a:pt x="221538" y="704299"/>
                    <a:pt x="221538" y="704299"/>
                    <a:pt x="221538" y="704299"/>
                  </a:cubicBezTo>
                  <a:cubicBezTo>
                    <a:pt x="221538" y="704299"/>
                    <a:pt x="221538" y="704299"/>
                    <a:pt x="221538" y="704299"/>
                  </a:cubicBezTo>
                  <a:cubicBezTo>
                    <a:pt x="196322" y="710412"/>
                    <a:pt x="174544" y="721109"/>
                    <a:pt x="160026" y="743651"/>
                  </a:cubicBezTo>
                  <a:cubicBezTo>
                    <a:pt x="140923" y="778036"/>
                    <a:pt x="147036" y="814332"/>
                    <a:pt x="152003" y="850246"/>
                  </a:cubicBezTo>
                  <a:cubicBezTo>
                    <a:pt x="163465" y="878900"/>
                    <a:pt x="174544" y="907555"/>
                    <a:pt x="197086" y="929714"/>
                  </a:cubicBezTo>
                  <a:cubicBezTo>
                    <a:pt x="205873" y="938119"/>
                    <a:pt x="212368" y="949963"/>
                    <a:pt x="226887" y="950345"/>
                  </a:cubicBezTo>
                  <a:cubicBezTo>
                    <a:pt x="234910" y="973651"/>
                    <a:pt x="242551" y="997339"/>
                    <a:pt x="251338" y="1020262"/>
                  </a:cubicBezTo>
                  <a:cubicBezTo>
                    <a:pt x="273880" y="1078717"/>
                    <a:pt x="444279" y="1312920"/>
                    <a:pt x="633780" y="1386275"/>
                  </a:cubicBezTo>
                  <a:cubicBezTo>
                    <a:pt x="634162" y="1419132"/>
                    <a:pt x="634162" y="1451607"/>
                    <a:pt x="634544" y="1484465"/>
                  </a:cubicBezTo>
                  <a:cubicBezTo>
                    <a:pt x="631870" y="1519996"/>
                    <a:pt x="620790" y="1550561"/>
                    <a:pt x="588315" y="1569664"/>
                  </a:cubicBezTo>
                  <a:cubicBezTo>
                    <a:pt x="575707" y="1583036"/>
                    <a:pt x="578763" y="1589531"/>
                    <a:pt x="585258" y="1601375"/>
                  </a:cubicBezTo>
                  <a:cubicBezTo>
                    <a:pt x="607418" y="1640727"/>
                    <a:pt x="640657" y="1706823"/>
                    <a:pt x="652119" y="1717903"/>
                  </a:cubicBezTo>
                  <a:cubicBezTo>
                    <a:pt x="656704" y="1720195"/>
                    <a:pt x="832833" y="1720195"/>
                    <a:pt x="835890" y="1719431"/>
                  </a:cubicBezTo>
                  <a:cubicBezTo>
                    <a:pt x="841238" y="1717139"/>
                    <a:pt x="888614" y="1628119"/>
                    <a:pt x="915358" y="1592970"/>
                  </a:cubicBezTo>
                  <a:cubicBezTo>
                    <a:pt x="921853" y="1584182"/>
                    <a:pt x="916504" y="1576159"/>
                    <a:pt x="909627" y="1565461"/>
                  </a:cubicBezTo>
                  <a:cubicBezTo>
                    <a:pt x="895109" y="1551325"/>
                    <a:pt x="883265" y="1535661"/>
                    <a:pt x="875242" y="1516176"/>
                  </a:cubicBezTo>
                  <a:cubicBezTo>
                    <a:pt x="867983" y="1498219"/>
                    <a:pt x="874096" y="1411491"/>
                    <a:pt x="865690" y="1387039"/>
                  </a:cubicBezTo>
                  <a:cubicBezTo>
                    <a:pt x="864926" y="1385893"/>
                    <a:pt x="1019278" y="1319797"/>
                    <a:pt x="1090341" y="1274332"/>
                  </a:cubicBezTo>
                  <a:cubicBezTo>
                    <a:pt x="1131604" y="1247970"/>
                    <a:pt x="1183946" y="1178817"/>
                    <a:pt x="1191205" y="1166973"/>
                  </a:cubicBezTo>
                  <a:cubicBezTo>
                    <a:pt x="1245839" y="1079099"/>
                    <a:pt x="1258065" y="967538"/>
                    <a:pt x="1263414" y="956840"/>
                  </a:cubicBezTo>
                  <a:cubicBezTo>
                    <a:pt x="1263414" y="956840"/>
                    <a:pt x="1263414" y="956840"/>
                    <a:pt x="1263414" y="956840"/>
                  </a:cubicBezTo>
                  <a:cubicBezTo>
                    <a:pt x="1302002" y="935827"/>
                    <a:pt x="1323780" y="902206"/>
                    <a:pt x="1338298" y="861325"/>
                  </a:cubicBezTo>
                  <a:cubicBezTo>
                    <a:pt x="1346703" y="837638"/>
                    <a:pt x="1342883" y="815096"/>
                    <a:pt x="1344029" y="791790"/>
                  </a:cubicBezTo>
                  <a:cubicBezTo>
                    <a:pt x="1347849" y="752438"/>
                    <a:pt x="1329128" y="724166"/>
                    <a:pt x="1291687" y="708119"/>
                  </a:cubicBezTo>
                  <a:close/>
                  <a:moveTo>
                    <a:pt x="272352" y="878518"/>
                  </a:moveTo>
                  <a:cubicBezTo>
                    <a:pt x="272352" y="878518"/>
                    <a:pt x="272352" y="878518"/>
                    <a:pt x="272352" y="878518"/>
                  </a:cubicBezTo>
                  <a:cubicBezTo>
                    <a:pt x="272352" y="878518"/>
                    <a:pt x="272352" y="878518"/>
                    <a:pt x="272352" y="878518"/>
                  </a:cubicBezTo>
                  <a:cubicBezTo>
                    <a:pt x="272352" y="878518"/>
                    <a:pt x="272352" y="878518"/>
                    <a:pt x="272352" y="878518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985DACC-3583-4E4E-91D1-36680920E233}"/>
                </a:ext>
              </a:extLst>
            </p:cNvPr>
            <p:cNvSpPr/>
            <p:nvPr/>
          </p:nvSpPr>
          <p:spPr>
            <a:xfrm>
              <a:off x="10824303" y="2276008"/>
              <a:ext cx="317109" cy="1696726"/>
            </a:xfrm>
            <a:custGeom>
              <a:avLst/>
              <a:gdLst>
                <a:gd name="connsiteX0" fmla="*/ 0 w 317109"/>
                <a:gd name="connsiteY0" fmla="*/ 0 h 1696726"/>
                <a:gd name="connsiteX1" fmla="*/ 317109 w 317109"/>
                <a:gd name="connsiteY1" fmla="*/ 0 h 1696726"/>
                <a:gd name="connsiteX2" fmla="*/ 317109 w 317109"/>
                <a:gd name="connsiteY2" fmla="*/ 1696727 h 1696726"/>
                <a:gd name="connsiteX3" fmla="*/ 0 w 317109"/>
                <a:gd name="connsiteY3" fmla="*/ 1696727 h 169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109" h="1696726">
                  <a:moveTo>
                    <a:pt x="0" y="0"/>
                  </a:moveTo>
                  <a:lnTo>
                    <a:pt x="317109" y="0"/>
                  </a:lnTo>
                  <a:lnTo>
                    <a:pt x="317109" y="1696727"/>
                  </a:lnTo>
                  <a:lnTo>
                    <a:pt x="0" y="1696727"/>
                  </a:lnTo>
                  <a:close/>
                </a:path>
              </a:pathLst>
            </a:custGeom>
            <a:solidFill>
              <a:srgbClr val="00C1B8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249DD9-CBBD-4BC5-B0E6-DF97D80DB1EC}"/>
                </a:ext>
              </a:extLst>
            </p:cNvPr>
            <p:cNvSpPr/>
            <p:nvPr/>
          </p:nvSpPr>
          <p:spPr>
            <a:xfrm>
              <a:off x="10878925" y="2229247"/>
              <a:ext cx="222682" cy="927105"/>
            </a:xfrm>
            <a:custGeom>
              <a:avLst/>
              <a:gdLst>
                <a:gd name="connsiteX0" fmla="*/ 1540 w 222682"/>
                <a:gd name="connsiteY0" fmla="*/ 77324 h 927105"/>
                <a:gd name="connsiteX1" fmla="*/ 12 w 222682"/>
                <a:gd name="connsiteY1" fmla="*/ 15049 h 927105"/>
                <a:gd name="connsiteX2" fmla="*/ 9946 w 222682"/>
                <a:gd name="connsiteY2" fmla="*/ 148 h 927105"/>
                <a:gd name="connsiteX3" fmla="*/ 198683 w 222682"/>
                <a:gd name="connsiteY3" fmla="*/ 531 h 927105"/>
                <a:gd name="connsiteX4" fmla="*/ 221989 w 222682"/>
                <a:gd name="connsiteY4" fmla="*/ 18105 h 927105"/>
                <a:gd name="connsiteX5" fmla="*/ 212437 w 222682"/>
                <a:gd name="connsiteY5" fmla="*/ 83437 h 927105"/>
                <a:gd name="connsiteX6" fmla="*/ 162769 w 222682"/>
                <a:gd name="connsiteY6" fmla="*/ 152208 h 927105"/>
                <a:gd name="connsiteX7" fmla="*/ 156274 w 222682"/>
                <a:gd name="connsiteY7" fmla="*/ 196909 h 927105"/>
                <a:gd name="connsiteX8" fmla="*/ 199829 w 222682"/>
                <a:gd name="connsiteY8" fmla="*/ 726826 h 927105"/>
                <a:gd name="connsiteX9" fmla="*/ 206706 w 222682"/>
                <a:gd name="connsiteY9" fmla="*/ 909832 h 927105"/>
                <a:gd name="connsiteX10" fmla="*/ 189896 w 222682"/>
                <a:gd name="connsiteY10" fmla="*/ 927025 h 927105"/>
                <a:gd name="connsiteX11" fmla="*/ 20643 w 222682"/>
                <a:gd name="connsiteY11" fmla="*/ 915181 h 927105"/>
                <a:gd name="connsiteX12" fmla="*/ 5743 w 222682"/>
                <a:gd name="connsiteY12" fmla="*/ 896460 h 927105"/>
                <a:gd name="connsiteX13" fmla="*/ 59613 w 222682"/>
                <a:gd name="connsiteY13" fmla="*/ 181627 h 927105"/>
                <a:gd name="connsiteX14" fmla="*/ 46623 w 222682"/>
                <a:gd name="connsiteY14" fmla="*/ 148005 h 927105"/>
                <a:gd name="connsiteX15" fmla="*/ 1540 w 222682"/>
                <a:gd name="connsiteY15" fmla="*/ 77324 h 92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2682" h="927105">
                  <a:moveTo>
                    <a:pt x="1540" y="77324"/>
                  </a:moveTo>
                  <a:cubicBezTo>
                    <a:pt x="1158" y="56693"/>
                    <a:pt x="394" y="35680"/>
                    <a:pt x="12" y="15049"/>
                  </a:cubicBezTo>
                  <a:cubicBezTo>
                    <a:pt x="12" y="8554"/>
                    <a:pt x="-752" y="531"/>
                    <a:pt x="9946" y="148"/>
                  </a:cubicBezTo>
                  <a:cubicBezTo>
                    <a:pt x="37836" y="3205"/>
                    <a:pt x="163151" y="3969"/>
                    <a:pt x="198683" y="531"/>
                  </a:cubicBezTo>
                  <a:cubicBezTo>
                    <a:pt x="216258" y="-1380"/>
                    <a:pt x="220460" y="1295"/>
                    <a:pt x="221989" y="18105"/>
                  </a:cubicBezTo>
                  <a:cubicBezTo>
                    <a:pt x="224281" y="40647"/>
                    <a:pt x="220842" y="62424"/>
                    <a:pt x="212437" y="83437"/>
                  </a:cubicBezTo>
                  <a:cubicBezTo>
                    <a:pt x="201357" y="110182"/>
                    <a:pt x="183783" y="132341"/>
                    <a:pt x="162769" y="152208"/>
                  </a:cubicBezTo>
                  <a:cubicBezTo>
                    <a:pt x="149397" y="164816"/>
                    <a:pt x="153982" y="180863"/>
                    <a:pt x="156274" y="196909"/>
                  </a:cubicBezTo>
                  <a:cubicBezTo>
                    <a:pt x="160477" y="225946"/>
                    <a:pt x="194098" y="640480"/>
                    <a:pt x="199829" y="726826"/>
                  </a:cubicBezTo>
                  <a:cubicBezTo>
                    <a:pt x="203268" y="779932"/>
                    <a:pt x="204032" y="856344"/>
                    <a:pt x="206706" y="909832"/>
                  </a:cubicBezTo>
                  <a:cubicBezTo>
                    <a:pt x="207470" y="923205"/>
                    <a:pt x="203650" y="927789"/>
                    <a:pt x="189896" y="927025"/>
                  </a:cubicBezTo>
                  <a:cubicBezTo>
                    <a:pt x="133351" y="923205"/>
                    <a:pt x="76806" y="921676"/>
                    <a:pt x="20643" y="915181"/>
                  </a:cubicBezTo>
                  <a:cubicBezTo>
                    <a:pt x="8035" y="913653"/>
                    <a:pt x="5743" y="907922"/>
                    <a:pt x="5743" y="896460"/>
                  </a:cubicBezTo>
                  <a:cubicBezTo>
                    <a:pt x="5361" y="825397"/>
                    <a:pt x="53500" y="214102"/>
                    <a:pt x="59613" y="181627"/>
                  </a:cubicBezTo>
                  <a:cubicBezTo>
                    <a:pt x="62288" y="167108"/>
                    <a:pt x="56175" y="157175"/>
                    <a:pt x="46623" y="148005"/>
                  </a:cubicBezTo>
                  <a:cubicBezTo>
                    <a:pt x="25610" y="127756"/>
                    <a:pt x="6507" y="107125"/>
                    <a:pt x="1540" y="77324"/>
                  </a:cubicBezTo>
                  <a:close/>
                </a:path>
              </a:pathLst>
            </a:custGeom>
            <a:solidFill>
              <a:srgbClr val="FE535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C39EAB6-183F-4293-9CDA-628A78CA57CA}"/>
                </a:ext>
              </a:extLst>
            </p:cNvPr>
            <p:cNvSpPr/>
            <p:nvPr/>
          </p:nvSpPr>
          <p:spPr>
            <a:xfrm>
              <a:off x="10239044" y="545375"/>
              <a:ext cx="1363186" cy="983705"/>
            </a:xfrm>
            <a:custGeom>
              <a:avLst/>
              <a:gdLst>
                <a:gd name="connsiteX0" fmla="*/ 1363132 w 1363185"/>
                <a:gd name="connsiteY0" fmla="*/ 368972 h 983705"/>
                <a:gd name="connsiteX1" fmla="*/ 1338298 w 1363185"/>
                <a:gd name="connsiteY1" fmla="*/ 513008 h 983705"/>
                <a:gd name="connsiteX2" fmla="*/ 1292451 w 1363185"/>
                <a:gd name="connsiteY2" fmla="*/ 707094 h 983705"/>
                <a:gd name="connsiteX3" fmla="*/ 1274876 w 1363185"/>
                <a:gd name="connsiteY3" fmla="*/ 752559 h 983705"/>
                <a:gd name="connsiteX4" fmla="*/ 1265706 w 1363185"/>
                <a:gd name="connsiteY4" fmla="*/ 957343 h 983705"/>
                <a:gd name="connsiteX5" fmla="*/ 1258829 w 1363185"/>
                <a:gd name="connsiteY5" fmla="*/ 970715 h 983705"/>
                <a:gd name="connsiteX6" fmla="*/ 1243547 w 1363185"/>
                <a:gd name="connsiteY6" fmla="*/ 983705 h 983705"/>
                <a:gd name="connsiteX7" fmla="*/ 1228265 w 1363185"/>
                <a:gd name="connsiteY7" fmla="*/ 938240 h 983705"/>
                <a:gd name="connsiteX8" fmla="*/ 1226737 w 1363185"/>
                <a:gd name="connsiteY8" fmla="*/ 688756 h 983705"/>
                <a:gd name="connsiteX9" fmla="*/ 1206869 w 1363185"/>
                <a:gd name="connsiteY9" fmla="*/ 553124 h 983705"/>
                <a:gd name="connsiteX10" fmla="*/ 1181653 w 1363185"/>
                <a:gd name="connsiteY10" fmla="*/ 493905 h 983705"/>
                <a:gd name="connsiteX11" fmla="*/ 1105242 w 1363185"/>
                <a:gd name="connsiteY11" fmla="*/ 446148 h 983705"/>
                <a:gd name="connsiteX12" fmla="*/ 867983 w 1363185"/>
                <a:gd name="connsiteY12" fmla="*/ 453407 h 983705"/>
                <a:gd name="connsiteX13" fmla="*/ 800358 w 1363185"/>
                <a:gd name="connsiteY13" fmla="*/ 478623 h 983705"/>
                <a:gd name="connsiteX14" fmla="*/ 694910 w 1363185"/>
                <a:gd name="connsiteY14" fmla="*/ 478241 h 983705"/>
                <a:gd name="connsiteX15" fmla="*/ 577617 w 1363185"/>
                <a:gd name="connsiteY15" fmla="*/ 442327 h 983705"/>
                <a:gd name="connsiteX16" fmla="*/ 361372 w 1363185"/>
                <a:gd name="connsiteY16" fmla="*/ 444619 h 983705"/>
                <a:gd name="connsiteX17" fmla="*/ 299478 w 1363185"/>
                <a:gd name="connsiteY17" fmla="*/ 499636 h 983705"/>
                <a:gd name="connsiteX18" fmla="*/ 282285 w 1363185"/>
                <a:gd name="connsiteY18" fmla="*/ 633357 h 983705"/>
                <a:gd name="connsiteX19" fmla="*/ 272734 w 1363185"/>
                <a:gd name="connsiteY19" fmla="*/ 768224 h 983705"/>
                <a:gd name="connsiteX20" fmla="*/ 261272 w 1363185"/>
                <a:gd name="connsiteY20" fmla="*/ 937476 h 983705"/>
                <a:gd name="connsiteX21" fmla="*/ 243697 w 1363185"/>
                <a:gd name="connsiteY21" fmla="*/ 960400 h 983705"/>
                <a:gd name="connsiteX22" fmla="*/ 228797 w 1363185"/>
                <a:gd name="connsiteY22" fmla="*/ 942443 h 983705"/>
                <a:gd name="connsiteX23" fmla="*/ 228415 w 1363185"/>
                <a:gd name="connsiteY23" fmla="*/ 735367 h 983705"/>
                <a:gd name="connsiteX24" fmla="*/ 220392 w 1363185"/>
                <a:gd name="connsiteY24" fmla="*/ 614636 h 983705"/>
                <a:gd name="connsiteX25" fmla="*/ 175309 w 1363185"/>
                <a:gd name="connsiteY25" fmla="*/ 461812 h 983705"/>
                <a:gd name="connsiteX26" fmla="*/ 137103 w 1363185"/>
                <a:gd name="connsiteY26" fmla="*/ 357892 h 983705"/>
                <a:gd name="connsiteX27" fmla="*/ 115325 w 1363185"/>
                <a:gd name="connsiteY27" fmla="*/ 314337 h 983705"/>
                <a:gd name="connsiteX28" fmla="*/ 62601 w 1363185"/>
                <a:gd name="connsiteY28" fmla="*/ 309752 h 983705"/>
                <a:gd name="connsiteX29" fmla="*/ 46937 w 1363185"/>
                <a:gd name="connsiteY29" fmla="*/ 320068 h 983705"/>
                <a:gd name="connsiteX30" fmla="*/ 26687 w 1363185"/>
                <a:gd name="connsiteY30" fmla="*/ 323889 h 983705"/>
                <a:gd name="connsiteX31" fmla="*/ 32800 w 1363185"/>
                <a:gd name="connsiteY31" fmla="*/ 303639 h 983705"/>
                <a:gd name="connsiteX32" fmla="*/ 146272 w 1363185"/>
                <a:gd name="connsiteY32" fmla="*/ 206978 h 983705"/>
                <a:gd name="connsiteX33" fmla="*/ 165757 w 1363185"/>
                <a:gd name="connsiteY33" fmla="*/ 195517 h 983705"/>
                <a:gd name="connsiteX34" fmla="*/ 174544 w 1363185"/>
                <a:gd name="connsiteY34" fmla="*/ 183291 h 983705"/>
                <a:gd name="connsiteX35" fmla="*/ 160026 w 1363185"/>
                <a:gd name="connsiteY35" fmla="*/ 177560 h 983705"/>
                <a:gd name="connsiteX36" fmla="*/ 105392 w 1363185"/>
                <a:gd name="connsiteY36" fmla="*/ 189786 h 983705"/>
                <a:gd name="connsiteX37" fmla="*/ 28980 w 1363185"/>
                <a:gd name="connsiteY37" fmla="*/ 215766 h 983705"/>
                <a:gd name="connsiteX38" fmla="*/ 21339 w 1363185"/>
                <a:gd name="connsiteY38" fmla="*/ 216912 h 983705"/>
                <a:gd name="connsiteX39" fmla="*/ 707 w 1363185"/>
                <a:gd name="connsiteY39" fmla="*/ 213473 h 983705"/>
                <a:gd name="connsiteX40" fmla="*/ 12551 w 1363185"/>
                <a:gd name="connsiteY40" fmla="*/ 195899 h 983705"/>
                <a:gd name="connsiteX41" fmla="*/ 134810 w 1363185"/>
                <a:gd name="connsiteY41" fmla="*/ 126364 h 983705"/>
                <a:gd name="connsiteX42" fmla="*/ 297186 w 1363185"/>
                <a:gd name="connsiteY42" fmla="*/ 85483 h 983705"/>
                <a:gd name="connsiteX43" fmla="*/ 516488 w 1363185"/>
                <a:gd name="connsiteY43" fmla="*/ 63706 h 983705"/>
                <a:gd name="connsiteX44" fmla="*/ 528332 w 1363185"/>
                <a:gd name="connsiteY44" fmla="*/ 58739 h 983705"/>
                <a:gd name="connsiteX45" fmla="*/ 549345 w 1363185"/>
                <a:gd name="connsiteY45" fmla="*/ 47277 h 983705"/>
                <a:gd name="connsiteX46" fmla="*/ 523747 w 1363185"/>
                <a:gd name="connsiteY46" fmla="*/ 36198 h 983705"/>
                <a:gd name="connsiteX47" fmla="*/ 451156 w 1363185"/>
                <a:gd name="connsiteY47" fmla="*/ 33141 h 983705"/>
                <a:gd name="connsiteX48" fmla="*/ 418298 w 1363185"/>
                <a:gd name="connsiteY48" fmla="*/ 25118 h 983705"/>
                <a:gd name="connsiteX49" fmla="*/ 412567 w 1363185"/>
                <a:gd name="connsiteY49" fmla="*/ 16713 h 983705"/>
                <a:gd name="connsiteX50" fmla="*/ 419827 w 1363185"/>
                <a:gd name="connsiteY50" fmla="*/ 11364 h 983705"/>
                <a:gd name="connsiteX51" fmla="*/ 468348 w 1363185"/>
                <a:gd name="connsiteY51" fmla="*/ 2576 h 983705"/>
                <a:gd name="connsiteX52" fmla="*/ 662817 w 1363185"/>
                <a:gd name="connsiteY52" fmla="*/ 2958 h 983705"/>
                <a:gd name="connsiteX53" fmla="*/ 803797 w 1363185"/>
                <a:gd name="connsiteY53" fmla="*/ 30467 h 983705"/>
                <a:gd name="connsiteX54" fmla="*/ 916122 w 1363185"/>
                <a:gd name="connsiteY54" fmla="*/ 71729 h 983705"/>
                <a:gd name="connsiteX55" fmla="*/ 1086521 w 1363185"/>
                <a:gd name="connsiteY55" fmla="*/ 181762 h 983705"/>
                <a:gd name="connsiteX56" fmla="*/ 1154527 w 1363185"/>
                <a:gd name="connsiteY56" fmla="*/ 202012 h 983705"/>
                <a:gd name="connsiteX57" fmla="*/ 1221006 w 1363185"/>
                <a:gd name="connsiteY57" fmla="*/ 177178 h 983705"/>
                <a:gd name="connsiteX58" fmla="*/ 1217185 w 1363185"/>
                <a:gd name="connsiteY58" fmla="*/ 158839 h 983705"/>
                <a:gd name="connsiteX59" fmla="*/ 1217949 w 1363185"/>
                <a:gd name="connsiteY59" fmla="*/ 141646 h 983705"/>
                <a:gd name="connsiteX60" fmla="*/ 1237434 w 1363185"/>
                <a:gd name="connsiteY60" fmla="*/ 146231 h 983705"/>
                <a:gd name="connsiteX61" fmla="*/ 1292451 w 1363185"/>
                <a:gd name="connsiteY61" fmla="*/ 202394 h 983705"/>
                <a:gd name="connsiteX62" fmla="*/ 1322633 w 1363185"/>
                <a:gd name="connsiteY62" fmla="*/ 255882 h 983705"/>
                <a:gd name="connsiteX63" fmla="*/ 1363132 w 1363185"/>
                <a:gd name="connsiteY63" fmla="*/ 368972 h 9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363185" h="983705">
                  <a:moveTo>
                    <a:pt x="1363132" y="368972"/>
                  </a:moveTo>
                  <a:cubicBezTo>
                    <a:pt x="1363896" y="412908"/>
                    <a:pt x="1356637" y="459902"/>
                    <a:pt x="1338298" y="513008"/>
                  </a:cubicBezTo>
                  <a:cubicBezTo>
                    <a:pt x="1315756" y="576048"/>
                    <a:pt x="1293979" y="705948"/>
                    <a:pt x="1292451" y="707094"/>
                  </a:cubicBezTo>
                  <a:cubicBezTo>
                    <a:pt x="1276404" y="717028"/>
                    <a:pt x="1276022" y="738423"/>
                    <a:pt x="1274876" y="752559"/>
                  </a:cubicBezTo>
                  <a:cubicBezTo>
                    <a:pt x="1272202" y="794968"/>
                    <a:pt x="1279079" y="916463"/>
                    <a:pt x="1265706" y="957343"/>
                  </a:cubicBezTo>
                  <a:cubicBezTo>
                    <a:pt x="1261886" y="968805"/>
                    <a:pt x="1264943" y="960400"/>
                    <a:pt x="1258829" y="970715"/>
                  </a:cubicBezTo>
                  <a:cubicBezTo>
                    <a:pt x="1255391" y="976828"/>
                    <a:pt x="1251952" y="982941"/>
                    <a:pt x="1243547" y="983705"/>
                  </a:cubicBezTo>
                  <a:cubicBezTo>
                    <a:pt x="1238580" y="981795"/>
                    <a:pt x="1224444" y="960400"/>
                    <a:pt x="1228265" y="938240"/>
                  </a:cubicBezTo>
                  <a:cubicBezTo>
                    <a:pt x="1236670" y="885898"/>
                    <a:pt x="1230175" y="741480"/>
                    <a:pt x="1226737" y="688756"/>
                  </a:cubicBezTo>
                  <a:cubicBezTo>
                    <a:pt x="1223680" y="642908"/>
                    <a:pt x="1217949" y="597825"/>
                    <a:pt x="1206869" y="553124"/>
                  </a:cubicBezTo>
                  <a:cubicBezTo>
                    <a:pt x="1201521" y="531729"/>
                    <a:pt x="1192733" y="512626"/>
                    <a:pt x="1181653" y="493905"/>
                  </a:cubicBezTo>
                  <a:cubicBezTo>
                    <a:pt x="1164079" y="464486"/>
                    <a:pt x="1137335" y="449586"/>
                    <a:pt x="1105242" y="446148"/>
                  </a:cubicBezTo>
                  <a:cubicBezTo>
                    <a:pt x="1026155" y="438124"/>
                    <a:pt x="946687" y="437742"/>
                    <a:pt x="867983" y="453407"/>
                  </a:cubicBezTo>
                  <a:cubicBezTo>
                    <a:pt x="843913" y="457991"/>
                    <a:pt x="821753" y="466779"/>
                    <a:pt x="800358" y="478623"/>
                  </a:cubicBezTo>
                  <a:cubicBezTo>
                    <a:pt x="765209" y="498490"/>
                    <a:pt x="729677" y="499254"/>
                    <a:pt x="694910" y="478241"/>
                  </a:cubicBezTo>
                  <a:cubicBezTo>
                    <a:pt x="658614" y="456463"/>
                    <a:pt x="619262" y="447676"/>
                    <a:pt x="577617" y="442327"/>
                  </a:cubicBezTo>
                  <a:cubicBezTo>
                    <a:pt x="505026" y="432776"/>
                    <a:pt x="433199" y="430483"/>
                    <a:pt x="361372" y="444619"/>
                  </a:cubicBezTo>
                  <a:cubicBezTo>
                    <a:pt x="329661" y="450732"/>
                    <a:pt x="309793" y="468689"/>
                    <a:pt x="299478" y="499636"/>
                  </a:cubicBezTo>
                  <a:cubicBezTo>
                    <a:pt x="284578" y="543191"/>
                    <a:pt x="284578" y="588656"/>
                    <a:pt x="282285" y="633357"/>
                  </a:cubicBezTo>
                  <a:cubicBezTo>
                    <a:pt x="280375" y="674619"/>
                    <a:pt x="276172" y="726197"/>
                    <a:pt x="272734" y="768224"/>
                  </a:cubicBezTo>
                  <a:cubicBezTo>
                    <a:pt x="273116" y="780068"/>
                    <a:pt x="261272" y="917227"/>
                    <a:pt x="261272" y="937476"/>
                  </a:cubicBezTo>
                  <a:cubicBezTo>
                    <a:pt x="261272" y="946264"/>
                    <a:pt x="255923" y="958490"/>
                    <a:pt x="243697" y="960400"/>
                  </a:cubicBezTo>
                  <a:cubicBezTo>
                    <a:pt x="229179" y="961546"/>
                    <a:pt x="231853" y="951230"/>
                    <a:pt x="228797" y="942443"/>
                  </a:cubicBezTo>
                  <a:cubicBezTo>
                    <a:pt x="215425" y="902709"/>
                    <a:pt x="237584" y="775865"/>
                    <a:pt x="228415" y="735367"/>
                  </a:cubicBezTo>
                  <a:cubicBezTo>
                    <a:pt x="227651" y="731546"/>
                    <a:pt x="218863" y="644437"/>
                    <a:pt x="220392" y="614636"/>
                  </a:cubicBezTo>
                  <a:cubicBezTo>
                    <a:pt x="223066" y="558091"/>
                    <a:pt x="210076" y="506513"/>
                    <a:pt x="175309" y="461812"/>
                  </a:cubicBezTo>
                  <a:cubicBezTo>
                    <a:pt x="151239" y="430865"/>
                    <a:pt x="147800" y="393041"/>
                    <a:pt x="137103" y="357892"/>
                  </a:cubicBezTo>
                  <a:cubicBezTo>
                    <a:pt x="132136" y="341845"/>
                    <a:pt x="126023" y="326945"/>
                    <a:pt x="115325" y="314337"/>
                  </a:cubicBezTo>
                  <a:cubicBezTo>
                    <a:pt x="101953" y="298291"/>
                    <a:pt x="83614" y="296762"/>
                    <a:pt x="62601" y="309752"/>
                  </a:cubicBezTo>
                  <a:cubicBezTo>
                    <a:pt x="57252" y="313191"/>
                    <a:pt x="52285" y="317394"/>
                    <a:pt x="46937" y="320068"/>
                  </a:cubicBezTo>
                  <a:cubicBezTo>
                    <a:pt x="40441" y="323124"/>
                    <a:pt x="32800" y="331530"/>
                    <a:pt x="26687" y="323889"/>
                  </a:cubicBezTo>
                  <a:cubicBezTo>
                    <a:pt x="22485" y="318540"/>
                    <a:pt x="28216" y="309370"/>
                    <a:pt x="32800" y="303639"/>
                  </a:cubicBezTo>
                  <a:cubicBezTo>
                    <a:pt x="64511" y="264287"/>
                    <a:pt x="95840" y="224553"/>
                    <a:pt x="146272" y="206978"/>
                  </a:cubicBezTo>
                  <a:cubicBezTo>
                    <a:pt x="153149" y="204686"/>
                    <a:pt x="158880" y="198573"/>
                    <a:pt x="165757" y="195517"/>
                  </a:cubicBezTo>
                  <a:cubicBezTo>
                    <a:pt x="171488" y="192842"/>
                    <a:pt x="176837" y="190550"/>
                    <a:pt x="174544" y="183291"/>
                  </a:cubicBezTo>
                  <a:cubicBezTo>
                    <a:pt x="172252" y="176031"/>
                    <a:pt x="165375" y="177942"/>
                    <a:pt x="160026" y="177560"/>
                  </a:cubicBezTo>
                  <a:cubicBezTo>
                    <a:pt x="140541" y="175649"/>
                    <a:pt x="122966" y="183673"/>
                    <a:pt x="105392" y="189786"/>
                  </a:cubicBezTo>
                  <a:cubicBezTo>
                    <a:pt x="79794" y="198191"/>
                    <a:pt x="54578" y="206978"/>
                    <a:pt x="28980" y="215766"/>
                  </a:cubicBezTo>
                  <a:cubicBezTo>
                    <a:pt x="26687" y="216530"/>
                    <a:pt x="24013" y="216912"/>
                    <a:pt x="21339" y="216912"/>
                  </a:cubicBezTo>
                  <a:cubicBezTo>
                    <a:pt x="14079" y="216530"/>
                    <a:pt x="4146" y="221115"/>
                    <a:pt x="707" y="213473"/>
                  </a:cubicBezTo>
                  <a:cubicBezTo>
                    <a:pt x="-2731" y="205450"/>
                    <a:pt x="7202" y="200483"/>
                    <a:pt x="12551" y="195899"/>
                  </a:cubicBezTo>
                  <a:cubicBezTo>
                    <a:pt x="49229" y="165334"/>
                    <a:pt x="91638" y="145085"/>
                    <a:pt x="134810" y="126364"/>
                  </a:cubicBezTo>
                  <a:cubicBezTo>
                    <a:pt x="186388" y="103822"/>
                    <a:pt x="240641" y="91596"/>
                    <a:pt x="297186" y="85483"/>
                  </a:cubicBezTo>
                  <a:cubicBezTo>
                    <a:pt x="370159" y="77842"/>
                    <a:pt x="444279" y="77842"/>
                    <a:pt x="516488" y="63706"/>
                  </a:cubicBezTo>
                  <a:cubicBezTo>
                    <a:pt x="521073" y="62942"/>
                    <a:pt x="524511" y="61414"/>
                    <a:pt x="528332" y="58739"/>
                  </a:cubicBezTo>
                  <a:cubicBezTo>
                    <a:pt x="535209" y="54154"/>
                    <a:pt x="550873" y="57975"/>
                    <a:pt x="549345" y="47277"/>
                  </a:cubicBezTo>
                  <a:cubicBezTo>
                    <a:pt x="547817" y="36962"/>
                    <a:pt x="532916" y="36962"/>
                    <a:pt x="523747" y="36198"/>
                  </a:cubicBezTo>
                  <a:cubicBezTo>
                    <a:pt x="499677" y="33905"/>
                    <a:pt x="475607" y="33523"/>
                    <a:pt x="451156" y="33141"/>
                  </a:cubicBezTo>
                  <a:cubicBezTo>
                    <a:pt x="439312" y="33141"/>
                    <a:pt x="428996" y="28939"/>
                    <a:pt x="418298" y="25118"/>
                  </a:cubicBezTo>
                  <a:cubicBezTo>
                    <a:pt x="414096" y="23590"/>
                    <a:pt x="411421" y="21297"/>
                    <a:pt x="412567" y="16713"/>
                  </a:cubicBezTo>
                  <a:cubicBezTo>
                    <a:pt x="413332" y="13274"/>
                    <a:pt x="416388" y="11746"/>
                    <a:pt x="419827" y="11364"/>
                  </a:cubicBezTo>
                  <a:cubicBezTo>
                    <a:pt x="435873" y="9071"/>
                    <a:pt x="451156" y="2958"/>
                    <a:pt x="468348" y="2576"/>
                  </a:cubicBezTo>
                  <a:cubicBezTo>
                    <a:pt x="533298" y="284"/>
                    <a:pt x="598248" y="-2008"/>
                    <a:pt x="662817" y="2958"/>
                  </a:cubicBezTo>
                  <a:cubicBezTo>
                    <a:pt x="710956" y="6397"/>
                    <a:pt x="757185" y="18623"/>
                    <a:pt x="803797" y="30467"/>
                  </a:cubicBezTo>
                  <a:cubicBezTo>
                    <a:pt x="842767" y="40400"/>
                    <a:pt x="879062" y="56829"/>
                    <a:pt x="916122" y="71729"/>
                  </a:cubicBezTo>
                  <a:cubicBezTo>
                    <a:pt x="977634" y="100766"/>
                    <a:pt x="1025773" y="151198"/>
                    <a:pt x="1086521" y="181762"/>
                  </a:cubicBezTo>
                  <a:cubicBezTo>
                    <a:pt x="1107916" y="192460"/>
                    <a:pt x="1129311" y="203540"/>
                    <a:pt x="1154527" y="202012"/>
                  </a:cubicBezTo>
                  <a:cubicBezTo>
                    <a:pt x="1178597" y="198955"/>
                    <a:pt x="1202667" y="195899"/>
                    <a:pt x="1221006" y="177178"/>
                  </a:cubicBezTo>
                  <a:cubicBezTo>
                    <a:pt x="1219859" y="171065"/>
                    <a:pt x="1218713" y="164952"/>
                    <a:pt x="1217185" y="158839"/>
                  </a:cubicBezTo>
                  <a:cubicBezTo>
                    <a:pt x="1216039" y="152726"/>
                    <a:pt x="1211454" y="145085"/>
                    <a:pt x="1217949" y="141646"/>
                  </a:cubicBezTo>
                  <a:cubicBezTo>
                    <a:pt x="1224062" y="138208"/>
                    <a:pt x="1231703" y="141646"/>
                    <a:pt x="1237434" y="146231"/>
                  </a:cubicBezTo>
                  <a:cubicBezTo>
                    <a:pt x="1258447" y="163806"/>
                    <a:pt x="1276786" y="180234"/>
                    <a:pt x="1292451" y="202394"/>
                  </a:cubicBezTo>
                  <a:cubicBezTo>
                    <a:pt x="1303912" y="218440"/>
                    <a:pt x="1314610" y="239835"/>
                    <a:pt x="1322633" y="255882"/>
                  </a:cubicBezTo>
                  <a:cubicBezTo>
                    <a:pt x="1333331" y="276895"/>
                    <a:pt x="1363132" y="323124"/>
                    <a:pt x="1363132" y="368972"/>
                  </a:cubicBezTo>
                  <a:close/>
                </a:path>
              </a:pathLst>
            </a:custGeom>
            <a:solidFill>
              <a:srgbClr val="582200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CCF7107-AB5B-46CE-928D-879F0470F6CD}"/>
                </a:ext>
              </a:extLst>
            </p:cNvPr>
            <p:cNvSpPr/>
            <p:nvPr/>
          </p:nvSpPr>
          <p:spPr>
            <a:xfrm>
              <a:off x="10739486" y="1309014"/>
              <a:ext cx="96279" cy="129136"/>
            </a:xfrm>
            <a:custGeom>
              <a:avLst/>
              <a:gdLst>
                <a:gd name="connsiteX0" fmla="*/ 96279 w 96279"/>
                <a:gd name="connsiteY0" fmla="*/ 64568 h 129136"/>
                <a:gd name="connsiteX1" fmla="*/ 48139 w 96279"/>
                <a:gd name="connsiteY1" fmla="*/ 129136 h 129136"/>
                <a:gd name="connsiteX2" fmla="*/ 0 w 96279"/>
                <a:gd name="connsiteY2" fmla="*/ 64568 h 129136"/>
                <a:gd name="connsiteX3" fmla="*/ 48139 w 96279"/>
                <a:gd name="connsiteY3" fmla="*/ 0 h 129136"/>
                <a:gd name="connsiteX4" fmla="*/ 96279 w 96279"/>
                <a:gd name="connsiteY4" fmla="*/ 64568 h 1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79" h="129136">
                  <a:moveTo>
                    <a:pt x="96279" y="64568"/>
                  </a:moveTo>
                  <a:cubicBezTo>
                    <a:pt x="96279" y="100228"/>
                    <a:pt x="74726" y="129136"/>
                    <a:pt x="48139" y="129136"/>
                  </a:cubicBezTo>
                  <a:cubicBezTo>
                    <a:pt x="21553" y="129136"/>
                    <a:pt x="0" y="100228"/>
                    <a:pt x="0" y="64568"/>
                  </a:cubicBezTo>
                  <a:cubicBezTo>
                    <a:pt x="0" y="28908"/>
                    <a:pt x="21553" y="0"/>
                    <a:pt x="48139" y="0"/>
                  </a:cubicBezTo>
                  <a:cubicBezTo>
                    <a:pt x="74726" y="0"/>
                    <a:pt x="96279" y="28908"/>
                    <a:pt x="96279" y="64568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6C92788-DB9F-4C36-8AC3-59AAF2BA621A}"/>
                </a:ext>
              </a:extLst>
            </p:cNvPr>
            <p:cNvSpPr/>
            <p:nvPr/>
          </p:nvSpPr>
          <p:spPr>
            <a:xfrm>
              <a:off x="11140648" y="1307486"/>
              <a:ext cx="96279" cy="129136"/>
            </a:xfrm>
            <a:custGeom>
              <a:avLst/>
              <a:gdLst>
                <a:gd name="connsiteX0" fmla="*/ 96279 w 96279"/>
                <a:gd name="connsiteY0" fmla="*/ 64568 h 129136"/>
                <a:gd name="connsiteX1" fmla="*/ 48139 w 96279"/>
                <a:gd name="connsiteY1" fmla="*/ 129136 h 129136"/>
                <a:gd name="connsiteX2" fmla="*/ 0 w 96279"/>
                <a:gd name="connsiteY2" fmla="*/ 64568 h 129136"/>
                <a:gd name="connsiteX3" fmla="*/ 48139 w 96279"/>
                <a:gd name="connsiteY3" fmla="*/ 0 h 129136"/>
                <a:gd name="connsiteX4" fmla="*/ 96279 w 96279"/>
                <a:gd name="connsiteY4" fmla="*/ 64568 h 1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79" h="129136">
                  <a:moveTo>
                    <a:pt x="96279" y="64568"/>
                  </a:moveTo>
                  <a:cubicBezTo>
                    <a:pt x="96279" y="100228"/>
                    <a:pt x="74726" y="129136"/>
                    <a:pt x="48139" y="129136"/>
                  </a:cubicBezTo>
                  <a:cubicBezTo>
                    <a:pt x="21553" y="129136"/>
                    <a:pt x="0" y="100228"/>
                    <a:pt x="0" y="64568"/>
                  </a:cubicBezTo>
                  <a:cubicBezTo>
                    <a:pt x="0" y="28908"/>
                    <a:pt x="21553" y="0"/>
                    <a:pt x="48139" y="0"/>
                  </a:cubicBezTo>
                  <a:cubicBezTo>
                    <a:pt x="74726" y="0"/>
                    <a:pt x="96279" y="28908"/>
                    <a:pt x="96279" y="64568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AD40301-39FE-44C4-B7CF-6BE5763D1A4E}"/>
                </a:ext>
              </a:extLst>
            </p:cNvPr>
            <p:cNvSpPr/>
            <p:nvPr/>
          </p:nvSpPr>
          <p:spPr>
            <a:xfrm>
              <a:off x="10678156" y="1223613"/>
              <a:ext cx="204252" cy="51082"/>
            </a:xfrm>
            <a:custGeom>
              <a:avLst/>
              <a:gdLst>
                <a:gd name="connsiteX0" fmla="*/ 142708 w 204252"/>
                <a:gd name="connsiteY0" fmla="*/ 584 h 51082"/>
                <a:gd name="connsiteX1" fmla="*/ 176711 w 204252"/>
                <a:gd name="connsiteY1" fmla="*/ 966 h 51082"/>
                <a:gd name="connsiteX2" fmla="*/ 204220 w 204252"/>
                <a:gd name="connsiteY2" fmla="*/ 29238 h 51082"/>
                <a:gd name="connsiteX3" fmla="*/ 172126 w 204252"/>
                <a:gd name="connsiteY3" fmla="*/ 50634 h 51082"/>
                <a:gd name="connsiteX4" fmla="*/ 21977 w 204252"/>
                <a:gd name="connsiteY4" fmla="*/ 45667 h 51082"/>
                <a:gd name="connsiteX5" fmla="*/ 200 w 204252"/>
                <a:gd name="connsiteY5" fmla="*/ 40700 h 51082"/>
                <a:gd name="connsiteX6" fmla="*/ 18539 w 204252"/>
                <a:gd name="connsiteY6" fmla="*/ 24654 h 51082"/>
                <a:gd name="connsiteX7" fmla="*/ 142708 w 204252"/>
                <a:gd name="connsiteY7" fmla="*/ 584 h 5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252" h="51082">
                  <a:moveTo>
                    <a:pt x="142708" y="584"/>
                  </a:moveTo>
                  <a:cubicBezTo>
                    <a:pt x="151113" y="584"/>
                    <a:pt x="164103" y="-180"/>
                    <a:pt x="176711" y="966"/>
                  </a:cubicBezTo>
                  <a:cubicBezTo>
                    <a:pt x="192376" y="2112"/>
                    <a:pt x="204984" y="15866"/>
                    <a:pt x="204220" y="29238"/>
                  </a:cubicBezTo>
                  <a:cubicBezTo>
                    <a:pt x="203073" y="43757"/>
                    <a:pt x="190083" y="53308"/>
                    <a:pt x="172126" y="50634"/>
                  </a:cubicBezTo>
                  <a:cubicBezTo>
                    <a:pt x="122077" y="43757"/>
                    <a:pt x="72409" y="39554"/>
                    <a:pt x="21977" y="45667"/>
                  </a:cubicBezTo>
                  <a:cubicBezTo>
                    <a:pt x="14336" y="46431"/>
                    <a:pt x="2110" y="50252"/>
                    <a:pt x="200" y="40700"/>
                  </a:cubicBezTo>
                  <a:cubicBezTo>
                    <a:pt x="-1711" y="31531"/>
                    <a:pt x="10515" y="27710"/>
                    <a:pt x="18539" y="24654"/>
                  </a:cubicBezTo>
                  <a:cubicBezTo>
                    <a:pt x="57127" y="9371"/>
                    <a:pt x="96097" y="-2855"/>
                    <a:pt x="142708" y="584"/>
                  </a:cubicBezTo>
                  <a:close/>
                </a:path>
              </a:pathLst>
            </a:custGeom>
            <a:solidFill>
              <a:srgbClr val="55200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7AEAA84-06E7-4F28-A7C6-9DB92F30F274}"/>
                </a:ext>
              </a:extLst>
            </p:cNvPr>
            <p:cNvSpPr/>
            <p:nvPr/>
          </p:nvSpPr>
          <p:spPr>
            <a:xfrm>
              <a:off x="11093532" y="1223857"/>
              <a:ext cx="204972" cy="49976"/>
            </a:xfrm>
            <a:custGeom>
              <a:avLst/>
              <a:gdLst>
                <a:gd name="connsiteX0" fmla="*/ 66983 w 204972"/>
                <a:gd name="connsiteY0" fmla="*/ 340 h 49976"/>
                <a:gd name="connsiteX1" fmla="*/ 191534 w 204972"/>
                <a:gd name="connsiteY1" fmla="*/ 27466 h 49976"/>
                <a:gd name="connsiteX2" fmla="*/ 204524 w 204972"/>
                <a:gd name="connsiteY2" fmla="*/ 40838 h 49976"/>
                <a:gd name="connsiteX3" fmla="*/ 187332 w 204972"/>
                <a:gd name="connsiteY3" fmla="*/ 45423 h 49976"/>
                <a:gd name="connsiteX4" fmla="*/ 31833 w 204972"/>
                <a:gd name="connsiteY4" fmla="*/ 49625 h 49976"/>
                <a:gd name="connsiteX5" fmla="*/ 122 w 204972"/>
                <a:gd name="connsiteY5" fmla="*/ 29376 h 49976"/>
                <a:gd name="connsiteX6" fmla="*/ 26867 w 204972"/>
                <a:gd name="connsiteY6" fmla="*/ 340 h 49976"/>
                <a:gd name="connsiteX7" fmla="*/ 66983 w 204972"/>
                <a:gd name="connsiteY7" fmla="*/ 340 h 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972" h="49976">
                  <a:moveTo>
                    <a:pt x="66983" y="340"/>
                  </a:moveTo>
                  <a:cubicBezTo>
                    <a:pt x="110920" y="-1189"/>
                    <a:pt x="152564" y="7981"/>
                    <a:pt x="191534" y="27466"/>
                  </a:cubicBezTo>
                  <a:cubicBezTo>
                    <a:pt x="197265" y="30140"/>
                    <a:pt x="207199" y="32051"/>
                    <a:pt x="204524" y="40838"/>
                  </a:cubicBezTo>
                  <a:cubicBezTo>
                    <a:pt x="202232" y="47333"/>
                    <a:pt x="193445" y="46187"/>
                    <a:pt x="187332" y="45423"/>
                  </a:cubicBezTo>
                  <a:cubicBezTo>
                    <a:pt x="135372" y="38928"/>
                    <a:pt x="83411" y="43130"/>
                    <a:pt x="31833" y="49625"/>
                  </a:cubicBezTo>
                  <a:cubicBezTo>
                    <a:pt x="14641" y="51918"/>
                    <a:pt x="1651" y="42748"/>
                    <a:pt x="122" y="29376"/>
                  </a:cubicBezTo>
                  <a:cubicBezTo>
                    <a:pt x="-1406" y="16386"/>
                    <a:pt x="11584" y="1486"/>
                    <a:pt x="26867" y="340"/>
                  </a:cubicBezTo>
                  <a:cubicBezTo>
                    <a:pt x="40239" y="-425"/>
                    <a:pt x="53611" y="340"/>
                    <a:pt x="66983" y="340"/>
                  </a:cubicBezTo>
                  <a:close/>
                </a:path>
              </a:pathLst>
            </a:custGeom>
            <a:solidFill>
              <a:srgbClr val="56210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011A862-171D-4937-A988-CA510B42CBC9}"/>
                </a:ext>
              </a:extLst>
            </p:cNvPr>
            <p:cNvSpPr/>
            <p:nvPr/>
          </p:nvSpPr>
          <p:spPr>
            <a:xfrm>
              <a:off x="10779602" y="1313217"/>
              <a:ext cx="43554" cy="58837"/>
            </a:xfrm>
            <a:custGeom>
              <a:avLst/>
              <a:gdLst>
                <a:gd name="connsiteX0" fmla="*/ 43555 w 43554"/>
                <a:gd name="connsiteY0" fmla="*/ 29419 h 58837"/>
                <a:gd name="connsiteX1" fmla="*/ 21777 w 43554"/>
                <a:gd name="connsiteY1" fmla="*/ 58837 h 58837"/>
                <a:gd name="connsiteX2" fmla="*/ 0 w 43554"/>
                <a:gd name="connsiteY2" fmla="*/ 29419 h 58837"/>
                <a:gd name="connsiteX3" fmla="*/ 21777 w 43554"/>
                <a:gd name="connsiteY3" fmla="*/ 0 h 58837"/>
                <a:gd name="connsiteX4" fmla="*/ 43555 w 43554"/>
                <a:gd name="connsiteY4" fmla="*/ 29419 h 5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54" h="58837">
                  <a:moveTo>
                    <a:pt x="43555" y="29419"/>
                  </a:moveTo>
                  <a:cubicBezTo>
                    <a:pt x="43555" y="45666"/>
                    <a:pt x="33805" y="58837"/>
                    <a:pt x="21777" y="58837"/>
                  </a:cubicBezTo>
                  <a:cubicBezTo>
                    <a:pt x="9750" y="58837"/>
                    <a:pt x="0" y="45666"/>
                    <a:pt x="0" y="29419"/>
                  </a:cubicBezTo>
                  <a:cubicBezTo>
                    <a:pt x="0" y="13171"/>
                    <a:pt x="9750" y="0"/>
                    <a:pt x="21777" y="0"/>
                  </a:cubicBezTo>
                  <a:cubicBezTo>
                    <a:pt x="33805" y="0"/>
                    <a:pt x="43555" y="13171"/>
                    <a:pt x="43555" y="29419"/>
                  </a:cubicBezTo>
                  <a:close/>
                </a:path>
              </a:pathLst>
            </a:custGeom>
            <a:solidFill>
              <a:srgbClr val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E3114AD-A150-439D-95EC-CB8CE05506C2}"/>
                </a:ext>
              </a:extLst>
            </p:cNvPr>
            <p:cNvSpPr/>
            <p:nvPr/>
          </p:nvSpPr>
          <p:spPr>
            <a:xfrm>
              <a:off x="11182675" y="1311688"/>
              <a:ext cx="43554" cy="58837"/>
            </a:xfrm>
            <a:custGeom>
              <a:avLst/>
              <a:gdLst>
                <a:gd name="connsiteX0" fmla="*/ 43555 w 43554"/>
                <a:gd name="connsiteY0" fmla="*/ 29419 h 58837"/>
                <a:gd name="connsiteX1" fmla="*/ 21777 w 43554"/>
                <a:gd name="connsiteY1" fmla="*/ 58837 h 58837"/>
                <a:gd name="connsiteX2" fmla="*/ 0 w 43554"/>
                <a:gd name="connsiteY2" fmla="*/ 29419 h 58837"/>
                <a:gd name="connsiteX3" fmla="*/ 21777 w 43554"/>
                <a:gd name="connsiteY3" fmla="*/ 0 h 58837"/>
                <a:gd name="connsiteX4" fmla="*/ 43555 w 43554"/>
                <a:gd name="connsiteY4" fmla="*/ 29419 h 5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54" h="58837">
                  <a:moveTo>
                    <a:pt x="43555" y="29419"/>
                  </a:moveTo>
                  <a:cubicBezTo>
                    <a:pt x="43555" y="45666"/>
                    <a:pt x="33805" y="58837"/>
                    <a:pt x="21777" y="58837"/>
                  </a:cubicBezTo>
                  <a:cubicBezTo>
                    <a:pt x="9750" y="58837"/>
                    <a:pt x="0" y="45666"/>
                    <a:pt x="0" y="29419"/>
                  </a:cubicBezTo>
                  <a:cubicBezTo>
                    <a:pt x="0" y="13171"/>
                    <a:pt x="9750" y="0"/>
                    <a:pt x="21777" y="0"/>
                  </a:cubicBezTo>
                  <a:cubicBezTo>
                    <a:pt x="33805" y="0"/>
                    <a:pt x="43555" y="13171"/>
                    <a:pt x="43555" y="29419"/>
                  </a:cubicBezTo>
                  <a:close/>
                </a:path>
              </a:pathLst>
            </a:custGeom>
            <a:solidFill>
              <a:srgbClr val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2D18CE4-BC25-4BE0-BE73-920A903882A5}"/>
                </a:ext>
              </a:extLst>
            </p:cNvPr>
            <p:cNvSpPr/>
            <p:nvPr/>
          </p:nvSpPr>
          <p:spPr>
            <a:xfrm>
              <a:off x="10912941" y="1480559"/>
              <a:ext cx="55016" cy="113813"/>
            </a:xfrm>
            <a:custGeom>
              <a:avLst/>
              <a:gdLst>
                <a:gd name="connsiteX0" fmla="*/ 16046 w 55016"/>
                <a:gd name="connsiteY0" fmla="*/ 76794 h 113813"/>
                <a:gd name="connsiteX1" fmla="*/ 55017 w 55016"/>
                <a:gd name="connsiteY1" fmla="*/ 111943 h 113813"/>
                <a:gd name="connsiteX2" fmla="*/ 0 w 55016"/>
                <a:gd name="connsiteY2" fmla="*/ 109651 h 113813"/>
                <a:gd name="connsiteX3" fmla="*/ 4203 w 55016"/>
                <a:gd name="connsiteY3" fmla="*/ 19485 h 113813"/>
                <a:gd name="connsiteX4" fmla="*/ 24070 w 55016"/>
                <a:gd name="connsiteY4" fmla="*/ 0 h 113813"/>
                <a:gd name="connsiteX5" fmla="*/ 20631 w 55016"/>
                <a:gd name="connsiteY5" fmla="*/ 42409 h 113813"/>
                <a:gd name="connsiteX6" fmla="*/ 16046 w 55016"/>
                <a:gd name="connsiteY6" fmla="*/ 76794 h 11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016" h="113813">
                  <a:moveTo>
                    <a:pt x="16046" y="76794"/>
                  </a:moveTo>
                  <a:cubicBezTo>
                    <a:pt x="16429" y="105448"/>
                    <a:pt x="40880" y="105066"/>
                    <a:pt x="55017" y="111943"/>
                  </a:cubicBezTo>
                  <a:cubicBezTo>
                    <a:pt x="39352" y="116146"/>
                    <a:pt x="15664" y="112326"/>
                    <a:pt x="0" y="109651"/>
                  </a:cubicBezTo>
                  <a:cubicBezTo>
                    <a:pt x="382" y="103920"/>
                    <a:pt x="3439" y="44701"/>
                    <a:pt x="4203" y="19485"/>
                  </a:cubicBezTo>
                  <a:cubicBezTo>
                    <a:pt x="4585" y="16046"/>
                    <a:pt x="15282" y="6113"/>
                    <a:pt x="24070" y="0"/>
                  </a:cubicBezTo>
                  <a:cubicBezTo>
                    <a:pt x="29036" y="13754"/>
                    <a:pt x="24070" y="25980"/>
                    <a:pt x="20631" y="42409"/>
                  </a:cubicBezTo>
                  <a:cubicBezTo>
                    <a:pt x="19485" y="50432"/>
                    <a:pt x="16811" y="72973"/>
                    <a:pt x="16046" y="76794"/>
                  </a:cubicBezTo>
                  <a:close/>
                </a:path>
              </a:pathLst>
            </a:custGeom>
            <a:solidFill>
              <a:srgbClr val="DD8D55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5D494D2-2867-40B3-B100-5ECCC4310631}"/>
                </a:ext>
              </a:extLst>
            </p:cNvPr>
            <p:cNvSpPr/>
            <p:nvPr/>
          </p:nvSpPr>
          <p:spPr>
            <a:xfrm>
              <a:off x="10515097" y="1277876"/>
              <a:ext cx="948225" cy="238504"/>
            </a:xfrm>
            <a:custGeom>
              <a:avLst/>
              <a:gdLst>
                <a:gd name="connsiteX0" fmla="*/ 925850 w 948224"/>
                <a:gd name="connsiteY0" fmla="*/ 1337 h 238504"/>
                <a:gd name="connsiteX1" fmla="*/ 584288 w 948224"/>
                <a:gd name="connsiteY1" fmla="*/ 1337 h 238504"/>
                <a:gd name="connsiteX2" fmla="*/ 538823 w 948224"/>
                <a:gd name="connsiteY2" fmla="*/ 23115 h 238504"/>
                <a:gd name="connsiteX3" fmla="*/ 480750 w 948224"/>
                <a:gd name="connsiteY3" fmla="*/ 48713 h 238504"/>
                <a:gd name="connsiteX4" fmla="*/ 438724 w 948224"/>
                <a:gd name="connsiteY4" fmla="*/ 48331 h 238504"/>
                <a:gd name="connsiteX5" fmla="*/ 422677 w 948224"/>
                <a:gd name="connsiteY5" fmla="*/ 38779 h 238504"/>
                <a:gd name="connsiteX6" fmla="*/ 358109 w 948224"/>
                <a:gd name="connsiteY6" fmla="*/ 955 h 238504"/>
                <a:gd name="connsiteX7" fmla="*/ 98690 w 948224"/>
                <a:gd name="connsiteY7" fmla="*/ 573 h 238504"/>
                <a:gd name="connsiteX8" fmla="*/ 7378 w 948224"/>
                <a:gd name="connsiteY8" fmla="*/ 4012 h 238504"/>
                <a:gd name="connsiteX9" fmla="*/ 501 w 948224"/>
                <a:gd name="connsiteY9" fmla="*/ 34958 h 238504"/>
                <a:gd name="connsiteX10" fmla="*/ 7378 w 948224"/>
                <a:gd name="connsiteY10" fmla="*/ 44128 h 238504"/>
                <a:gd name="connsiteX11" fmla="*/ 23425 w 948224"/>
                <a:gd name="connsiteY11" fmla="*/ 78895 h 238504"/>
                <a:gd name="connsiteX12" fmla="*/ 23043 w 948224"/>
                <a:gd name="connsiteY12" fmla="*/ 147666 h 238504"/>
                <a:gd name="connsiteX13" fmla="*/ 29920 w 948224"/>
                <a:gd name="connsiteY13" fmla="*/ 178995 h 238504"/>
                <a:gd name="connsiteX14" fmla="*/ 70036 w 948224"/>
                <a:gd name="connsiteY14" fmla="*/ 225606 h 238504"/>
                <a:gd name="connsiteX15" fmla="*/ 107478 w 948224"/>
                <a:gd name="connsiteY15" fmla="*/ 236686 h 238504"/>
                <a:gd name="connsiteX16" fmla="*/ 363076 w 948224"/>
                <a:gd name="connsiteY16" fmla="*/ 236686 h 238504"/>
                <a:gd name="connsiteX17" fmla="*/ 432229 w 948224"/>
                <a:gd name="connsiteY17" fmla="*/ 172882 h 238504"/>
                <a:gd name="connsiteX18" fmla="*/ 435285 w 948224"/>
                <a:gd name="connsiteY18" fmla="*/ 112134 h 238504"/>
                <a:gd name="connsiteX19" fmla="*/ 459737 w 948224"/>
                <a:gd name="connsiteY19" fmla="*/ 88447 h 238504"/>
                <a:gd name="connsiteX20" fmla="*/ 494122 w 948224"/>
                <a:gd name="connsiteY20" fmla="*/ 88447 h 238504"/>
                <a:gd name="connsiteX21" fmla="*/ 515135 w 948224"/>
                <a:gd name="connsiteY21" fmla="*/ 109460 h 238504"/>
                <a:gd name="connsiteX22" fmla="*/ 515518 w 948224"/>
                <a:gd name="connsiteY22" fmla="*/ 172500 h 238504"/>
                <a:gd name="connsiteX23" fmla="*/ 580086 w 948224"/>
                <a:gd name="connsiteY23" fmla="*/ 237068 h 238504"/>
                <a:gd name="connsiteX24" fmla="*/ 858225 w 948224"/>
                <a:gd name="connsiteY24" fmla="*/ 230955 h 238504"/>
                <a:gd name="connsiteX25" fmla="*/ 891464 w 948224"/>
                <a:gd name="connsiteY25" fmla="*/ 219875 h 238504"/>
                <a:gd name="connsiteX26" fmla="*/ 918208 w 948224"/>
                <a:gd name="connsiteY26" fmla="*/ 172882 h 238504"/>
                <a:gd name="connsiteX27" fmla="*/ 917826 w 948224"/>
                <a:gd name="connsiteY27" fmla="*/ 62467 h 238504"/>
                <a:gd name="connsiteX28" fmla="*/ 928142 w 948224"/>
                <a:gd name="connsiteY28" fmla="*/ 45656 h 238504"/>
                <a:gd name="connsiteX29" fmla="*/ 948009 w 948224"/>
                <a:gd name="connsiteY29" fmla="*/ 20440 h 238504"/>
                <a:gd name="connsiteX30" fmla="*/ 925850 w 948224"/>
                <a:gd name="connsiteY30" fmla="*/ 1337 h 238504"/>
                <a:gd name="connsiteX31" fmla="*/ 398225 w 948224"/>
                <a:gd name="connsiteY31" fmla="*/ 163331 h 238504"/>
                <a:gd name="connsiteX32" fmla="*/ 361930 w 948224"/>
                <a:gd name="connsiteY32" fmla="*/ 200772 h 238504"/>
                <a:gd name="connsiteX33" fmla="*/ 92960 w 948224"/>
                <a:gd name="connsiteY33" fmla="*/ 200008 h 238504"/>
                <a:gd name="connsiteX34" fmla="*/ 58574 w 948224"/>
                <a:gd name="connsiteY34" fmla="*/ 165623 h 238504"/>
                <a:gd name="connsiteX35" fmla="*/ 58574 w 948224"/>
                <a:gd name="connsiteY35" fmla="*/ 66287 h 238504"/>
                <a:gd name="connsiteX36" fmla="*/ 94488 w 948224"/>
                <a:gd name="connsiteY36" fmla="*/ 31520 h 238504"/>
                <a:gd name="connsiteX37" fmla="*/ 226298 w 948224"/>
                <a:gd name="connsiteY37" fmla="*/ 31520 h 238504"/>
                <a:gd name="connsiteX38" fmla="*/ 361930 w 948224"/>
                <a:gd name="connsiteY38" fmla="*/ 31138 h 238504"/>
                <a:gd name="connsiteX39" fmla="*/ 398225 w 948224"/>
                <a:gd name="connsiteY39" fmla="*/ 68198 h 238504"/>
                <a:gd name="connsiteX40" fmla="*/ 398225 w 948224"/>
                <a:gd name="connsiteY40" fmla="*/ 163331 h 238504"/>
                <a:gd name="connsiteX41" fmla="*/ 891464 w 948224"/>
                <a:gd name="connsiteY41" fmla="*/ 167151 h 238504"/>
                <a:gd name="connsiteX42" fmla="*/ 858989 w 948224"/>
                <a:gd name="connsiteY42" fmla="*/ 199626 h 238504"/>
                <a:gd name="connsiteX43" fmla="*/ 585816 w 948224"/>
                <a:gd name="connsiteY43" fmla="*/ 199626 h 238504"/>
                <a:gd name="connsiteX44" fmla="*/ 552959 w 948224"/>
                <a:gd name="connsiteY44" fmla="*/ 166387 h 238504"/>
                <a:gd name="connsiteX45" fmla="*/ 552959 w 948224"/>
                <a:gd name="connsiteY45" fmla="*/ 65141 h 238504"/>
                <a:gd name="connsiteX46" fmla="*/ 586199 w 948224"/>
                <a:gd name="connsiteY46" fmla="*/ 30374 h 238504"/>
                <a:gd name="connsiteX47" fmla="*/ 614853 w 948224"/>
                <a:gd name="connsiteY47" fmla="*/ 30374 h 238504"/>
                <a:gd name="connsiteX48" fmla="*/ 862810 w 948224"/>
                <a:gd name="connsiteY48" fmla="*/ 31138 h 238504"/>
                <a:gd name="connsiteX49" fmla="*/ 891464 w 948224"/>
                <a:gd name="connsiteY49" fmla="*/ 63613 h 238504"/>
                <a:gd name="connsiteX50" fmla="*/ 891464 w 948224"/>
                <a:gd name="connsiteY50" fmla="*/ 167151 h 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48224" h="238504">
                  <a:moveTo>
                    <a:pt x="925850" y="1337"/>
                  </a:moveTo>
                  <a:cubicBezTo>
                    <a:pt x="811996" y="1337"/>
                    <a:pt x="698142" y="1719"/>
                    <a:pt x="584288" y="1337"/>
                  </a:cubicBezTo>
                  <a:cubicBezTo>
                    <a:pt x="565185" y="1337"/>
                    <a:pt x="546082" y="7450"/>
                    <a:pt x="538823" y="23115"/>
                  </a:cubicBezTo>
                  <a:cubicBezTo>
                    <a:pt x="525833" y="50623"/>
                    <a:pt x="504438" y="50241"/>
                    <a:pt x="480750" y="48713"/>
                  </a:cubicBezTo>
                  <a:cubicBezTo>
                    <a:pt x="466614" y="47949"/>
                    <a:pt x="452860" y="48331"/>
                    <a:pt x="438724" y="48331"/>
                  </a:cubicBezTo>
                  <a:cubicBezTo>
                    <a:pt x="431082" y="48331"/>
                    <a:pt x="426880" y="46038"/>
                    <a:pt x="422677" y="38779"/>
                  </a:cubicBezTo>
                  <a:cubicBezTo>
                    <a:pt x="408923" y="13563"/>
                    <a:pt x="388292" y="573"/>
                    <a:pt x="358109" y="955"/>
                  </a:cubicBezTo>
                  <a:cubicBezTo>
                    <a:pt x="271764" y="1719"/>
                    <a:pt x="185036" y="-191"/>
                    <a:pt x="98690" y="573"/>
                  </a:cubicBezTo>
                  <a:cubicBezTo>
                    <a:pt x="68508" y="955"/>
                    <a:pt x="37561" y="-2483"/>
                    <a:pt x="7378" y="4012"/>
                  </a:cubicBezTo>
                  <a:cubicBezTo>
                    <a:pt x="2412" y="13945"/>
                    <a:pt x="-1409" y="23879"/>
                    <a:pt x="501" y="34958"/>
                  </a:cubicBezTo>
                  <a:cubicBezTo>
                    <a:pt x="2794" y="38015"/>
                    <a:pt x="3940" y="42600"/>
                    <a:pt x="7378" y="44128"/>
                  </a:cubicBezTo>
                  <a:cubicBezTo>
                    <a:pt x="23807" y="50623"/>
                    <a:pt x="23807" y="64377"/>
                    <a:pt x="23425" y="78895"/>
                  </a:cubicBezTo>
                  <a:cubicBezTo>
                    <a:pt x="23043" y="101819"/>
                    <a:pt x="23425" y="124742"/>
                    <a:pt x="23043" y="147666"/>
                  </a:cubicBezTo>
                  <a:cubicBezTo>
                    <a:pt x="23043" y="158746"/>
                    <a:pt x="24189" y="169061"/>
                    <a:pt x="29920" y="178995"/>
                  </a:cubicBezTo>
                  <a:cubicBezTo>
                    <a:pt x="38325" y="198862"/>
                    <a:pt x="52461" y="213762"/>
                    <a:pt x="70036" y="225606"/>
                  </a:cubicBezTo>
                  <a:cubicBezTo>
                    <a:pt x="80734" y="235540"/>
                    <a:pt x="94870" y="236686"/>
                    <a:pt x="107478" y="236686"/>
                  </a:cubicBezTo>
                  <a:cubicBezTo>
                    <a:pt x="192677" y="237832"/>
                    <a:pt x="277876" y="238214"/>
                    <a:pt x="363076" y="236686"/>
                  </a:cubicBezTo>
                  <a:cubicBezTo>
                    <a:pt x="401282" y="235922"/>
                    <a:pt x="425351" y="210706"/>
                    <a:pt x="432229" y="172882"/>
                  </a:cubicBezTo>
                  <a:cubicBezTo>
                    <a:pt x="436049" y="152633"/>
                    <a:pt x="434903" y="132384"/>
                    <a:pt x="435285" y="112134"/>
                  </a:cubicBezTo>
                  <a:cubicBezTo>
                    <a:pt x="435667" y="90357"/>
                    <a:pt x="437577" y="88829"/>
                    <a:pt x="459737" y="88447"/>
                  </a:cubicBezTo>
                  <a:cubicBezTo>
                    <a:pt x="471199" y="88447"/>
                    <a:pt x="482660" y="88829"/>
                    <a:pt x="494122" y="88447"/>
                  </a:cubicBezTo>
                  <a:cubicBezTo>
                    <a:pt x="508640" y="88065"/>
                    <a:pt x="514753" y="95324"/>
                    <a:pt x="515135" y="109460"/>
                  </a:cubicBezTo>
                  <a:cubicBezTo>
                    <a:pt x="515518" y="130473"/>
                    <a:pt x="514753" y="151487"/>
                    <a:pt x="515518" y="172500"/>
                  </a:cubicBezTo>
                  <a:cubicBezTo>
                    <a:pt x="516664" y="208031"/>
                    <a:pt x="544554" y="237832"/>
                    <a:pt x="580086" y="237068"/>
                  </a:cubicBezTo>
                  <a:cubicBezTo>
                    <a:pt x="672926" y="235540"/>
                    <a:pt x="765767" y="244327"/>
                    <a:pt x="858225" y="230955"/>
                  </a:cubicBezTo>
                  <a:cubicBezTo>
                    <a:pt x="869305" y="227134"/>
                    <a:pt x="880384" y="223696"/>
                    <a:pt x="891464" y="219875"/>
                  </a:cubicBezTo>
                  <a:cubicBezTo>
                    <a:pt x="907893" y="208414"/>
                    <a:pt x="917062" y="193513"/>
                    <a:pt x="918208" y="172882"/>
                  </a:cubicBezTo>
                  <a:cubicBezTo>
                    <a:pt x="920119" y="136204"/>
                    <a:pt x="920501" y="99144"/>
                    <a:pt x="917826" y="62467"/>
                  </a:cubicBezTo>
                  <a:cubicBezTo>
                    <a:pt x="917444" y="54826"/>
                    <a:pt x="913624" y="44892"/>
                    <a:pt x="928142" y="45656"/>
                  </a:cubicBezTo>
                  <a:cubicBezTo>
                    <a:pt x="946099" y="46420"/>
                    <a:pt x="948009" y="34576"/>
                    <a:pt x="948009" y="20440"/>
                  </a:cubicBezTo>
                  <a:cubicBezTo>
                    <a:pt x="949919" y="1719"/>
                    <a:pt x="938839" y="1337"/>
                    <a:pt x="925850" y="1337"/>
                  </a:cubicBezTo>
                  <a:close/>
                  <a:moveTo>
                    <a:pt x="398225" y="163331"/>
                  </a:moveTo>
                  <a:cubicBezTo>
                    <a:pt x="397843" y="187400"/>
                    <a:pt x="385999" y="200390"/>
                    <a:pt x="361930" y="200772"/>
                  </a:cubicBezTo>
                  <a:cubicBezTo>
                    <a:pt x="272146" y="201154"/>
                    <a:pt x="182744" y="200772"/>
                    <a:pt x="92960" y="200008"/>
                  </a:cubicBezTo>
                  <a:cubicBezTo>
                    <a:pt x="70800" y="200008"/>
                    <a:pt x="58956" y="187400"/>
                    <a:pt x="58574" y="165623"/>
                  </a:cubicBezTo>
                  <a:cubicBezTo>
                    <a:pt x="58192" y="132384"/>
                    <a:pt x="58192" y="99527"/>
                    <a:pt x="58574" y="66287"/>
                  </a:cubicBezTo>
                  <a:cubicBezTo>
                    <a:pt x="58956" y="42982"/>
                    <a:pt x="70800" y="31520"/>
                    <a:pt x="94488" y="31520"/>
                  </a:cubicBezTo>
                  <a:cubicBezTo>
                    <a:pt x="138425" y="31138"/>
                    <a:pt x="182362" y="31520"/>
                    <a:pt x="226298" y="31520"/>
                  </a:cubicBezTo>
                  <a:cubicBezTo>
                    <a:pt x="230119" y="31520"/>
                    <a:pt x="343591" y="30756"/>
                    <a:pt x="361930" y="31138"/>
                  </a:cubicBezTo>
                  <a:cubicBezTo>
                    <a:pt x="385999" y="31902"/>
                    <a:pt x="398225" y="44510"/>
                    <a:pt x="398225" y="68198"/>
                  </a:cubicBezTo>
                  <a:cubicBezTo>
                    <a:pt x="398607" y="99909"/>
                    <a:pt x="398607" y="131620"/>
                    <a:pt x="398225" y="163331"/>
                  </a:cubicBezTo>
                  <a:close/>
                  <a:moveTo>
                    <a:pt x="891464" y="167151"/>
                  </a:moveTo>
                  <a:cubicBezTo>
                    <a:pt x="891082" y="186636"/>
                    <a:pt x="878092" y="199626"/>
                    <a:pt x="858989" y="199626"/>
                  </a:cubicBezTo>
                  <a:cubicBezTo>
                    <a:pt x="768059" y="200008"/>
                    <a:pt x="677129" y="200390"/>
                    <a:pt x="585816" y="199626"/>
                  </a:cubicBezTo>
                  <a:cubicBezTo>
                    <a:pt x="563275" y="199626"/>
                    <a:pt x="553341" y="188546"/>
                    <a:pt x="552959" y="166387"/>
                  </a:cubicBezTo>
                  <a:cubicBezTo>
                    <a:pt x="552577" y="132766"/>
                    <a:pt x="552577" y="98762"/>
                    <a:pt x="552959" y="65141"/>
                  </a:cubicBezTo>
                  <a:cubicBezTo>
                    <a:pt x="553341" y="41453"/>
                    <a:pt x="562893" y="31520"/>
                    <a:pt x="586199" y="30374"/>
                  </a:cubicBezTo>
                  <a:cubicBezTo>
                    <a:pt x="595750" y="29992"/>
                    <a:pt x="605302" y="30374"/>
                    <a:pt x="614853" y="30374"/>
                  </a:cubicBezTo>
                  <a:cubicBezTo>
                    <a:pt x="619438" y="30374"/>
                    <a:pt x="811614" y="29992"/>
                    <a:pt x="862810" y="31138"/>
                  </a:cubicBezTo>
                  <a:cubicBezTo>
                    <a:pt x="879238" y="31520"/>
                    <a:pt x="891082" y="46038"/>
                    <a:pt x="891464" y="63613"/>
                  </a:cubicBezTo>
                  <a:cubicBezTo>
                    <a:pt x="892228" y="98380"/>
                    <a:pt x="892228" y="132766"/>
                    <a:pt x="891464" y="167151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D43D275-3127-47AE-8694-25D22A3B3912}"/>
                </a:ext>
              </a:extLst>
            </p:cNvPr>
            <p:cNvSpPr/>
            <p:nvPr/>
          </p:nvSpPr>
          <p:spPr>
            <a:xfrm>
              <a:off x="10454448" y="1253881"/>
              <a:ext cx="1079804" cy="695566"/>
            </a:xfrm>
            <a:custGeom>
              <a:avLst/>
              <a:gdLst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20751 w 1079803"/>
                <a:gd name="connsiteY26" fmla="*/ 242342 h 695566"/>
                <a:gd name="connsiteX27" fmla="*/ 189140 w 1079803"/>
                <a:gd name="connsiteY27" fmla="*/ 277110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9803" h="695566">
                  <a:moveTo>
                    <a:pt x="1049538" y="93721"/>
                  </a:moveTo>
                  <a:cubicBezTo>
                    <a:pt x="1052594" y="66595"/>
                    <a:pt x="1054505" y="39469"/>
                    <a:pt x="1056797" y="12342"/>
                  </a:cubicBezTo>
                  <a:cubicBezTo>
                    <a:pt x="1057943" y="-648"/>
                    <a:pt x="1063292" y="-3704"/>
                    <a:pt x="1073608" y="4701"/>
                  </a:cubicBezTo>
                  <a:cubicBezTo>
                    <a:pt x="1079339" y="10050"/>
                    <a:pt x="1080103" y="16927"/>
                    <a:pt x="1079721" y="23804"/>
                  </a:cubicBezTo>
                  <a:cubicBezTo>
                    <a:pt x="1077046" y="64302"/>
                    <a:pt x="1058707" y="164402"/>
                    <a:pt x="1014388" y="224385"/>
                  </a:cubicBezTo>
                  <a:cubicBezTo>
                    <a:pt x="998342" y="244253"/>
                    <a:pt x="992611" y="263356"/>
                    <a:pt x="975036" y="282459"/>
                  </a:cubicBezTo>
                  <a:cubicBezTo>
                    <a:pt x="968923" y="289336"/>
                    <a:pt x="965867" y="297359"/>
                    <a:pt x="965103" y="306528"/>
                  </a:cubicBezTo>
                  <a:cubicBezTo>
                    <a:pt x="961282" y="347027"/>
                    <a:pt x="951349" y="418090"/>
                    <a:pt x="948674" y="461644"/>
                  </a:cubicBezTo>
                  <a:cubicBezTo>
                    <a:pt x="979621" y="416943"/>
                    <a:pt x="1030817" y="265266"/>
                    <a:pt x="1036166" y="256478"/>
                  </a:cubicBezTo>
                  <a:cubicBezTo>
                    <a:pt x="1039222" y="250748"/>
                    <a:pt x="1042661" y="246163"/>
                    <a:pt x="1050302" y="248073"/>
                  </a:cubicBezTo>
                  <a:cubicBezTo>
                    <a:pt x="1060618" y="252276"/>
                    <a:pt x="1057943" y="260681"/>
                    <a:pt x="1055269" y="267558"/>
                  </a:cubicBezTo>
                  <a:cubicBezTo>
                    <a:pt x="1036166" y="321046"/>
                    <a:pt x="1007893" y="411977"/>
                    <a:pt x="978093" y="460880"/>
                  </a:cubicBezTo>
                  <a:cubicBezTo>
                    <a:pt x="958608" y="493737"/>
                    <a:pt x="903973" y="549900"/>
                    <a:pt x="877229" y="568239"/>
                  </a:cubicBezTo>
                  <a:cubicBezTo>
                    <a:pt x="803874" y="611794"/>
                    <a:pt x="730136" y="653438"/>
                    <a:pt x="647993" y="678654"/>
                  </a:cubicBezTo>
                  <a:cubicBezTo>
                    <a:pt x="581897" y="701960"/>
                    <a:pt x="489057" y="698904"/>
                    <a:pt x="420286" y="683239"/>
                  </a:cubicBezTo>
                  <a:cubicBezTo>
                    <a:pt x="331648" y="649236"/>
                    <a:pt x="179206" y="542259"/>
                    <a:pt x="121515" y="481130"/>
                  </a:cubicBezTo>
                  <a:cubicBezTo>
                    <a:pt x="57329" y="408538"/>
                    <a:pt x="21416" y="267176"/>
                    <a:pt x="13392" y="243871"/>
                  </a:cubicBezTo>
                  <a:cubicBezTo>
                    <a:pt x="16067" y="239668"/>
                    <a:pt x="20269" y="238522"/>
                    <a:pt x="24854" y="238904"/>
                  </a:cubicBezTo>
                  <a:cubicBezTo>
                    <a:pt x="43193" y="243488"/>
                    <a:pt x="41665" y="261063"/>
                    <a:pt x="47396" y="273671"/>
                  </a:cubicBezTo>
                  <a:cubicBezTo>
                    <a:pt x="71083" y="350847"/>
                    <a:pt x="92479" y="393638"/>
                    <a:pt x="129921" y="449801"/>
                  </a:cubicBezTo>
                  <a:cubicBezTo>
                    <a:pt x="127628" y="432990"/>
                    <a:pt x="122661" y="343588"/>
                    <a:pt x="121515" y="313787"/>
                  </a:cubicBezTo>
                  <a:cubicBezTo>
                    <a:pt x="121133" y="303854"/>
                    <a:pt x="113492" y="281312"/>
                    <a:pt x="106615" y="274435"/>
                  </a:cubicBezTo>
                  <a:cubicBezTo>
                    <a:pt x="87894" y="246927"/>
                    <a:pt x="7661" y="73854"/>
                    <a:pt x="6897" y="70797"/>
                  </a:cubicBezTo>
                  <a:cubicBezTo>
                    <a:pt x="3841" y="57043"/>
                    <a:pt x="-1508" y="44053"/>
                    <a:pt x="402" y="29535"/>
                  </a:cubicBezTo>
                  <a:cubicBezTo>
                    <a:pt x="1548" y="21512"/>
                    <a:pt x="1548" y="11960"/>
                    <a:pt x="14156" y="13106"/>
                  </a:cubicBezTo>
                  <a:cubicBezTo>
                    <a:pt x="22180" y="15017"/>
                    <a:pt x="21798" y="21512"/>
                    <a:pt x="22944" y="28007"/>
                  </a:cubicBezTo>
                  <a:cubicBezTo>
                    <a:pt x="32113" y="76528"/>
                    <a:pt x="77196" y="187326"/>
                    <a:pt x="120751" y="242342"/>
                  </a:cubicBezTo>
                  <a:cubicBezTo>
                    <a:pt x="136033" y="255714"/>
                    <a:pt x="171183" y="271761"/>
                    <a:pt x="189140" y="277110"/>
                  </a:cubicBezTo>
                  <a:cubicBezTo>
                    <a:pt x="261731" y="298887"/>
                    <a:pt x="334322" y="319136"/>
                    <a:pt x="409206" y="332126"/>
                  </a:cubicBezTo>
                  <a:cubicBezTo>
                    <a:pt x="535668" y="354668"/>
                    <a:pt x="658691" y="340914"/>
                    <a:pt x="780186" y="303090"/>
                  </a:cubicBezTo>
                  <a:cubicBezTo>
                    <a:pt x="826415" y="288954"/>
                    <a:pt x="872262" y="270997"/>
                    <a:pt x="917345" y="253804"/>
                  </a:cubicBezTo>
                  <a:cubicBezTo>
                    <a:pt x="927661" y="251130"/>
                    <a:pt x="937594" y="245017"/>
                    <a:pt x="949056" y="246927"/>
                  </a:cubicBezTo>
                  <a:cubicBezTo>
                    <a:pt x="954787" y="247691"/>
                    <a:pt x="956697" y="252276"/>
                    <a:pt x="958990" y="256478"/>
                  </a:cubicBezTo>
                  <a:cubicBezTo>
                    <a:pt x="1012478" y="210631"/>
                    <a:pt x="1039222" y="139568"/>
                    <a:pt x="1049538" y="93721"/>
                  </a:cubicBezTo>
                  <a:close/>
                </a:path>
              </a:pathLst>
            </a:custGeom>
            <a:solidFill>
              <a:srgbClr val="E6E6E6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0FBC2F-2931-4954-8AB3-814FDE0C297E}"/>
                </a:ext>
              </a:extLst>
            </p:cNvPr>
            <p:cNvSpPr/>
            <p:nvPr/>
          </p:nvSpPr>
          <p:spPr>
            <a:xfrm>
              <a:off x="10253705" y="2069043"/>
              <a:ext cx="1562806" cy="2131946"/>
            </a:xfrm>
            <a:custGeom>
              <a:avLst/>
              <a:gdLst>
                <a:gd name="connsiteX0" fmla="*/ 1384966 w 1525945"/>
                <a:gd name="connsiteY0" fmla="*/ 358259 h 1909803"/>
                <a:gd name="connsiteX1" fmla="*/ 1456793 w 1525945"/>
                <a:gd name="connsiteY1" fmla="*/ 487777 h 1909803"/>
                <a:gd name="connsiteX2" fmla="*/ 1516394 w 1525945"/>
                <a:gd name="connsiteY2" fmla="*/ 703641 h 1909803"/>
                <a:gd name="connsiteX3" fmla="*/ 1525946 w 1525945"/>
                <a:gd name="connsiteY3" fmla="*/ 907661 h 1909803"/>
                <a:gd name="connsiteX4" fmla="*/ 1446095 w 1525945"/>
                <a:gd name="connsiteY4" fmla="*/ 1144538 h 1909803"/>
                <a:gd name="connsiteX5" fmla="*/ 1340265 w 1525945"/>
                <a:gd name="connsiteY5" fmla="*/ 1261066 h 1909803"/>
                <a:gd name="connsiteX6" fmla="*/ 1324601 w 1525945"/>
                <a:gd name="connsiteY6" fmla="*/ 1298126 h 1909803"/>
                <a:gd name="connsiteX7" fmla="*/ 1381145 w 1525945"/>
                <a:gd name="connsiteY7" fmla="*/ 1909039 h 1909803"/>
                <a:gd name="connsiteX8" fmla="*/ 805382 w 1525945"/>
                <a:gd name="connsiteY8" fmla="*/ 1909803 h 1909803"/>
                <a:gd name="connsiteX9" fmla="*/ 787807 w 1525945"/>
                <a:gd name="connsiteY9" fmla="*/ 1902926 h 1909803"/>
                <a:gd name="connsiteX10" fmla="*/ 746544 w 1525945"/>
                <a:gd name="connsiteY10" fmla="*/ 1507877 h 1909803"/>
                <a:gd name="connsiteX11" fmla="*/ 749983 w 1525945"/>
                <a:gd name="connsiteY11" fmla="*/ 1394405 h 1909803"/>
                <a:gd name="connsiteX12" fmla="*/ 632309 w 1525945"/>
                <a:gd name="connsiteY12" fmla="*/ 1371481 h 1909803"/>
                <a:gd name="connsiteX13" fmla="*/ 641478 w 1525945"/>
                <a:gd name="connsiteY13" fmla="*/ 1501382 h 1909803"/>
                <a:gd name="connsiteX14" fmla="*/ 598305 w 1525945"/>
                <a:gd name="connsiteY14" fmla="*/ 1908657 h 1909803"/>
                <a:gd name="connsiteX15" fmla="*/ 0 w 1525945"/>
                <a:gd name="connsiteY15" fmla="*/ 1908657 h 1909803"/>
                <a:gd name="connsiteX16" fmla="*/ 19485 w 1525945"/>
                <a:gd name="connsiteY16" fmla="*/ 1696996 h 1909803"/>
                <a:gd name="connsiteX17" fmla="*/ 121113 w 1525945"/>
                <a:gd name="connsiteY17" fmla="*/ 211548 h 1909803"/>
                <a:gd name="connsiteX18" fmla="*/ 289219 w 1525945"/>
                <a:gd name="connsiteY18" fmla="*/ 80120 h 1909803"/>
                <a:gd name="connsiteX19" fmla="*/ 380531 w 1525945"/>
                <a:gd name="connsiteY19" fmla="*/ 10203 h 1909803"/>
                <a:gd name="connsiteX20" fmla="*/ 396196 w 1525945"/>
                <a:gd name="connsiteY20" fmla="*/ 269 h 1909803"/>
                <a:gd name="connsiteX21" fmla="*/ 393521 w 1525945"/>
                <a:gd name="connsiteY21" fmla="*/ 18226 h 1909803"/>
                <a:gd name="connsiteX22" fmla="*/ 398488 w 1525945"/>
                <a:gd name="connsiteY22" fmla="*/ 124057 h 1909803"/>
                <a:gd name="connsiteX23" fmla="*/ 500116 w 1525945"/>
                <a:gd name="connsiteY23" fmla="*/ 241731 h 1909803"/>
                <a:gd name="connsiteX24" fmla="*/ 563538 w 1525945"/>
                <a:gd name="connsiteY24" fmla="*/ 287960 h 1909803"/>
                <a:gd name="connsiteX25" fmla="*/ 579584 w 1525945"/>
                <a:gd name="connsiteY25" fmla="*/ 304007 h 1909803"/>
                <a:gd name="connsiteX26" fmla="*/ 641096 w 1525945"/>
                <a:gd name="connsiteY26" fmla="*/ 468674 h 1909803"/>
                <a:gd name="connsiteX27" fmla="*/ 621229 w 1525945"/>
                <a:gd name="connsiteY27" fmla="*/ 1073857 h 1909803"/>
                <a:gd name="connsiteX28" fmla="*/ 687707 w 1525945"/>
                <a:gd name="connsiteY28" fmla="*/ 1079206 h 1909803"/>
                <a:gd name="connsiteX29" fmla="*/ 767558 w 1525945"/>
                <a:gd name="connsiteY29" fmla="*/ 1083790 h 1909803"/>
                <a:gd name="connsiteX30" fmla="*/ 745780 w 1525945"/>
                <a:gd name="connsiteY30" fmla="*/ 477462 h 1909803"/>
                <a:gd name="connsiteX31" fmla="*/ 803853 w 1525945"/>
                <a:gd name="connsiteY31" fmla="*/ 317761 h 1909803"/>
                <a:gd name="connsiteX32" fmla="*/ 819518 w 1525945"/>
                <a:gd name="connsiteY32" fmla="*/ 294455 h 1909803"/>
                <a:gd name="connsiteX33" fmla="*/ 946362 w 1525945"/>
                <a:gd name="connsiteY33" fmla="*/ 188243 h 1909803"/>
                <a:gd name="connsiteX34" fmla="*/ 1006345 w 1525945"/>
                <a:gd name="connsiteY34" fmla="*/ 90053 h 1909803"/>
                <a:gd name="connsiteX35" fmla="*/ 999850 w 1525945"/>
                <a:gd name="connsiteY35" fmla="*/ 23957 h 1909803"/>
                <a:gd name="connsiteX36" fmla="*/ 994119 w 1525945"/>
                <a:gd name="connsiteY36" fmla="*/ 2562 h 1909803"/>
                <a:gd name="connsiteX37" fmla="*/ 1016278 w 1525945"/>
                <a:gd name="connsiteY37" fmla="*/ 7529 h 1909803"/>
                <a:gd name="connsiteX38" fmla="*/ 1195846 w 1525945"/>
                <a:gd name="connsiteY38" fmla="*/ 145834 h 1909803"/>
                <a:gd name="connsiteX39" fmla="*/ 1384966 w 1525945"/>
                <a:gd name="connsiteY39" fmla="*/ 358259 h 1909803"/>
                <a:gd name="connsiteX0" fmla="*/ 1384966 w 1525946"/>
                <a:gd name="connsiteY0" fmla="*/ 358259 h 2131564"/>
                <a:gd name="connsiteX1" fmla="*/ 1456793 w 1525946"/>
                <a:gd name="connsiteY1" fmla="*/ 487777 h 2131564"/>
                <a:gd name="connsiteX2" fmla="*/ 1516394 w 1525946"/>
                <a:gd name="connsiteY2" fmla="*/ 703641 h 2131564"/>
                <a:gd name="connsiteX3" fmla="*/ 1525946 w 1525946"/>
                <a:gd name="connsiteY3" fmla="*/ 907661 h 2131564"/>
                <a:gd name="connsiteX4" fmla="*/ 1446095 w 1525946"/>
                <a:gd name="connsiteY4" fmla="*/ 1144538 h 2131564"/>
                <a:gd name="connsiteX5" fmla="*/ 1340265 w 1525946"/>
                <a:gd name="connsiteY5" fmla="*/ 1261066 h 2131564"/>
                <a:gd name="connsiteX6" fmla="*/ 1324601 w 1525946"/>
                <a:gd name="connsiteY6" fmla="*/ 1298126 h 2131564"/>
                <a:gd name="connsiteX7" fmla="*/ 1381145 w 1525946"/>
                <a:gd name="connsiteY7" fmla="*/ 1909039 h 2131564"/>
                <a:gd name="connsiteX8" fmla="*/ 805382 w 1525946"/>
                <a:gd name="connsiteY8" fmla="*/ 1909803 h 2131564"/>
                <a:gd name="connsiteX9" fmla="*/ 787807 w 1525946"/>
                <a:gd name="connsiteY9" fmla="*/ 1902926 h 2131564"/>
                <a:gd name="connsiteX10" fmla="*/ 746544 w 1525946"/>
                <a:gd name="connsiteY10" fmla="*/ 1507877 h 2131564"/>
                <a:gd name="connsiteX11" fmla="*/ 749983 w 1525946"/>
                <a:gd name="connsiteY11" fmla="*/ 1394405 h 2131564"/>
                <a:gd name="connsiteX12" fmla="*/ 632309 w 1525946"/>
                <a:gd name="connsiteY12" fmla="*/ 1371481 h 2131564"/>
                <a:gd name="connsiteX13" fmla="*/ 641478 w 1525946"/>
                <a:gd name="connsiteY13" fmla="*/ 1501382 h 2131564"/>
                <a:gd name="connsiteX14" fmla="*/ 564957 w 1525946"/>
                <a:gd name="connsiteY14" fmla="*/ 2131564 h 2131564"/>
                <a:gd name="connsiteX15" fmla="*/ 0 w 1525946"/>
                <a:gd name="connsiteY15" fmla="*/ 1908657 h 2131564"/>
                <a:gd name="connsiteX16" fmla="*/ 19485 w 1525946"/>
                <a:gd name="connsiteY16" fmla="*/ 1696996 h 2131564"/>
                <a:gd name="connsiteX17" fmla="*/ 121113 w 1525946"/>
                <a:gd name="connsiteY17" fmla="*/ 211548 h 2131564"/>
                <a:gd name="connsiteX18" fmla="*/ 289219 w 1525946"/>
                <a:gd name="connsiteY18" fmla="*/ 80120 h 2131564"/>
                <a:gd name="connsiteX19" fmla="*/ 380531 w 1525946"/>
                <a:gd name="connsiteY19" fmla="*/ 10203 h 2131564"/>
                <a:gd name="connsiteX20" fmla="*/ 396196 w 1525946"/>
                <a:gd name="connsiteY20" fmla="*/ 269 h 2131564"/>
                <a:gd name="connsiteX21" fmla="*/ 393521 w 1525946"/>
                <a:gd name="connsiteY21" fmla="*/ 18226 h 2131564"/>
                <a:gd name="connsiteX22" fmla="*/ 398488 w 1525946"/>
                <a:gd name="connsiteY22" fmla="*/ 124057 h 2131564"/>
                <a:gd name="connsiteX23" fmla="*/ 500116 w 1525946"/>
                <a:gd name="connsiteY23" fmla="*/ 241731 h 2131564"/>
                <a:gd name="connsiteX24" fmla="*/ 563538 w 1525946"/>
                <a:gd name="connsiteY24" fmla="*/ 287960 h 2131564"/>
                <a:gd name="connsiteX25" fmla="*/ 579584 w 1525946"/>
                <a:gd name="connsiteY25" fmla="*/ 304007 h 2131564"/>
                <a:gd name="connsiteX26" fmla="*/ 641096 w 1525946"/>
                <a:gd name="connsiteY26" fmla="*/ 468674 h 2131564"/>
                <a:gd name="connsiteX27" fmla="*/ 621229 w 1525946"/>
                <a:gd name="connsiteY27" fmla="*/ 1073857 h 2131564"/>
                <a:gd name="connsiteX28" fmla="*/ 687707 w 1525946"/>
                <a:gd name="connsiteY28" fmla="*/ 1079206 h 2131564"/>
                <a:gd name="connsiteX29" fmla="*/ 767558 w 1525946"/>
                <a:gd name="connsiteY29" fmla="*/ 1083790 h 2131564"/>
                <a:gd name="connsiteX30" fmla="*/ 745780 w 1525946"/>
                <a:gd name="connsiteY30" fmla="*/ 477462 h 2131564"/>
                <a:gd name="connsiteX31" fmla="*/ 803853 w 1525946"/>
                <a:gd name="connsiteY31" fmla="*/ 317761 h 2131564"/>
                <a:gd name="connsiteX32" fmla="*/ 819518 w 1525946"/>
                <a:gd name="connsiteY32" fmla="*/ 294455 h 2131564"/>
                <a:gd name="connsiteX33" fmla="*/ 946362 w 1525946"/>
                <a:gd name="connsiteY33" fmla="*/ 188243 h 2131564"/>
                <a:gd name="connsiteX34" fmla="*/ 1006345 w 1525946"/>
                <a:gd name="connsiteY34" fmla="*/ 90053 h 2131564"/>
                <a:gd name="connsiteX35" fmla="*/ 999850 w 1525946"/>
                <a:gd name="connsiteY35" fmla="*/ 23957 h 2131564"/>
                <a:gd name="connsiteX36" fmla="*/ 994119 w 1525946"/>
                <a:gd name="connsiteY36" fmla="*/ 2562 h 2131564"/>
                <a:gd name="connsiteX37" fmla="*/ 1016278 w 1525946"/>
                <a:gd name="connsiteY37" fmla="*/ 7529 h 2131564"/>
                <a:gd name="connsiteX38" fmla="*/ 1195846 w 1525946"/>
                <a:gd name="connsiteY38" fmla="*/ 145834 h 2131564"/>
                <a:gd name="connsiteX39" fmla="*/ 1384966 w 1525946"/>
                <a:gd name="connsiteY39" fmla="*/ 358259 h 2131564"/>
                <a:gd name="connsiteX0" fmla="*/ 1421825 w 1562805"/>
                <a:gd name="connsiteY0" fmla="*/ 358259 h 2131564"/>
                <a:gd name="connsiteX1" fmla="*/ 1493652 w 1562805"/>
                <a:gd name="connsiteY1" fmla="*/ 487777 h 2131564"/>
                <a:gd name="connsiteX2" fmla="*/ 1553253 w 1562805"/>
                <a:gd name="connsiteY2" fmla="*/ 703641 h 2131564"/>
                <a:gd name="connsiteX3" fmla="*/ 1562805 w 1562805"/>
                <a:gd name="connsiteY3" fmla="*/ 907661 h 2131564"/>
                <a:gd name="connsiteX4" fmla="*/ 1482954 w 1562805"/>
                <a:gd name="connsiteY4" fmla="*/ 1144538 h 2131564"/>
                <a:gd name="connsiteX5" fmla="*/ 1377124 w 1562805"/>
                <a:gd name="connsiteY5" fmla="*/ 1261066 h 2131564"/>
                <a:gd name="connsiteX6" fmla="*/ 1361460 w 1562805"/>
                <a:gd name="connsiteY6" fmla="*/ 1298126 h 2131564"/>
                <a:gd name="connsiteX7" fmla="*/ 1418004 w 1562805"/>
                <a:gd name="connsiteY7" fmla="*/ 1909039 h 2131564"/>
                <a:gd name="connsiteX8" fmla="*/ 842241 w 1562805"/>
                <a:gd name="connsiteY8" fmla="*/ 1909803 h 2131564"/>
                <a:gd name="connsiteX9" fmla="*/ 824666 w 1562805"/>
                <a:gd name="connsiteY9" fmla="*/ 1902926 h 2131564"/>
                <a:gd name="connsiteX10" fmla="*/ 783403 w 1562805"/>
                <a:gd name="connsiteY10" fmla="*/ 1507877 h 2131564"/>
                <a:gd name="connsiteX11" fmla="*/ 786842 w 1562805"/>
                <a:gd name="connsiteY11" fmla="*/ 1394405 h 2131564"/>
                <a:gd name="connsiteX12" fmla="*/ 669168 w 1562805"/>
                <a:gd name="connsiteY12" fmla="*/ 1371481 h 2131564"/>
                <a:gd name="connsiteX13" fmla="*/ 678337 w 1562805"/>
                <a:gd name="connsiteY13" fmla="*/ 1501382 h 2131564"/>
                <a:gd name="connsiteX14" fmla="*/ 601816 w 1562805"/>
                <a:gd name="connsiteY14" fmla="*/ 2131564 h 2131564"/>
                <a:gd name="connsiteX15" fmla="*/ 0 w 1562805"/>
                <a:gd name="connsiteY15" fmla="*/ 2128053 h 2131564"/>
                <a:gd name="connsiteX16" fmla="*/ 56344 w 1562805"/>
                <a:gd name="connsiteY16" fmla="*/ 1696996 h 2131564"/>
                <a:gd name="connsiteX17" fmla="*/ 157972 w 1562805"/>
                <a:gd name="connsiteY17" fmla="*/ 211548 h 2131564"/>
                <a:gd name="connsiteX18" fmla="*/ 326078 w 1562805"/>
                <a:gd name="connsiteY18" fmla="*/ 80120 h 2131564"/>
                <a:gd name="connsiteX19" fmla="*/ 417390 w 1562805"/>
                <a:gd name="connsiteY19" fmla="*/ 10203 h 2131564"/>
                <a:gd name="connsiteX20" fmla="*/ 433055 w 1562805"/>
                <a:gd name="connsiteY20" fmla="*/ 269 h 2131564"/>
                <a:gd name="connsiteX21" fmla="*/ 430380 w 1562805"/>
                <a:gd name="connsiteY21" fmla="*/ 18226 h 2131564"/>
                <a:gd name="connsiteX22" fmla="*/ 435347 w 1562805"/>
                <a:gd name="connsiteY22" fmla="*/ 124057 h 2131564"/>
                <a:gd name="connsiteX23" fmla="*/ 536975 w 1562805"/>
                <a:gd name="connsiteY23" fmla="*/ 241731 h 2131564"/>
                <a:gd name="connsiteX24" fmla="*/ 600397 w 1562805"/>
                <a:gd name="connsiteY24" fmla="*/ 287960 h 2131564"/>
                <a:gd name="connsiteX25" fmla="*/ 616443 w 1562805"/>
                <a:gd name="connsiteY25" fmla="*/ 304007 h 2131564"/>
                <a:gd name="connsiteX26" fmla="*/ 677955 w 1562805"/>
                <a:gd name="connsiteY26" fmla="*/ 468674 h 2131564"/>
                <a:gd name="connsiteX27" fmla="*/ 658088 w 1562805"/>
                <a:gd name="connsiteY27" fmla="*/ 1073857 h 2131564"/>
                <a:gd name="connsiteX28" fmla="*/ 724566 w 1562805"/>
                <a:gd name="connsiteY28" fmla="*/ 1079206 h 2131564"/>
                <a:gd name="connsiteX29" fmla="*/ 804417 w 1562805"/>
                <a:gd name="connsiteY29" fmla="*/ 1083790 h 2131564"/>
                <a:gd name="connsiteX30" fmla="*/ 782639 w 1562805"/>
                <a:gd name="connsiteY30" fmla="*/ 477462 h 2131564"/>
                <a:gd name="connsiteX31" fmla="*/ 840712 w 1562805"/>
                <a:gd name="connsiteY31" fmla="*/ 317761 h 2131564"/>
                <a:gd name="connsiteX32" fmla="*/ 856377 w 1562805"/>
                <a:gd name="connsiteY32" fmla="*/ 294455 h 2131564"/>
                <a:gd name="connsiteX33" fmla="*/ 983221 w 1562805"/>
                <a:gd name="connsiteY33" fmla="*/ 188243 h 2131564"/>
                <a:gd name="connsiteX34" fmla="*/ 1043204 w 1562805"/>
                <a:gd name="connsiteY34" fmla="*/ 90053 h 2131564"/>
                <a:gd name="connsiteX35" fmla="*/ 1036709 w 1562805"/>
                <a:gd name="connsiteY35" fmla="*/ 23957 h 2131564"/>
                <a:gd name="connsiteX36" fmla="*/ 1030978 w 1562805"/>
                <a:gd name="connsiteY36" fmla="*/ 2562 h 2131564"/>
                <a:gd name="connsiteX37" fmla="*/ 1053137 w 1562805"/>
                <a:gd name="connsiteY37" fmla="*/ 7529 h 2131564"/>
                <a:gd name="connsiteX38" fmla="*/ 1232705 w 1562805"/>
                <a:gd name="connsiteY38" fmla="*/ 145834 h 2131564"/>
                <a:gd name="connsiteX39" fmla="*/ 1421825 w 1562805"/>
                <a:gd name="connsiteY39" fmla="*/ 358259 h 2131564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42241 w 1562805"/>
                <a:gd name="connsiteY8" fmla="*/ 1909803 h 2131946"/>
                <a:gd name="connsiteX9" fmla="*/ 824666 w 1562805"/>
                <a:gd name="connsiteY9" fmla="*/ 1902926 h 2131946"/>
                <a:gd name="connsiteX10" fmla="*/ 783403 w 1562805"/>
                <a:gd name="connsiteY10" fmla="*/ 1507877 h 2131946"/>
                <a:gd name="connsiteX11" fmla="*/ 786842 w 1562805"/>
                <a:gd name="connsiteY11" fmla="*/ 1394405 h 2131946"/>
                <a:gd name="connsiteX12" fmla="*/ 669168 w 1562805"/>
                <a:gd name="connsiteY12" fmla="*/ 1371481 h 2131946"/>
                <a:gd name="connsiteX13" fmla="*/ 678337 w 1562805"/>
                <a:gd name="connsiteY13" fmla="*/ 1501382 h 2131946"/>
                <a:gd name="connsiteX14" fmla="*/ 601816 w 1562805"/>
                <a:gd name="connsiteY14" fmla="*/ 2131564 h 2131946"/>
                <a:gd name="connsiteX15" fmla="*/ 0 w 1562805"/>
                <a:gd name="connsiteY15" fmla="*/ 2128053 h 2131946"/>
                <a:gd name="connsiteX16" fmla="*/ 56344 w 1562805"/>
                <a:gd name="connsiteY16" fmla="*/ 1696996 h 2131946"/>
                <a:gd name="connsiteX17" fmla="*/ 157972 w 1562805"/>
                <a:gd name="connsiteY17" fmla="*/ 211548 h 2131946"/>
                <a:gd name="connsiteX18" fmla="*/ 326078 w 1562805"/>
                <a:gd name="connsiteY18" fmla="*/ 80120 h 2131946"/>
                <a:gd name="connsiteX19" fmla="*/ 417390 w 1562805"/>
                <a:gd name="connsiteY19" fmla="*/ 10203 h 2131946"/>
                <a:gd name="connsiteX20" fmla="*/ 433055 w 1562805"/>
                <a:gd name="connsiteY20" fmla="*/ 269 h 2131946"/>
                <a:gd name="connsiteX21" fmla="*/ 430380 w 1562805"/>
                <a:gd name="connsiteY21" fmla="*/ 18226 h 2131946"/>
                <a:gd name="connsiteX22" fmla="*/ 435347 w 1562805"/>
                <a:gd name="connsiteY22" fmla="*/ 124057 h 2131946"/>
                <a:gd name="connsiteX23" fmla="*/ 536975 w 1562805"/>
                <a:gd name="connsiteY23" fmla="*/ 241731 h 2131946"/>
                <a:gd name="connsiteX24" fmla="*/ 600397 w 1562805"/>
                <a:gd name="connsiteY24" fmla="*/ 287960 h 2131946"/>
                <a:gd name="connsiteX25" fmla="*/ 616443 w 1562805"/>
                <a:gd name="connsiteY25" fmla="*/ 304007 h 2131946"/>
                <a:gd name="connsiteX26" fmla="*/ 677955 w 1562805"/>
                <a:gd name="connsiteY26" fmla="*/ 468674 h 2131946"/>
                <a:gd name="connsiteX27" fmla="*/ 658088 w 1562805"/>
                <a:gd name="connsiteY27" fmla="*/ 1073857 h 2131946"/>
                <a:gd name="connsiteX28" fmla="*/ 724566 w 1562805"/>
                <a:gd name="connsiteY28" fmla="*/ 1079206 h 2131946"/>
                <a:gd name="connsiteX29" fmla="*/ 804417 w 1562805"/>
                <a:gd name="connsiteY29" fmla="*/ 1083790 h 2131946"/>
                <a:gd name="connsiteX30" fmla="*/ 782639 w 1562805"/>
                <a:gd name="connsiteY30" fmla="*/ 477462 h 2131946"/>
                <a:gd name="connsiteX31" fmla="*/ 840712 w 1562805"/>
                <a:gd name="connsiteY31" fmla="*/ 317761 h 2131946"/>
                <a:gd name="connsiteX32" fmla="*/ 856377 w 1562805"/>
                <a:gd name="connsiteY32" fmla="*/ 294455 h 2131946"/>
                <a:gd name="connsiteX33" fmla="*/ 983221 w 1562805"/>
                <a:gd name="connsiteY33" fmla="*/ 188243 h 2131946"/>
                <a:gd name="connsiteX34" fmla="*/ 1043204 w 1562805"/>
                <a:gd name="connsiteY34" fmla="*/ 90053 h 2131946"/>
                <a:gd name="connsiteX35" fmla="*/ 1036709 w 1562805"/>
                <a:gd name="connsiteY35" fmla="*/ 23957 h 2131946"/>
                <a:gd name="connsiteX36" fmla="*/ 1030978 w 1562805"/>
                <a:gd name="connsiteY36" fmla="*/ 2562 h 2131946"/>
                <a:gd name="connsiteX37" fmla="*/ 1053137 w 1562805"/>
                <a:gd name="connsiteY37" fmla="*/ 7529 h 2131946"/>
                <a:gd name="connsiteX38" fmla="*/ 1232705 w 1562805"/>
                <a:gd name="connsiteY38" fmla="*/ 145834 h 2131946"/>
                <a:gd name="connsiteX39" fmla="*/ 1421825 w 1562805"/>
                <a:gd name="connsiteY39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40486 w 1562805"/>
                <a:gd name="connsiteY8" fmla="*/ 1918578 h 2131946"/>
                <a:gd name="connsiteX9" fmla="*/ 824666 w 1562805"/>
                <a:gd name="connsiteY9" fmla="*/ 1902926 h 2131946"/>
                <a:gd name="connsiteX10" fmla="*/ 783403 w 1562805"/>
                <a:gd name="connsiteY10" fmla="*/ 1507877 h 2131946"/>
                <a:gd name="connsiteX11" fmla="*/ 786842 w 1562805"/>
                <a:gd name="connsiteY11" fmla="*/ 1394405 h 2131946"/>
                <a:gd name="connsiteX12" fmla="*/ 669168 w 1562805"/>
                <a:gd name="connsiteY12" fmla="*/ 1371481 h 2131946"/>
                <a:gd name="connsiteX13" fmla="*/ 678337 w 1562805"/>
                <a:gd name="connsiteY13" fmla="*/ 1501382 h 2131946"/>
                <a:gd name="connsiteX14" fmla="*/ 601816 w 1562805"/>
                <a:gd name="connsiteY14" fmla="*/ 2131564 h 2131946"/>
                <a:gd name="connsiteX15" fmla="*/ 0 w 1562805"/>
                <a:gd name="connsiteY15" fmla="*/ 2128053 h 2131946"/>
                <a:gd name="connsiteX16" fmla="*/ 56344 w 1562805"/>
                <a:gd name="connsiteY16" fmla="*/ 1696996 h 2131946"/>
                <a:gd name="connsiteX17" fmla="*/ 157972 w 1562805"/>
                <a:gd name="connsiteY17" fmla="*/ 211548 h 2131946"/>
                <a:gd name="connsiteX18" fmla="*/ 326078 w 1562805"/>
                <a:gd name="connsiteY18" fmla="*/ 80120 h 2131946"/>
                <a:gd name="connsiteX19" fmla="*/ 417390 w 1562805"/>
                <a:gd name="connsiteY19" fmla="*/ 10203 h 2131946"/>
                <a:gd name="connsiteX20" fmla="*/ 433055 w 1562805"/>
                <a:gd name="connsiteY20" fmla="*/ 269 h 2131946"/>
                <a:gd name="connsiteX21" fmla="*/ 430380 w 1562805"/>
                <a:gd name="connsiteY21" fmla="*/ 18226 h 2131946"/>
                <a:gd name="connsiteX22" fmla="*/ 435347 w 1562805"/>
                <a:gd name="connsiteY22" fmla="*/ 124057 h 2131946"/>
                <a:gd name="connsiteX23" fmla="*/ 536975 w 1562805"/>
                <a:gd name="connsiteY23" fmla="*/ 241731 h 2131946"/>
                <a:gd name="connsiteX24" fmla="*/ 600397 w 1562805"/>
                <a:gd name="connsiteY24" fmla="*/ 287960 h 2131946"/>
                <a:gd name="connsiteX25" fmla="*/ 616443 w 1562805"/>
                <a:gd name="connsiteY25" fmla="*/ 304007 h 2131946"/>
                <a:gd name="connsiteX26" fmla="*/ 677955 w 1562805"/>
                <a:gd name="connsiteY26" fmla="*/ 468674 h 2131946"/>
                <a:gd name="connsiteX27" fmla="*/ 658088 w 1562805"/>
                <a:gd name="connsiteY27" fmla="*/ 1073857 h 2131946"/>
                <a:gd name="connsiteX28" fmla="*/ 724566 w 1562805"/>
                <a:gd name="connsiteY28" fmla="*/ 1079206 h 2131946"/>
                <a:gd name="connsiteX29" fmla="*/ 804417 w 1562805"/>
                <a:gd name="connsiteY29" fmla="*/ 1083790 h 2131946"/>
                <a:gd name="connsiteX30" fmla="*/ 782639 w 1562805"/>
                <a:gd name="connsiteY30" fmla="*/ 477462 h 2131946"/>
                <a:gd name="connsiteX31" fmla="*/ 840712 w 1562805"/>
                <a:gd name="connsiteY31" fmla="*/ 317761 h 2131946"/>
                <a:gd name="connsiteX32" fmla="*/ 856377 w 1562805"/>
                <a:gd name="connsiteY32" fmla="*/ 294455 h 2131946"/>
                <a:gd name="connsiteX33" fmla="*/ 983221 w 1562805"/>
                <a:gd name="connsiteY33" fmla="*/ 188243 h 2131946"/>
                <a:gd name="connsiteX34" fmla="*/ 1043204 w 1562805"/>
                <a:gd name="connsiteY34" fmla="*/ 90053 h 2131946"/>
                <a:gd name="connsiteX35" fmla="*/ 1036709 w 1562805"/>
                <a:gd name="connsiteY35" fmla="*/ 23957 h 2131946"/>
                <a:gd name="connsiteX36" fmla="*/ 1030978 w 1562805"/>
                <a:gd name="connsiteY36" fmla="*/ 2562 h 2131946"/>
                <a:gd name="connsiteX37" fmla="*/ 1053137 w 1562805"/>
                <a:gd name="connsiteY37" fmla="*/ 7529 h 2131946"/>
                <a:gd name="connsiteX38" fmla="*/ 1232705 w 1562805"/>
                <a:gd name="connsiteY38" fmla="*/ 145834 h 2131946"/>
                <a:gd name="connsiteX39" fmla="*/ 1421825 w 1562805"/>
                <a:gd name="connsiteY39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4666 w 1562805"/>
                <a:gd name="connsiteY8" fmla="*/ 1902926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1155 w 1562805"/>
                <a:gd name="connsiteY8" fmla="*/ 2125833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8175 w 1562805"/>
                <a:gd name="connsiteY8" fmla="*/ 2127589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62805" h="2131946">
                  <a:moveTo>
                    <a:pt x="1421825" y="358259"/>
                  </a:moveTo>
                  <a:cubicBezTo>
                    <a:pt x="1450862" y="397993"/>
                    <a:pt x="1473785" y="441930"/>
                    <a:pt x="1493652" y="487777"/>
                  </a:cubicBezTo>
                  <a:cubicBezTo>
                    <a:pt x="1510463" y="527130"/>
                    <a:pt x="1549433" y="671548"/>
                    <a:pt x="1553253" y="703641"/>
                  </a:cubicBezTo>
                  <a:cubicBezTo>
                    <a:pt x="1559366" y="755219"/>
                    <a:pt x="1560512" y="890850"/>
                    <a:pt x="1562805" y="907661"/>
                  </a:cubicBezTo>
                  <a:cubicBezTo>
                    <a:pt x="1555546" y="993242"/>
                    <a:pt x="1529566" y="1072329"/>
                    <a:pt x="1482954" y="1144538"/>
                  </a:cubicBezTo>
                  <a:cubicBezTo>
                    <a:pt x="1454300" y="1189239"/>
                    <a:pt x="1419533" y="1228973"/>
                    <a:pt x="1377124" y="1261066"/>
                  </a:cubicBezTo>
                  <a:cubicBezTo>
                    <a:pt x="1364134" y="1271000"/>
                    <a:pt x="1359549" y="1280933"/>
                    <a:pt x="1361460" y="1298126"/>
                  </a:cubicBezTo>
                  <a:cubicBezTo>
                    <a:pt x="1367955" y="1358873"/>
                    <a:pt x="1429824" y="2073109"/>
                    <a:pt x="1435555" y="2131946"/>
                  </a:cubicBezTo>
                  <a:lnTo>
                    <a:pt x="828175" y="2127589"/>
                  </a:lnTo>
                  <a:cubicBezTo>
                    <a:pt x="812128" y="2121094"/>
                    <a:pt x="787988" y="1518956"/>
                    <a:pt x="783403" y="1507877"/>
                  </a:cubicBezTo>
                  <a:cubicBezTo>
                    <a:pt x="778819" y="1492594"/>
                    <a:pt x="799450" y="1395933"/>
                    <a:pt x="786842" y="1394405"/>
                  </a:cubicBezTo>
                  <a:cubicBezTo>
                    <a:pt x="747108" y="1389056"/>
                    <a:pt x="707756" y="1381797"/>
                    <a:pt x="669168" y="1371481"/>
                  </a:cubicBezTo>
                  <a:cubicBezTo>
                    <a:pt x="655413" y="1367661"/>
                    <a:pt x="681393" y="1488392"/>
                    <a:pt x="678337" y="1501382"/>
                  </a:cubicBezTo>
                  <a:cubicBezTo>
                    <a:pt x="677573" y="1566714"/>
                    <a:pt x="614806" y="2118192"/>
                    <a:pt x="601816" y="2131564"/>
                  </a:cubicBezTo>
                  <a:lnTo>
                    <a:pt x="0" y="2128053"/>
                  </a:lnTo>
                  <a:cubicBezTo>
                    <a:pt x="4967" y="2057372"/>
                    <a:pt x="47939" y="1767295"/>
                    <a:pt x="56344" y="1696996"/>
                  </a:cubicBezTo>
                  <a:cubicBezTo>
                    <a:pt x="57490" y="1687827"/>
                    <a:pt x="156062" y="220336"/>
                    <a:pt x="157972" y="211548"/>
                  </a:cubicBezTo>
                  <a:lnTo>
                    <a:pt x="326078" y="80120"/>
                  </a:lnTo>
                  <a:cubicBezTo>
                    <a:pt x="356261" y="56432"/>
                    <a:pt x="387208" y="33891"/>
                    <a:pt x="417390" y="10203"/>
                  </a:cubicBezTo>
                  <a:cubicBezTo>
                    <a:pt x="422357" y="6000"/>
                    <a:pt x="428470" y="4472"/>
                    <a:pt x="433055" y="269"/>
                  </a:cubicBezTo>
                  <a:cubicBezTo>
                    <a:pt x="436493" y="6764"/>
                    <a:pt x="433437" y="12877"/>
                    <a:pt x="430380" y="18226"/>
                  </a:cubicBezTo>
                  <a:cubicBezTo>
                    <a:pt x="410131" y="54522"/>
                    <a:pt x="417772" y="89671"/>
                    <a:pt x="435347" y="124057"/>
                  </a:cubicBezTo>
                  <a:cubicBezTo>
                    <a:pt x="459799" y="171050"/>
                    <a:pt x="496095" y="208874"/>
                    <a:pt x="536975" y="241731"/>
                  </a:cubicBezTo>
                  <a:cubicBezTo>
                    <a:pt x="557224" y="258160"/>
                    <a:pt x="578619" y="273442"/>
                    <a:pt x="600397" y="287960"/>
                  </a:cubicBezTo>
                  <a:cubicBezTo>
                    <a:pt x="606892" y="292163"/>
                    <a:pt x="613005" y="296748"/>
                    <a:pt x="616443" y="304007"/>
                  </a:cubicBezTo>
                  <a:cubicBezTo>
                    <a:pt x="634400" y="347180"/>
                    <a:pt x="672988" y="457595"/>
                    <a:pt x="677955" y="468674"/>
                  </a:cubicBezTo>
                  <a:cubicBezTo>
                    <a:pt x="681776" y="485867"/>
                    <a:pt x="642423" y="1071565"/>
                    <a:pt x="658088" y="1073857"/>
                  </a:cubicBezTo>
                  <a:cubicBezTo>
                    <a:pt x="680247" y="1077295"/>
                    <a:pt x="702407" y="1077678"/>
                    <a:pt x="724566" y="1079206"/>
                  </a:cubicBezTo>
                  <a:cubicBezTo>
                    <a:pt x="751310" y="1081116"/>
                    <a:pt x="777673" y="1082644"/>
                    <a:pt x="804417" y="1083790"/>
                  </a:cubicBezTo>
                  <a:cubicBezTo>
                    <a:pt x="822756" y="1084555"/>
                    <a:pt x="787224" y="507645"/>
                    <a:pt x="782639" y="477462"/>
                  </a:cubicBezTo>
                  <a:cubicBezTo>
                    <a:pt x="804417" y="425120"/>
                    <a:pt x="818935" y="370103"/>
                    <a:pt x="840712" y="317761"/>
                  </a:cubicBezTo>
                  <a:cubicBezTo>
                    <a:pt x="844533" y="308591"/>
                    <a:pt x="850264" y="301332"/>
                    <a:pt x="856377" y="294455"/>
                  </a:cubicBezTo>
                  <a:cubicBezTo>
                    <a:pt x="902606" y="263891"/>
                    <a:pt x="945015" y="228359"/>
                    <a:pt x="983221" y="188243"/>
                  </a:cubicBezTo>
                  <a:cubicBezTo>
                    <a:pt x="1010347" y="159588"/>
                    <a:pt x="1030596" y="127113"/>
                    <a:pt x="1043204" y="90053"/>
                  </a:cubicBezTo>
                  <a:cubicBezTo>
                    <a:pt x="1051227" y="66748"/>
                    <a:pt x="1047789" y="44970"/>
                    <a:pt x="1036709" y="23957"/>
                  </a:cubicBezTo>
                  <a:cubicBezTo>
                    <a:pt x="1033270" y="17462"/>
                    <a:pt x="1027922" y="11349"/>
                    <a:pt x="1030978" y="2562"/>
                  </a:cubicBezTo>
                  <a:cubicBezTo>
                    <a:pt x="1040147" y="-3551"/>
                    <a:pt x="1046642" y="2562"/>
                    <a:pt x="1053137" y="7529"/>
                  </a:cubicBezTo>
                  <a:cubicBezTo>
                    <a:pt x="1113885" y="52229"/>
                    <a:pt x="1173104" y="99223"/>
                    <a:pt x="1232705" y="145834"/>
                  </a:cubicBezTo>
                  <a:cubicBezTo>
                    <a:pt x="1244931" y="155004"/>
                    <a:pt x="1382091" y="303243"/>
                    <a:pt x="1421825" y="358259"/>
                  </a:cubicBezTo>
                  <a:close/>
                </a:path>
              </a:pathLst>
            </a:custGeom>
            <a:solidFill>
              <a:srgbClr val="F1F1F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E89C483-9E92-45B1-8BB3-03A7915179A3}"/>
                </a:ext>
              </a:extLst>
            </p:cNvPr>
            <p:cNvSpPr/>
            <p:nvPr/>
          </p:nvSpPr>
          <p:spPr>
            <a:xfrm>
              <a:off x="9397286" y="2227220"/>
              <a:ext cx="1312412" cy="1508548"/>
            </a:xfrm>
            <a:custGeom>
              <a:avLst/>
              <a:gdLst>
                <a:gd name="connsiteX0" fmla="*/ 1014772 w 1312411"/>
                <a:gd name="connsiteY0" fmla="*/ 53371 h 1508548"/>
                <a:gd name="connsiteX1" fmla="*/ 1082778 w 1312411"/>
                <a:gd name="connsiteY1" fmla="*/ 199700 h 1508548"/>
                <a:gd name="connsiteX2" fmla="*/ 1307811 w 1312411"/>
                <a:gd name="connsiteY2" fmla="*/ 1321809 h 1508548"/>
                <a:gd name="connsiteX3" fmla="*/ 1292529 w 1312411"/>
                <a:gd name="connsiteY3" fmla="*/ 1453238 h 1508548"/>
                <a:gd name="connsiteX4" fmla="*/ 1214589 w 1312411"/>
                <a:gd name="connsiteY4" fmla="*/ 1505962 h 1508548"/>
                <a:gd name="connsiteX5" fmla="*/ 532613 w 1312411"/>
                <a:gd name="connsiteY5" fmla="*/ 1506726 h 1508548"/>
                <a:gd name="connsiteX6" fmla="*/ 389722 w 1312411"/>
                <a:gd name="connsiteY6" fmla="*/ 1468520 h 1508548"/>
                <a:gd name="connsiteX7" fmla="*/ 323244 w 1312411"/>
                <a:gd name="connsiteY7" fmla="*/ 1379500 h 1508548"/>
                <a:gd name="connsiteX8" fmla="*/ 22 w 1312411"/>
                <a:gd name="connsiteY8" fmla="*/ 189002 h 1508548"/>
                <a:gd name="connsiteX9" fmla="*/ 139855 w 1312411"/>
                <a:gd name="connsiteY9" fmla="*/ 35414 h 1508548"/>
                <a:gd name="connsiteX10" fmla="*/ 868443 w 1312411"/>
                <a:gd name="connsiteY10" fmla="*/ 265 h 1508548"/>
                <a:gd name="connsiteX11" fmla="*/ 1014772 w 1312411"/>
                <a:gd name="connsiteY11" fmla="*/ 53371 h 150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2411" h="1508548">
                  <a:moveTo>
                    <a:pt x="1014772" y="53371"/>
                  </a:moveTo>
                  <a:cubicBezTo>
                    <a:pt x="1056416" y="93105"/>
                    <a:pt x="1074373" y="143537"/>
                    <a:pt x="1082778" y="199700"/>
                  </a:cubicBezTo>
                  <a:cubicBezTo>
                    <a:pt x="1091948" y="258537"/>
                    <a:pt x="1298642" y="1263736"/>
                    <a:pt x="1307811" y="1321809"/>
                  </a:cubicBezTo>
                  <a:cubicBezTo>
                    <a:pt x="1315071" y="1366128"/>
                    <a:pt x="1316217" y="1411211"/>
                    <a:pt x="1292529" y="1453238"/>
                  </a:cubicBezTo>
                  <a:cubicBezTo>
                    <a:pt x="1274954" y="1484566"/>
                    <a:pt x="1248210" y="1500613"/>
                    <a:pt x="1214589" y="1505962"/>
                  </a:cubicBezTo>
                  <a:cubicBezTo>
                    <a:pt x="1185552" y="1510547"/>
                    <a:pt x="598709" y="1507872"/>
                    <a:pt x="532613" y="1506726"/>
                  </a:cubicBezTo>
                  <a:cubicBezTo>
                    <a:pt x="482181" y="1505962"/>
                    <a:pt x="433277" y="1497557"/>
                    <a:pt x="389722" y="1468520"/>
                  </a:cubicBezTo>
                  <a:cubicBezTo>
                    <a:pt x="356865" y="1446360"/>
                    <a:pt x="332795" y="1418088"/>
                    <a:pt x="323244" y="1379500"/>
                  </a:cubicBezTo>
                  <a:cubicBezTo>
                    <a:pt x="319805" y="1366510"/>
                    <a:pt x="-3035" y="242873"/>
                    <a:pt x="22" y="189002"/>
                  </a:cubicBezTo>
                  <a:cubicBezTo>
                    <a:pt x="4606" y="112590"/>
                    <a:pt x="50453" y="41909"/>
                    <a:pt x="139855" y="35414"/>
                  </a:cubicBezTo>
                  <a:cubicBezTo>
                    <a:pt x="197928" y="31212"/>
                    <a:pt x="825652" y="-117"/>
                    <a:pt x="868443" y="265"/>
                  </a:cubicBezTo>
                  <a:cubicBezTo>
                    <a:pt x="924606" y="-2410"/>
                    <a:pt x="973509" y="15165"/>
                    <a:pt x="1014772" y="53371"/>
                  </a:cubicBezTo>
                  <a:close/>
                </a:path>
              </a:pathLst>
            </a:custGeom>
            <a:solidFill>
              <a:srgbClr val="003242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B50010B-3A90-495B-BE3A-10F6EC184FA5}"/>
                </a:ext>
              </a:extLst>
            </p:cNvPr>
            <p:cNvSpPr/>
            <p:nvPr/>
          </p:nvSpPr>
          <p:spPr>
            <a:xfrm>
              <a:off x="9556197" y="3125693"/>
              <a:ext cx="358844" cy="444408"/>
            </a:xfrm>
            <a:custGeom>
              <a:avLst/>
              <a:gdLst>
                <a:gd name="connsiteX0" fmla="*/ 55828 w 358844"/>
                <a:gd name="connsiteY0" fmla="*/ 351509 h 444408"/>
                <a:gd name="connsiteX1" fmla="*/ 58885 w 358844"/>
                <a:gd name="connsiteY1" fmla="*/ 310247 h 444408"/>
                <a:gd name="connsiteX2" fmla="*/ 48951 w 358844"/>
                <a:gd name="connsiteY2" fmla="*/ 295346 h 444408"/>
                <a:gd name="connsiteX3" fmla="*/ 29084 w 358844"/>
                <a:gd name="connsiteY3" fmla="*/ 241094 h 444408"/>
                <a:gd name="connsiteX4" fmla="*/ 22971 w 358844"/>
                <a:gd name="connsiteY4" fmla="*/ 225430 h 444408"/>
                <a:gd name="connsiteX5" fmla="*/ 19532 w 358844"/>
                <a:gd name="connsiteY5" fmla="*/ 152838 h 444408"/>
                <a:gd name="connsiteX6" fmla="*/ 62323 w 358844"/>
                <a:gd name="connsiteY6" fmla="*/ 116543 h 444408"/>
                <a:gd name="connsiteX7" fmla="*/ 196044 w 358844"/>
                <a:gd name="connsiteY7" fmla="*/ 15297 h 444408"/>
                <a:gd name="connsiteX8" fmla="*/ 233868 w 358844"/>
                <a:gd name="connsiteY8" fmla="*/ 14 h 444408"/>
                <a:gd name="connsiteX9" fmla="*/ 261376 w 358844"/>
                <a:gd name="connsiteY9" fmla="*/ 14151 h 444408"/>
                <a:gd name="connsiteX10" fmla="*/ 257556 w 358844"/>
                <a:gd name="connsiteY10" fmla="*/ 44333 h 444408"/>
                <a:gd name="connsiteX11" fmla="*/ 146758 w 358844"/>
                <a:gd name="connsiteY11" fmla="*/ 161626 h 444408"/>
                <a:gd name="connsiteX12" fmla="*/ 126509 w 358844"/>
                <a:gd name="connsiteY12" fmla="*/ 179964 h 444408"/>
                <a:gd name="connsiteX13" fmla="*/ 212090 w 358844"/>
                <a:gd name="connsiteY13" fmla="*/ 137938 h 444408"/>
                <a:gd name="connsiteX14" fmla="*/ 269017 w 358844"/>
                <a:gd name="connsiteY14" fmla="*/ 112722 h 444408"/>
                <a:gd name="connsiteX15" fmla="*/ 312572 w 358844"/>
                <a:gd name="connsiteY15" fmla="*/ 126476 h 444408"/>
                <a:gd name="connsiteX16" fmla="*/ 300346 w 358844"/>
                <a:gd name="connsiteY16" fmla="*/ 164300 h 444408"/>
                <a:gd name="connsiteX17" fmla="*/ 264815 w 358844"/>
                <a:gd name="connsiteY17" fmla="*/ 195247 h 444408"/>
                <a:gd name="connsiteX18" fmla="*/ 304167 w 358844"/>
                <a:gd name="connsiteY18" fmla="*/ 182257 h 444408"/>
                <a:gd name="connsiteX19" fmla="*/ 341609 w 358844"/>
                <a:gd name="connsiteY19" fmla="*/ 193337 h 444408"/>
                <a:gd name="connsiteX20" fmla="*/ 333585 w 358844"/>
                <a:gd name="connsiteY20" fmla="*/ 233071 h 444408"/>
                <a:gd name="connsiteX21" fmla="*/ 289649 w 358844"/>
                <a:gd name="connsiteY21" fmla="*/ 270131 h 444408"/>
                <a:gd name="connsiteX22" fmla="*/ 311808 w 358844"/>
                <a:gd name="connsiteY22" fmla="*/ 264018 h 444408"/>
                <a:gd name="connsiteX23" fmla="*/ 353835 w 358844"/>
                <a:gd name="connsiteY23" fmla="*/ 274333 h 444408"/>
                <a:gd name="connsiteX24" fmla="*/ 344665 w 358844"/>
                <a:gd name="connsiteY24" fmla="*/ 316742 h 444408"/>
                <a:gd name="connsiteX25" fmla="*/ 248004 w 358844"/>
                <a:gd name="connsiteY25" fmla="*/ 388951 h 444408"/>
                <a:gd name="connsiteX26" fmla="*/ 154017 w 358844"/>
                <a:gd name="connsiteY26" fmla="*/ 441293 h 444408"/>
                <a:gd name="connsiteX27" fmla="*/ 97091 w 358844"/>
                <a:gd name="connsiteY27" fmla="*/ 429067 h 444408"/>
                <a:gd name="connsiteX28" fmla="*/ 90596 w 358844"/>
                <a:gd name="connsiteY28" fmla="*/ 385895 h 444408"/>
                <a:gd name="connsiteX29" fmla="*/ 84483 w 358844"/>
                <a:gd name="connsiteY29" fmla="*/ 368702 h 444408"/>
                <a:gd name="connsiteX30" fmla="*/ 55828 w 358844"/>
                <a:gd name="connsiteY30" fmla="*/ 351509 h 44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8844" h="444408">
                  <a:moveTo>
                    <a:pt x="55828" y="351509"/>
                  </a:moveTo>
                  <a:cubicBezTo>
                    <a:pt x="50097" y="338901"/>
                    <a:pt x="50861" y="327822"/>
                    <a:pt x="58885" y="310247"/>
                  </a:cubicBezTo>
                  <a:cubicBezTo>
                    <a:pt x="63087" y="301459"/>
                    <a:pt x="55064" y="298403"/>
                    <a:pt x="48951" y="295346"/>
                  </a:cubicBezTo>
                  <a:cubicBezTo>
                    <a:pt x="22207" y="282356"/>
                    <a:pt x="16094" y="267074"/>
                    <a:pt x="29084" y="241094"/>
                  </a:cubicBezTo>
                  <a:cubicBezTo>
                    <a:pt x="33287" y="232307"/>
                    <a:pt x="30230" y="229632"/>
                    <a:pt x="22971" y="225430"/>
                  </a:cubicBezTo>
                  <a:cubicBezTo>
                    <a:pt x="-6066" y="208619"/>
                    <a:pt x="-7976" y="172323"/>
                    <a:pt x="19532" y="152838"/>
                  </a:cubicBezTo>
                  <a:cubicBezTo>
                    <a:pt x="35197" y="141758"/>
                    <a:pt x="47805" y="128004"/>
                    <a:pt x="62323" y="116543"/>
                  </a:cubicBezTo>
                  <a:cubicBezTo>
                    <a:pt x="106642" y="82539"/>
                    <a:pt x="150961" y="48536"/>
                    <a:pt x="196044" y="15297"/>
                  </a:cubicBezTo>
                  <a:cubicBezTo>
                    <a:pt x="207124" y="6891"/>
                    <a:pt x="219350" y="-368"/>
                    <a:pt x="233868" y="14"/>
                  </a:cubicBezTo>
                  <a:cubicBezTo>
                    <a:pt x="245712" y="14"/>
                    <a:pt x="256409" y="4599"/>
                    <a:pt x="261376" y="14151"/>
                  </a:cubicBezTo>
                  <a:cubicBezTo>
                    <a:pt x="266343" y="23702"/>
                    <a:pt x="264815" y="34400"/>
                    <a:pt x="257556" y="44333"/>
                  </a:cubicBezTo>
                  <a:cubicBezTo>
                    <a:pt x="226227" y="88652"/>
                    <a:pt x="186110" y="124566"/>
                    <a:pt x="146758" y="161626"/>
                  </a:cubicBezTo>
                  <a:cubicBezTo>
                    <a:pt x="141409" y="166975"/>
                    <a:pt x="135679" y="171941"/>
                    <a:pt x="126509" y="179964"/>
                  </a:cubicBezTo>
                  <a:cubicBezTo>
                    <a:pt x="160894" y="165064"/>
                    <a:pt x="185728" y="152838"/>
                    <a:pt x="212090" y="137938"/>
                  </a:cubicBezTo>
                  <a:cubicBezTo>
                    <a:pt x="230429" y="127622"/>
                    <a:pt x="249150" y="118453"/>
                    <a:pt x="269017" y="112722"/>
                  </a:cubicBezTo>
                  <a:cubicBezTo>
                    <a:pt x="286974" y="107373"/>
                    <a:pt x="305695" y="112340"/>
                    <a:pt x="312572" y="126476"/>
                  </a:cubicBezTo>
                  <a:cubicBezTo>
                    <a:pt x="320213" y="142523"/>
                    <a:pt x="312190" y="153984"/>
                    <a:pt x="300346" y="164300"/>
                  </a:cubicBezTo>
                  <a:cubicBezTo>
                    <a:pt x="288884" y="173852"/>
                    <a:pt x="277805" y="183785"/>
                    <a:pt x="264815" y="195247"/>
                  </a:cubicBezTo>
                  <a:cubicBezTo>
                    <a:pt x="280861" y="190280"/>
                    <a:pt x="290795" y="184167"/>
                    <a:pt x="304167" y="182257"/>
                  </a:cubicBezTo>
                  <a:cubicBezTo>
                    <a:pt x="320595" y="179964"/>
                    <a:pt x="332439" y="178054"/>
                    <a:pt x="341609" y="193337"/>
                  </a:cubicBezTo>
                  <a:cubicBezTo>
                    <a:pt x="350778" y="208619"/>
                    <a:pt x="343137" y="222373"/>
                    <a:pt x="333585" y="233071"/>
                  </a:cubicBezTo>
                  <a:cubicBezTo>
                    <a:pt x="320977" y="247589"/>
                    <a:pt x="303785" y="255994"/>
                    <a:pt x="289649" y="270131"/>
                  </a:cubicBezTo>
                  <a:cubicBezTo>
                    <a:pt x="303403" y="267838"/>
                    <a:pt x="304549" y="265928"/>
                    <a:pt x="311808" y="264018"/>
                  </a:cubicBezTo>
                  <a:cubicBezTo>
                    <a:pt x="328619" y="259433"/>
                    <a:pt x="343519" y="259051"/>
                    <a:pt x="353835" y="274333"/>
                  </a:cubicBezTo>
                  <a:cubicBezTo>
                    <a:pt x="364532" y="290380"/>
                    <a:pt x="356509" y="305662"/>
                    <a:pt x="344665" y="316742"/>
                  </a:cubicBezTo>
                  <a:cubicBezTo>
                    <a:pt x="315247" y="344250"/>
                    <a:pt x="281625" y="366409"/>
                    <a:pt x="248004" y="388951"/>
                  </a:cubicBezTo>
                  <a:cubicBezTo>
                    <a:pt x="218203" y="408818"/>
                    <a:pt x="186492" y="426011"/>
                    <a:pt x="154017" y="441293"/>
                  </a:cubicBezTo>
                  <a:cubicBezTo>
                    <a:pt x="139117" y="447024"/>
                    <a:pt x="113519" y="445878"/>
                    <a:pt x="97091" y="429067"/>
                  </a:cubicBezTo>
                  <a:cubicBezTo>
                    <a:pt x="84483" y="416077"/>
                    <a:pt x="81808" y="401559"/>
                    <a:pt x="90596" y="385895"/>
                  </a:cubicBezTo>
                  <a:cubicBezTo>
                    <a:pt x="96326" y="376343"/>
                    <a:pt x="95944" y="372523"/>
                    <a:pt x="84483" y="368702"/>
                  </a:cubicBezTo>
                  <a:cubicBezTo>
                    <a:pt x="74549" y="364499"/>
                    <a:pt x="63851" y="360297"/>
                    <a:pt x="55828" y="351509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750DAE7-378B-4D4A-8229-EA40A53BE1DB}"/>
                </a:ext>
              </a:extLst>
            </p:cNvPr>
            <p:cNvSpPr/>
            <p:nvPr/>
          </p:nvSpPr>
          <p:spPr>
            <a:xfrm>
              <a:off x="10663591" y="2029191"/>
              <a:ext cx="295382" cy="346991"/>
            </a:xfrm>
            <a:custGeom>
              <a:avLst/>
              <a:gdLst>
                <a:gd name="connsiteX0" fmla="*/ 177138 w 295382"/>
                <a:gd name="connsiteY0" fmla="*/ 129524 h 346991"/>
                <a:gd name="connsiteX1" fmla="*/ 282204 w 295382"/>
                <a:gd name="connsiteY1" fmla="*/ 190271 h 346991"/>
                <a:gd name="connsiteX2" fmla="*/ 294430 w 295382"/>
                <a:gd name="connsiteY2" fmla="*/ 205172 h 346991"/>
                <a:gd name="connsiteX3" fmla="*/ 201208 w 295382"/>
                <a:gd name="connsiteY3" fmla="*/ 343859 h 346991"/>
                <a:gd name="connsiteX4" fmla="*/ 73600 w 295382"/>
                <a:gd name="connsiteY4" fmla="*/ 241467 h 346991"/>
                <a:gd name="connsiteX5" fmla="*/ 4447 w 295382"/>
                <a:gd name="connsiteY5" fmla="*/ 129906 h 346991"/>
                <a:gd name="connsiteX6" fmla="*/ 22786 w 295382"/>
                <a:gd name="connsiteY6" fmla="*/ 40122 h 346991"/>
                <a:gd name="connsiteX7" fmla="*/ 120975 w 295382"/>
                <a:gd name="connsiteY7" fmla="*/ 6 h 346991"/>
                <a:gd name="connsiteX8" fmla="*/ 140078 w 295382"/>
                <a:gd name="connsiteY8" fmla="*/ 19873 h 346991"/>
                <a:gd name="connsiteX9" fmla="*/ 177138 w 295382"/>
                <a:gd name="connsiteY9" fmla="*/ 129524 h 3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382" h="346991">
                  <a:moveTo>
                    <a:pt x="177138" y="129524"/>
                  </a:moveTo>
                  <a:cubicBezTo>
                    <a:pt x="206939" y="158942"/>
                    <a:pt x="243234" y="176517"/>
                    <a:pt x="282204" y="190271"/>
                  </a:cubicBezTo>
                  <a:cubicBezTo>
                    <a:pt x="289846" y="192946"/>
                    <a:pt x="298251" y="195620"/>
                    <a:pt x="294430" y="205172"/>
                  </a:cubicBezTo>
                  <a:cubicBezTo>
                    <a:pt x="291374" y="213195"/>
                    <a:pt x="232919" y="370985"/>
                    <a:pt x="201208" y="343859"/>
                  </a:cubicBezTo>
                  <a:cubicBezTo>
                    <a:pt x="156889" y="311766"/>
                    <a:pt x="111042" y="281966"/>
                    <a:pt x="73600" y="241467"/>
                  </a:cubicBezTo>
                  <a:cubicBezTo>
                    <a:pt x="43035" y="208610"/>
                    <a:pt x="17055" y="173079"/>
                    <a:pt x="4447" y="129906"/>
                  </a:cubicBezTo>
                  <a:cubicBezTo>
                    <a:pt x="-2812" y="104308"/>
                    <a:pt x="-3958" y="58843"/>
                    <a:pt x="22786" y="40122"/>
                  </a:cubicBezTo>
                  <a:cubicBezTo>
                    <a:pt x="52205" y="18727"/>
                    <a:pt x="82005" y="-376"/>
                    <a:pt x="120975" y="6"/>
                  </a:cubicBezTo>
                  <a:cubicBezTo>
                    <a:pt x="136258" y="388"/>
                    <a:pt x="141607" y="4972"/>
                    <a:pt x="140078" y="19873"/>
                  </a:cubicBezTo>
                  <a:cubicBezTo>
                    <a:pt x="137786" y="50055"/>
                    <a:pt x="168351" y="121118"/>
                    <a:pt x="177138" y="129524"/>
                  </a:cubicBezTo>
                  <a:close/>
                </a:path>
              </a:pathLst>
            </a:custGeom>
            <a:solidFill>
              <a:srgbClr val="00DCD4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B5BABAC-70D2-43EC-BE7C-2766B0A0C22B}"/>
                </a:ext>
              </a:extLst>
            </p:cNvPr>
            <p:cNvSpPr/>
            <p:nvPr/>
          </p:nvSpPr>
          <p:spPr>
            <a:xfrm>
              <a:off x="10873205" y="1939030"/>
              <a:ext cx="230069" cy="118567"/>
            </a:xfrm>
            <a:custGeom>
              <a:avLst/>
              <a:gdLst>
                <a:gd name="connsiteX0" fmla="*/ 227325 w 230069"/>
                <a:gd name="connsiteY0" fmla="*/ 6113 h 118567"/>
                <a:gd name="connsiteX1" fmla="*/ 129136 w 230069"/>
                <a:gd name="connsiteY1" fmla="*/ 61130 h 118567"/>
                <a:gd name="connsiteX2" fmla="*/ 23306 w 230069"/>
                <a:gd name="connsiteY2" fmla="*/ 114618 h 118567"/>
                <a:gd name="connsiteX3" fmla="*/ 764 w 230069"/>
                <a:gd name="connsiteY3" fmla="*/ 105830 h 118567"/>
                <a:gd name="connsiteX4" fmla="*/ 0 w 230069"/>
                <a:gd name="connsiteY4" fmla="*/ 7641 h 118567"/>
                <a:gd name="connsiteX5" fmla="*/ 228472 w 230069"/>
                <a:gd name="connsiteY5" fmla="*/ 0 h 118567"/>
                <a:gd name="connsiteX6" fmla="*/ 227325 w 230069"/>
                <a:gd name="connsiteY6" fmla="*/ 6113 h 11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069" h="118567">
                  <a:moveTo>
                    <a:pt x="227325" y="6113"/>
                  </a:moveTo>
                  <a:cubicBezTo>
                    <a:pt x="197525" y="30183"/>
                    <a:pt x="161993" y="43173"/>
                    <a:pt x="129136" y="61130"/>
                  </a:cubicBezTo>
                  <a:cubicBezTo>
                    <a:pt x="94369" y="80233"/>
                    <a:pt x="58455" y="96661"/>
                    <a:pt x="23306" y="114618"/>
                  </a:cubicBezTo>
                  <a:cubicBezTo>
                    <a:pt x="11462" y="120731"/>
                    <a:pt x="3439" y="121113"/>
                    <a:pt x="764" y="105830"/>
                  </a:cubicBezTo>
                  <a:cubicBezTo>
                    <a:pt x="382" y="72973"/>
                    <a:pt x="382" y="40498"/>
                    <a:pt x="0" y="7641"/>
                  </a:cubicBezTo>
                  <a:cubicBezTo>
                    <a:pt x="76794" y="29419"/>
                    <a:pt x="152824" y="25216"/>
                    <a:pt x="228472" y="0"/>
                  </a:cubicBezTo>
                  <a:cubicBezTo>
                    <a:pt x="230764" y="2292"/>
                    <a:pt x="230764" y="4585"/>
                    <a:pt x="227325" y="6113"/>
                  </a:cubicBezTo>
                  <a:close/>
                </a:path>
              </a:pathLst>
            </a:custGeom>
            <a:solidFill>
              <a:srgbClr val="E08D55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09448C4-85C6-4A32-AE85-C3619FC6D8E9}"/>
                </a:ext>
              </a:extLst>
            </p:cNvPr>
            <p:cNvSpPr/>
            <p:nvPr/>
          </p:nvSpPr>
          <p:spPr>
            <a:xfrm>
              <a:off x="10901783" y="3429770"/>
              <a:ext cx="162319" cy="211720"/>
            </a:xfrm>
            <a:custGeom>
              <a:avLst/>
              <a:gdLst>
                <a:gd name="connsiteX0" fmla="*/ 457 w 162319"/>
                <a:gd name="connsiteY0" fmla="*/ 10373 h 211720"/>
                <a:gd name="connsiteX1" fmla="*/ 10773 w 162319"/>
                <a:gd name="connsiteY1" fmla="*/ 822 h 211720"/>
                <a:gd name="connsiteX2" fmla="*/ 154045 w 162319"/>
                <a:gd name="connsiteY2" fmla="*/ 29094 h 211720"/>
                <a:gd name="connsiteX3" fmla="*/ 161686 w 162319"/>
                <a:gd name="connsiteY3" fmla="*/ 42466 h 211720"/>
                <a:gd name="connsiteX4" fmla="*/ 115075 w 162319"/>
                <a:gd name="connsiteY4" fmla="*/ 189941 h 211720"/>
                <a:gd name="connsiteX5" fmla="*/ 61968 w 162319"/>
                <a:gd name="connsiteY5" fmla="*/ 197201 h 211720"/>
                <a:gd name="connsiteX6" fmla="*/ 457 w 162319"/>
                <a:gd name="connsiteY6" fmla="*/ 10373 h 21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319" h="211720">
                  <a:moveTo>
                    <a:pt x="457" y="10373"/>
                  </a:moveTo>
                  <a:cubicBezTo>
                    <a:pt x="-1453" y="822"/>
                    <a:pt x="2749" y="-1470"/>
                    <a:pt x="10773" y="822"/>
                  </a:cubicBezTo>
                  <a:cubicBezTo>
                    <a:pt x="57766" y="13812"/>
                    <a:pt x="106287" y="21071"/>
                    <a:pt x="154045" y="29094"/>
                  </a:cubicBezTo>
                  <a:cubicBezTo>
                    <a:pt x="162450" y="30622"/>
                    <a:pt x="163214" y="34825"/>
                    <a:pt x="161686" y="42466"/>
                  </a:cubicBezTo>
                  <a:cubicBezTo>
                    <a:pt x="156337" y="70357"/>
                    <a:pt x="151752" y="128048"/>
                    <a:pt x="115075" y="189941"/>
                  </a:cubicBezTo>
                  <a:cubicBezTo>
                    <a:pt x="99792" y="215539"/>
                    <a:pt x="74194" y="219360"/>
                    <a:pt x="61968" y="197201"/>
                  </a:cubicBezTo>
                  <a:cubicBezTo>
                    <a:pt x="24145" y="128048"/>
                    <a:pt x="3895" y="26420"/>
                    <a:pt x="457" y="10373"/>
                  </a:cubicBezTo>
                  <a:close/>
                </a:path>
              </a:pathLst>
            </a:custGeom>
            <a:solidFill>
              <a:srgbClr val="FD535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6DD6776-E747-4E3E-9877-65C1F6CFBD66}"/>
                </a:ext>
              </a:extLst>
            </p:cNvPr>
            <p:cNvSpPr/>
            <p:nvPr/>
          </p:nvSpPr>
          <p:spPr>
            <a:xfrm>
              <a:off x="10470513" y="2388714"/>
              <a:ext cx="416828" cy="683886"/>
            </a:xfrm>
            <a:custGeom>
              <a:avLst/>
              <a:gdLst>
                <a:gd name="connsiteX0" fmla="*/ 409568 w 416827"/>
                <a:gd name="connsiteY0" fmla="*/ 683887 h 683886"/>
                <a:gd name="connsiteX1" fmla="*/ 289601 w 416827"/>
                <a:gd name="connsiteY1" fmla="*/ 462674 h 683886"/>
                <a:gd name="connsiteX2" fmla="*/ 71063 w 416827"/>
                <a:gd name="connsiteY2" fmla="*/ 255216 h 683886"/>
                <a:gd name="connsiteX3" fmla="*/ 56927 w 416827"/>
                <a:gd name="connsiteY3" fmla="*/ 248339 h 683886"/>
                <a:gd name="connsiteX4" fmla="*/ 53488 w 416827"/>
                <a:gd name="connsiteY4" fmla="*/ 242608 h 683886"/>
                <a:gd name="connsiteX5" fmla="*/ 127608 w 416827"/>
                <a:gd name="connsiteY5" fmla="*/ 154734 h 683886"/>
                <a:gd name="connsiteX6" fmla="*/ 205548 w 416827"/>
                <a:gd name="connsiteY6" fmla="*/ 64568 h 683886"/>
                <a:gd name="connsiteX7" fmla="*/ 0 w 416827"/>
                <a:gd name="connsiteY7" fmla="*/ 7641 h 683886"/>
                <a:gd name="connsiteX8" fmla="*/ 1528 w 416827"/>
                <a:gd name="connsiteY8" fmla="*/ 0 h 683886"/>
                <a:gd name="connsiteX9" fmla="*/ 212807 w 416827"/>
                <a:gd name="connsiteY9" fmla="*/ 61130 h 683886"/>
                <a:gd name="connsiteX10" fmla="*/ 133339 w 416827"/>
                <a:gd name="connsiteY10" fmla="*/ 160083 h 683886"/>
                <a:gd name="connsiteX11" fmla="*/ 61512 w 416827"/>
                <a:gd name="connsiteY11" fmla="*/ 241844 h 683886"/>
                <a:gd name="connsiteX12" fmla="*/ 74884 w 416827"/>
                <a:gd name="connsiteY12" fmla="*/ 248339 h 683886"/>
                <a:gd name="connsiteX13" fmla="*/ 296860 w 416827"/>
                <a:gd name="connsiteY13" fmla="*/ 458854 h 683886"/>
                <a:gd name="connsiteX14" fmla="*/ 416827 w 416827"/>
                <a:gd name="connsiteY14" fmla="*/ 680066 h 683886"/>
                <a:gd name="connsiteX15" fmla="*/ 409568 w 416827"/>
                <a:gd name="connsiteY15" fmla="*/ 683887 h 68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6827" h="683886">
                  <a:moveTo>
                    <a:pt x="409568" y="683887"/>
                  </a:moveTo>
                  <a:cubicBezTo>
                    <a:pt x="409186" y="683123"/>
                    <a:pt x="375565" y="623139"/>
                    <a:pt x="289601" y="462674"/>
                  </a:cubicBezTo>
                  <a:cubicBezTo>
                    <a:pt x="214718" y="323223"/>
                    <a:pt x="110033" y="273937"/>
                    <a:pt x="71063" y="255216"/>
                  </a:cubicBezTo>
                  <a:cubicBezTo>
                    <a:pt x="64568" y="252159"/>
                    <a:pt x="59983" y="249867"/>
                    <a:pt x="56927" y="248339"/>
                  </a:cubicBezTo>
                  <a:cubicBezTo>
                    <a:pt x="55017" y="247193"/>
                    <a:pt x="53488" y="245282"/>
                    <a:pt x="53488" y="242608"/>
                  </a:cubicBezTo>
                  <a:cubicBezTo>
                    <a:pt x="51960" y="230000"/>
                    <a:pt x="80615" y="200964"/>
                    <a:pt x="127608" y="154734"/>
                  </a:cubicBezTo>
                  <a:cubicBezTo>
                    <a:pt x="160465" y="122259"/>
                    <a:pt x="209751" y="73738"/>
                    <a:pt x="205548" y="64568"/>
                  </a:cubicBezTo>
                  <a:cubicBezTo>
                    <a:pt x="197907" y="49286"/>
                    <a:pt x="75266" y="21395"/>
                    <a:pt x="0" y="7641"/>
                  </a:cubicBezTo>
                  <a:lnTo>
                    <a:pt x="1528" y="0"/>
                  </a:lnTo>
                  <a:cubicBezTo>
                    <a:pt x="34767" y="6113"/>
                    <a:pt x="201345" y="37824"/>
                    <a:pt x="212807" y="61130"/>
                  </a:cubicBezTo>
                  <a:cubicBezTo>
                    <a:pt x="218920" y="73738"/>
                    <a:pt x="191794" y="102392"/>
                    <a:pt x="133339" y="160083"/>
                  </a:cubicBezTo>
                  <a:cubicBezTo>
                    <a:pt x="103538" y="189502"/>
                    <a:pt x="58837" y="233439"/>
                    <a:pt x="61512" y="241844"/>
                  </a:cubicBezTo>
                  <a:cubicBezTo>
                    <a:pt x="64186" y="243372"/>
                    <a:pt x="68771" y="245664"/>
                    <a:pt x="74884" y="248339"/>
                  </a:cubicBezTo>
                  <a:cubicBezTo>
                    <a:pt x="114618" y="267060"/>
                    <a:pt x="220831" y="317110"/>
                    <a:pt x="296860" y="458854"/>
                  </a:cubicBezTo>
                  <a:cubicBezTo>
                    <a:pt x="382824" y="619319"/>
                    <a:pt x="416445" y="679302"/>
                    <a:pt x="416827" y="680066"/>
                  </a:cubicBezTo>
                  <a:lnTo>
                    <a:pt x="409568" y="683887"/>
                  </a:ln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AA1384-BADC-4CE7-BA6D-060E52C9117B}"/>
                </a:ext>
              </a:extLst>
            </p:cNvPr>
            <p:cNvSpPr/>
            <p:nvPr/>
          </p:nvSpPr>
          <p:spPr>
            <a:xfrm>
              <a:off x="11074931" y="2323764"/>
              <a:ext cx="511578" cy="783986"/>
            </a:xfrm>
            <a:custGeom>
              <a:avLst/>
              <a:gdLst>
                <a:gd name="connsiteX0" fmla="*/ 6877 w 511577"/>
                <a:gd name="connsiteY0" fmla="*/ 783986 h 783986"/>
                <a:gd name="connsiteX1" fmla="*/ 0 w 511577"/>
                <a:gd name="connsiteY1" fmla="*/ 780548 h 783986"/>
                <a:gd name="connsiteX2" fmla="*/ 186445 w 511577"/>
                <a:gd name="connsiteY2" fmla="*/ 437458 h 783986"/>
                <a:gd name="connsiteX3" fmla="*/ 323987 w 511577"/>
                <a:gd name="connsiteY3" fmla="*/ 322840 h 783986"/>
                <a:gd name="connsiteX4" fmla="*/ 357226 w 511577"/>
                <a:gd name="connsiteY4" fmla="*/ 300299 h 783986"/>
                <a:gd name="connsiteX5" fmla="*/ 353023 w 511577"/>
                <a:gd name="connsiteY5" fmla="*/ 291894 h 783986"/>
                <a:gd name="connsiteX6" fmla="*/ 326661 w 511577"/>
                <a:gd name="connsiteY6" fmla="*/ 266678 h 783986"/>
                <a:gd name="connsiteX7" fmla="*/ 206312 w 511577"/>
                <a:gd name="connsiteY7" fmla="*/ 122641 h 783986"/>
                <a:gd name="connsiteX8" fmla="*/ 216628 w 511577"/>
                <a:gd name="connsiteY8" fmla="*/ 114618 h 783986"/>
                <a:gd name="connsiteX9" fmla="*/ 485980 w 511577"/>
                <a:gd name="connsiteY9" fmla="*/ 35532 h 783986"/>
                <a:gd name="connsiteX10" fmla="*/ 503937 w 511577"/>
                <a:gd name="connsiteY10" fmla="*/ 0 h 783986"/>
                <a:gd name="connsiteX11" fmla="*/ 511578 w 511577"/>
                <a:gd name="connsiteY11" fmla="*/ 0 h 783986"/>
                <a:gd name="connsiteX12" fmla="*/ 490564 w 511577"/>
                <a:gd name="connsiteY12" fmla="*/ 41645 h 783986"/>
                <a:gd name="connsiteX13" fmla="*/ 218156 w 511577"/>
                <a:gd name="connsiteY13" fmla="*/ 122259 h 783986"/>
                <a:gd name="connsiteX14" fmla="*/ 213953 w 511577"/>
                <a:gd name="connsiteY14" fmla="*/ 124934 h 783986"/>
                <a:gd name="connsiteX15" fmla="*/ 332010 w 511577"/>
                <a:gd name="connsiteY15" fmla="*/ 261329 h 783986"/>
                <a:gd name="connsiteX16" fmla="*/ 358372 w 511577"/>
                <a:gd name="connsiteY16" fmla="*/ 286927 h 783986"/>
                <a:gd name="connsiteX17" fmla="*/ 364867 w 511577"/>
                <a:gd name="connsiteY17" fmla="*/ 301827 h 783986"/>
                <a:gd name="connsiteX18" fmla="*/ 327807 w 511577"/>
                <a:gd name="connsiteY18" fmla="*/ 329717 h 783986"/>
                <a:gd name="connsiteX19" fmla="*/ 193322 w 511577"/>
                <a:gd name="connsiteY19" fmla="*/ 441661 h 783986"/>
                <a:gd name="connsiteX20" fmla="*/ 6877 w 511577"/>
                <a:gd name="connsiteY20" fmla="*/ 783986 h 78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1577" h="783986">
                  <a:moveTo>
                    <a:pt x="6877" y="783986"/>
                  </a:moveTo>
                  <a:lnTo>
                    <a:pt x="0" y="780548"/>
                  </a:lnTo>
                  <a:cubicBezTo>
                    <a:pt x="1146" y="778256"/>
                    <a:pt x="111179" y="555133"/>
                    <a:pt x="186445" y="437458"/>
                  </a:cubicBezTo>
                  <a:cubicBezTo>
                    <a:pt x="229618" y="370216"/>
                    <a:pt x="286545" y="341943"/>
                    <a:pt x="323987" y="322840"/>
                  </a:cubicBezTo>
                  <a:cubicBezTo>
                    <a:pt x="341943" y="314053"/>
                    <a:pt x="356079" y="306794"/>
                    <a:pt x="357226" y="300299"/>
                  </a:cubicBezTo>
                  <a:cubicBezTo>
                    <a:pt x="357608" y="298007"/>
                    <a:pt x="356079" y="295332"/>
                    <a:pt x="353023" y="291894"/>
                  </a:cubicBezTo>
                  <a:cubicBezTo>
                    <a:pt x="347292" y="286163"/>
                    <a:pt x="337741" y="276993"/>
                    <a:pt x="326661" y="266678"/>
                  </a:cubicBezTo>
                  <a:cubicBezTo>
                    <a:pt x="259801" y="203256"/>
                    <a:pt x="200199" y="144419"/>
                    <a:pt x="206312" y="122641"/>
                  </a:cubicBezTo>
                  <a:cubicBezTo>
                    <a:pt x="207076" y="119585"/>
                    <a:pt x="209751" y="115764"/>
                    <a:pt x="216628" y="114618"/>
                  </a:cubicBezTo>
                  <a:cubicBezTo>
                    <a:pt x="263239" y="106213"/>
                    <a:pt x="468405" y="48522"/>
                    <a:pt x="485980" y="35532"/>
                  </a:cubicBezTo>
                  <a:cubicBezTo>
                    <a:pt x="503172" y="22924"/>
                    <a:pt x="503937" y="382"/>
                    <a:pt x="503937" y="0"/>
                  </a:cubicBezTo>
                  <a:lnTo>
                    <a:pt x="511578" y="0"/>
                  </a:lnTo>
                  <a:cubicBezTo>
                    <a:pt x="511578" y="1146"/>
                    <a:pt x="510814" y="26744"/>
                    <a:pt x="490564" y="41645"/>
                  </a:cubicBezTo>
                  <a:cubicBezTo>
                    <a:pt x="471080" y="56163"/>
                    <a:pt x="261711" y="114236"/>
                    <a:pt x="218156" y="122259"/>
                  </a:cubicBezTo>
                  <a:cubicBezTo>
                    <a:pt x="214335" y="123023"/>
                    <a:pt x="213953" y="124551"/>
                    <a:pt x="213953" y="124934"/>
                  </a:cubicBezTo>
                  <a:cubicBezTo>
                    <a:pt x="208222" y="144037"/>
                    <a:pt x="291893" y="223123"/>
                    <a:pt x="332010" y="261329"/>
                  </a:cubicBezTo>
                  <a:cubicBezTo>
                    <a:pt x="343090" y="271645"/>
                    <a:pt x="352641" y="280814"/>
                    <a:pt x="358372" y="286927"/>
                  </a:cubicBezTo>
                  <a:cubicBezTo>
                    <a:pt x="363721" y="292276"/>
                    <a:pt x="365631" y="297242"/>
                    <a:pt x="364867" y="301827"/>
                  </a:cubicBezTo>
                  <a:cubicBezTo>
                    <a:pt x="363339" y="312143"/>
                    <a:pt x="349202" y="319020"/>
                    <a:pt x="327807" y="329717"/>
                  </a:cubicBezTo>
                  <a:cubicBezTo>
                    <a:pt x="291129" y="348056"/>
                    <a:pt x="235349" y="375947"/>
                    <a:pt x="193322" y="441661"/>
                  </a:cubicBezTo>
                  <a:cubicBezTo>
                    <a:pt x="117674" y="558571"/>
                    <a:pt x="8023" y="781694"/>
                    <a:pt x="6877" y="783986"/>
                  </a:cubicBez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383A8C1-67E5-4DB7-BB82-A1EB17331A17}"/>
                </a:ext>
              </a:extLst>
            </p:cNvPr>
            <p:cNvSpPr/>
            <p:nvPr/>
          </p:nvSpPr>
          <p:spPr>
            <a:xfrm>
              <a:off x="10700515" y="2715757"/>
              <a:ext cx="911212" cy="758388"/>
            </a:xfrm>
            <a:custGeom>
              <a:avLst/>
              <a:gdLst>
                <a:gd name="connsiteX0" fmla="*/ 471844 w 911211"/>
                <a:gd name="connsiteY0" fmla="*/ 758388 h 758388"/>
                <a:gd name="connsiteX1" fmla="*/ 7641 w 911211"/>
                <a:gd name="connsiteY1" fmla="*/ 639186 h 758388"/>
                <a:gd name="connsiteX2" fmla="*/ 5731 w 911211"/>
                <a:gd name="connsiteY2" fmla="*/ 638040 h 758388"/>
                <a:gd name="connsiteX3" fmla="*/ 0 w 911211"/>
                <a:gd name="connsiteY3" fmla="*/ 409950 h 758388"/>
                <a:gd name="connsiteX4" fmla="*/ 4203 w 911211"/>
                <a:gd name="connsiteY4" fmla="*/ 410332 h 758388"/>
                <a:gd name="connsiteX5" fmla="*/ 438986 w 911211"/>
                <a:gd name="connsiteY5" fmla="*/ 440515 h 758388"/>
                <a:gd name="connsiteX6" fmla="*/ 672043 w 911211"/>
                <a:gd name="connsiteY6" fmla="*/ 320930 h 758388"/>
                <a:gd name="connsiteX7" fmla="*/ 627342 w 911211"/>
                <a:gd name="connsiteY7" fmla="*/ 3056 h 758388"/>
                <a:gd name="connsiteX8" fmla="*/ 634219 w 911211"/>
                <a:gd name="connsiteY8" fmla="*/ 0 h 758388"/>
                <a:gd name="connsiteX9" fmla="*/ 678538 w 911211"/>
                <a:gd name="connsiteY9" fmla="*/ 325133 h 758388"/>
                <a:gd name="connsiteX10" fmla="*/ 438986 w 911211"/>
                <a:gd name="connsiteY10" fmla="*/ 448156 h 758388"/>
                <a:gd name="connsiteX11" fmla="*/ 438604 w 911211"/>
                <a:gd name="connsiteY11" fmla="*/ 448156 h 758388"/>
                <a:gd name="connsiteX12" fmla="*/ 8023 w 911211"/>
                <a:gd name="connsiteY12" fmla="*/ 418355 h 758388"/>
                <a:gd name="connsiteX13" fmla="*/ 13372 w 911211"/>
                <a:gd name="connsiteY13" fmla="*/ 633455 h 758388"/>
                <a:gd name="connsiteX14" fmla="*/ 497441 w 911211"/>
                <a:gd name="connsiteY14" fmla="*/ 750365 h 758388"/>
                <a:gd name="connsiteX15" fmla="*/ 906627 w 911211"/>
                <a:gd name="connsiteY15" fmla="*/ 625431 h 758388"/>
                <a:gd name="connsiteX16" fmla="*/ 911212 w 911211"/>
                <a:gd name="connsiteY16" fmla="*/ 631545 h 758388"/>
                <a:gd name="connsiteX17" fmla="*/ 497824 w 911211"/>
                <a:gd name="connsiteY17" fmla="*/ 758006 h 758388"/>
                <a:gd name="connsiteX18" fmla="*/ 471844 w 911211"/>
                <a:gd name="connsiteY18" fmla="*/ 758388 h 75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1211" h="758388">
                  <a:moveTo>
                    <a:pt x="471844" y="758388"/>
                  </a:moveTo>
                  <a:cubicBezTo>
                    <a:pt x="235731" y="758388"/>
                    <a:pt x="9934" y="640332"/>
                    <a:pt x="7641" y="639186"/>
                  </a:cubicBezTo>
                  <a:lnTo>
                    <a:pt x="5731" y="638040"/>
                  </a:lnTo>
                  <a:lnTo>
                    <a:pt x="0" y="409950"/>
                  </a:lnTo>
                  <a:lnTo>
                    <a:pt x="4203" y="410332"/>
                  </a:lnTo>
                  <a:cubicBezTo>
                    <a:pt x="8023" y="410714"/>
                    <a:pt x="388173" y="440897"/>
                    <a:pt x="438986" y="440515"/>
                  </a:cubicBezTo>
                  <a:cubicBezTo>
                    <a:pt x="494003" y="440133"/>
                    <a:pt x="613206" y="414917"/>
                    <a:pt x="672043" y="320930"/>
                  </a:cubicBezTo>
                  <a:cubicBezTo>
                    <a:pt x="730880" y="226943"/>
                    <a:pt x="628488" y="5349"/>
                    <a:pt x="627342" y="3056"/>
                  </a:cubicBezTo>
                  <a:lnTo>
                    <a:pt x="634219" y="0"/>
                  </a:lnTo>
                  <a:cubicBezTo>
                    <a:pt x="638422" y="9169"/>
                    <a:pt x="739667" y="227707"/>
                    <a:pt x="678538" y="325133"/>
                  </a:cubicBezTo>
                  <a:cubicBezTo>
                    <a:pt x="617790" y="421794"/>
                    <a:pt x="495149" y="447774"/>
                    <a:pt x="438986" y="448156"/>
                  </a:cubicBezTo>
                  <a:cubicBezTo>
                    <a:pt x="438986" y="448156"/>
                    <a:pt x="438604" y="448156"/>
                    <a:pt x="438604" y="448156"/>
                  </a:cubicBezTo>
                  <a:cubicBezTo>
                    <a:pt x="388173" y="448156"/>
                    <a:pt x="51960" y="421794"/>
                    <a:pt x="8023" y="418355"/>
                  </a:cubicBezTo>
                  <a:lnTo>
                    <a:pt x="13372" y="633455"/>
                  </a:lnTo>
                  <a:cubicBezTo>
                    <a:pt x="37060" y="645681"/>
                    <a:pt x="265913" y="759152"/>
                    <a:pt x="497441" y="750365"/>
                  </a:cubicBezTo>
                  <a:cubicBezTo>
                    <a:pt x="740432" y="741196"/>
                    <a:pt x="905099" y="626578"/>
                    <a:pt x="906627" y="625431"/>
                  </a:cubicBezTo>
                  <a:lnTo>
                    <a:pt x="911212" y="631545"/>
                  </a:lnTo>
                  <a:cubicBezTo>
                    <a:pt x="909684" y="632691"/>
                    <a:pt x="743106" y="748837"/>
                    <a:pt x="497824" y="758006"/>
                  </a:cubicBezTo>
                  <a:cubicBezTo>
                    <a:pt x="488654" y="758006"/>
                    <a:pt x="480249" y="758388"/>
                    <a:pt x="471844" y="758388"/>
                  </a:cubicBez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9A41B94-EBF7-4887-9631-7879EE13FD28}"/>
                </a:ext>
              </a:extLst>
            </p:cNvPr>
            <p:cNvSpPr/>
            <p:nvPr/>
          </p:nvSpPr>
          <p:spPr>
            <a:xfrm>
              <a:off x="11149038" y="2618309"/>
              <a:ext cx="282007" cy="97448"/>
            </a:xfrm>
            <a:custGeom>
              <a:avLst/>
              <a:gdLst>
                <a:gd name="connsiteX0" fmla="*/ 142147 w 282006"/>
                <a:gd name="connsiteY0" fmla="*/ 406 h 97448"/>
                <a:gd name="connsiteX1" fmla="*/ 265934 w 282006"/>
                <a:gd name="connsiteY1" fmla="*/ 24 h 97448"/>
                <a:gd name="connsiteX2" fmla="*/ 281980 w 282006"/>
                <a:gd name="connsiteY2" fmla="*/ 16070 h 97448"/>
                <a:gd name="connsiteX3" fmla="*/ 281598 w 282006"/>
                <a:gd name="connsiteY3" fmla="*/ 81020 h 97448"/>
                <a:gd name="connsiteX4" fmla="*/ 267080 w 282006"/>
                <a:gd name="connsiteY4" fmla="*/ 97449 h 97448"/>
                <a:gd name="connsiteX5" fmla="*/ 11864 w 282006"/>
                <a:gd name="connsiteY5" fmla="*/ 97067 h 97448"/>
                <a:gd name="connsiteX6" fmla="*/ 20 w 282006"/>
                <a:gd name="connsiteY6" fmla="*/ 84459 h 97448"/>
                <a:gd name="connsiteX7" fmla="*/ 20 w 282006"/>
                <a:gd name="connsiteY7" fmla="*/ 14160 h 97448"/>
                <a:gd name="connsiteX8" fmla="*/ 14539 w 282006"/>
                <a:gd name="connsiteY8" fmla="*/ 406 h 97448"/>
                <a:gd name="connsiteX9" fmla="*/ 142147 w 282006"/>
                <a:gd name="connsiteY9" fmla="*/ 406 h 97448"/>
                <a:gd name="connsiteX10" fmla="*/ 142147 w 282006"/>
                <a:gd name="connsiteY10" fmla="*/ 406 h 9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006" h="97448">
                  <a:moveTo>
                    <a:pt x="142147" y="406"/>
                  </a:moveTo>
                  <a:cubicBezTo>
                    <a:pt x="183409" y="406"/>
                    <a:pt x="224672" y="788"/>
                    <a:pt x="265934" y="24"/>
                  </a:cubicBezTo>
                  <a:cubicBezTo>
                    <a:pt x="278542" y="-358"/>
                    <a:pt x="282363" y="3844"/>
                    <a:pt x="281980" y="16070"/>
                  </a:cubicBezTo>
                  <a:cubicBezTo>
                    <a:pt x="280834" y="37465"/>
                    <a:pt x="281216" y="59243"/>
                    <a:pt x="281598" y="81020"/>
                  </a:cubicBezTo>
                  <a:cubicBezTo>
                    <a:pt x="281980" y="91718"/>
                    <a:pt x="279306" y="97449"/>
                    <a:pt x="267080" y="97449"/>
                  </a:cubicBezTo>
                  <a:cubicBezTo>
                    <a:pt x="181881" y="97067"/>
                    <a:pt x="96682" y="97067"/>
                    <a:pt x="11864" y="97067"/>
                  </a:cubicBezTo>
                  <a:cubicBezTo>
                    <a:pt x="2695" y="97067"/>
                    <a:pt x="20" y="93246"/>
                    <a:pt x="20" y="84459"/>
                  </a:cubicBezTo>
                  <a:cubicBezTo>
                    <a:pt x="403" y="61153"/>
                    <a:pt x="785" y="37465"/>
                    <a:pt x="20" y="14160"/>
                  </a:cubicBezTo>
                  <a:cubicBezTo>
                    <a:pt x="-361" y="2698"/>
                    <a:pt x="4605" y="406"/>
                    <a:pt x="14539" y="406"/>
                  </a:cubicBezTo>
                  <a:cubicBezTo>
                    <a:pt x="57329" y="788"/>
                    <a:pt x="99738" y="406"/>
                    <a:pt x="142147" y="406"/>
                  </a:cubicBezTo>
                  <a:cubicBezTo>
                    <a:pt x="142147" y="406"/>
                    <a:pt x="142147" y="406"/>
                    <a:pt x="142147" y="406"/>
                  </a:cubicBezTo>
                  <a:close/>
                </a:path>
              </a:pathLst>
            </a:custGeom>
            <a:solidFill>
              <a:srgbClr val="DB2D08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4A513E6-C177-4293-8DE8-C2EA60ECE243}"/>
                </a:ext>
              </a:extLst>
            </p:cNvPr>
            <p:cNvSpPr/>
            <p:nvPr/>
          </p:nvSpPr>
          <p:spPr>
            <a:xfrm>
              <a:off x="10391660" y="3052970"/>
              <a:ext cx="354189" cy="319957"/>
            </a:xfrm>
            <a:custGeom>
              <a:avLst/>
              <a:gdLst>
                <a:gd name="connsiteX0" fmla="*/ 225947 w 354188"/>
                <a:gd name="connsiteY0" fmla="*/ 319931 h 319957"/>
                <a:gd name="connsiteX1" fmla="*/ 125466 w 354188"/>
                <a:gd name="connsiteY1" fmla="*/ 310762 h 319957"/>
                <a:gd name="connsiteX2" fmla="*/ 88788 w 354188"/>
                <a:gd name="connsiteY2" fmla="*/ 285928 h 319957"/>
                <a:gd name="connsiteX3" fmla="*/ 117060 w 354188"/>
                <a:gd name="connsiteY3" fmla="*/ 243137 h 319957"/>
                <a:gd name="connsiteX4" fmla="*/ 52110 w 354188"/>
                <a:gd name="connsiteY4" fmla="*/ 235878 h 319957"/>
                <a:gd name="connsiteX5" fmla="*/ 21545 w 354188"/>
                <a:gd name="connsiteY5" fmla="*/ 212572 h 319957"/>
                <a:gd name="connsiteX6" fmla="*/ 44087 w 354188"/>
                <a:gd name="connsiteY6" fmla="*/ 177423 h 319957"/>
                <a:gd name="connsiteX7" fmla="*/ 87642 w 354188"/>
                <a:gd name="connsiteY7" fmla="*/ 167107 h 319957"/>
                <a:gd name="connsiteX8" fmla="*/ 36828 w 354188"/>
                <a:gd name="connsiteY8" fmla="*/ 158702 h 319957"/>
                <a:gd name="connsiteX9" fmla="*/ 10466 w 354188"/>
                <a:gd name="connsiteY9" fmla="*/ 133486 h 319957"/>
                <a:gd name="connsiteX10" fmla="*/ 34917 w 354188"/>
                <a:gd name="connsiteY10" fmla="*/ 101393 h 319957"/>
                <a:gd name="connsiteX11" fmla="*/ 75034 w 354188"/>
                <a:gd name="connsiteY11" fmla="*/ 90695 h 319957"/>
                <a:gd name="connsiteX12" fmla="*/ 29186 w 354188"/>
                <a:gd name="connsiteY12" fmla="*/ 84200 h 319957"/>
                <a:gd name="connsiteX13" fmla="*/ 150 w 354188"/>
                <a:gd name="connsiteY13" fmla="*/ 59366 h 319957"/>
                <a:gd name="connsiteX14" fmla="*/ 18871 w 354188"/>
                <a:gd name="connsiteY14" fmla="*/ 28802 h 319957"/>
                <a:gd name="connsiteX15" fmla="*/ 70449 w 354188"/>
                <a:gd name="connsiteY15" fmla="*/ 16194 h 319957"/>
                <a:gd name="connsiteX16" fmla="*/ 250017 w 354188"/>
                <a:gd name="connsiteY16" fmla="*/ 529 h 319957"/>
                <a:gd name="connsiteX17" fmla="*/ 295482 w 354188"/>
                <a:gd name="connsiteY17" fmla="*/ 2057 h 319957"/>
                <a:gd name="connsiteX18" fmla="*/ 320316 w 354188"/>
                <a:gd name="connsiteY18" fmla="*/ 53253 h 319957"/>
                <a:gd name="connsiteX19" fmla="*/ 326429 w 354188"/>
                <a:gd name="connsiteY19" fmla="*/ 88785 h 319957"/>
                <a:gd name="connsiteX20" fmla="*/ 323372 w 354188"/>
                <a:gd name="connsiteY20" fmla="*/ 139599 h 319957"/>
                <a:gd name="connsiteX21" fmla="*/ 324519 w 354188"/>
                <a:gd name="connsiteY21" fmla="*/ 157556 h 319957"/>
                <a:gd name="connsiteX22" fmla="*/ 332160 w 354188"/>
                <a:gd name="connsiteY22" fmla="*/ 216393 h 319957"/>
                <a:gd name="connsiteX23" fmla="*/ 321462 w 354188"/>
                <a:gd name="connsiteY23" fmla="*/ 229765 h 319957"/>
                <a:gd name="connsiteX24" fmla="*/ 353937 w 354188"/>
                <a:gd name="connsiteY24" fmla="*/ 269881 h 319957"/>
                <a:gd name="connsiteX25" fmla="*/ 312675 w 354188"/>
                <a:gd name="connsiteY25" fmla="*/ 314200 h 319957"/>
                <a:gd name="connsiteX26" fmla="*/ 225947 w 354188"/>
                <a:gd name="connsiteY26" fmla="*/ 319931 h 31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4188" h="319957">
                  <a:moveTo>
                    <a:pt x="225947" y="319931"/>
                  </a:moveTo>
                  <a:cubicBezTo>
                    <a:pt x="192326" y="319167"/>
                    <a:pt x="159087" y="313436"/>
                    <a:pt x="125466" y="310762"/>
                  </a:cubicBezTo>
                  <a:cubicBezTo>
                    <a:pt x="108655" y="309615"/>
                    <a:pt x="93373" y="303502"/>
                    <a:pt x="88788" y="285928"/>
                  </a:cubicBezTo>
                  <a:cubicBezTo>
                    <a:pt x="83057" y="256127"/>
                    <a:pt x="113240" y="246193"/>
                    <a:pt x="117060" y="243137"/>
                  </a:cubicBezTo>
                  <a:cubicBezTo>
                    <a:pt x="92990" y="240463"/>
                    <a:pt x="72741" y="238934"/>
                    <a:pt x="52110" y="235878"/>
                  </a:cubicBezTo>
                  <a:cubicBezTo>
                    <a:pt x="37974" y="233968"/>
                    <a:pt x="24220" y="229765"/>
                    <a:pt x="21545" y="212572"/>
                  </a:cubicBezTo>
                  <a:cubicBezTo>
                    <a:pt x="18871" y="194615"/>
                    <a:pt x="29569" y="185064"/>
                    <a:pt x="44087" y="177423"/>
                  </a:cubicBezTo>
                  <a:cubicBezTo>
                    <a:pt x="57459" y="170546"/>
                    <a:pt x="72741" y="172456"/>
                    <a:pt x="87642" y="167107"/>
                  </a:cubicBezTo>
                  <a:cubicBezTo>
                    <a:pt x="69685" y="164051"/>
                    <a:pt x="53256" y="161758"/>
                    <a:pt x="36828" y="158702"/>
                  </a:cubicBezTo>
                  <a:cubicBezTo>
                    <a:pt x="22309" y="156409"/>
                    <a:pt x="11230" y="148768"/>
                    <a:pt x="10466" y="133486"/>
                  </a:cubicBezTo>
                  <a:cubicBezTo>
                    <a:pt x="9319" y="116675"/>
                    <a:pt x="20017" y="106742"/>
                    <a:pt x="34917" y="101393"/>
                  </a:cubicBezTo>
                  <a:cubicBezTo>
                    <a:pt x="46761" y="97572"/>
                    <a:pt x="58987" y="94898"/>
                    <a:pt x="75034" y="90695"/>
                  </a:cubicBezTo>
                  <a:cubicBezTo>
                    <a:pt x="56695" y="88021"/>
                    <a:pt x="42941" y="86493"/>
                    <a:pt x="29186" y="84200"/>
                  </a:cubicBezTo>
                  <a:cubicBezTo>
                    <a:pt x="14668" y="81908"/>
                    <a:pt x="1296" y="76177"/>
                    <a:pt x="150" y="59366"/>
                  </a:cubicBezTo>
                  <a:cubicBezTo>
                    <a:pt x="-996" y="42938"/>
                    <a:pt x="4353" y="34150"/>
                    <a:pt x="18871" y="28802"/>
                  </a:cubicBezTo>
                  <a:cubicBezTo>
                    <a:pt x="36064" y="21925"/>
                    <a:pt x="61279" y="16958"/>
                    <a:pt x="70449" y="16194"/>
                  </a:cubicBezTo>
                  <a:cubicBezTo>
                    <a:pt x="115532" y="15047"/>
                    <a:pt x="238555" y="529"/>
                    <a:pt x="250017" y="529"/>
                  </a:cubicBezTo>
                  <a:cubicBezTo>
                    <a:pt x="265299" y="529"/>
                    <a:pt x="280582" y="-1381"/>
                    <a:pt x="295482" y="2057"/>
                  </a:cubicBezTo>
                  <a:cubicBezTo>
                    <a:pt x="322608" y="8170"/>
                    <a:pt x="333306" y="29184"/>
                    <a:pt x="320316" y="53253"/>
                  </a:cubicBezTo>
                  <a:cubicBezTo>
                    <a:pt x="312675" y="67772"/>
                    <a:pt x="308090" y="77323"/>
                    <a:pt x="326429" y="88785"/>
                  </a:cubicBezTo>
                  <a:cubicBezTo>
                    <a:pt x="340947" y="97954"/>
                    <a:pt x="338655" y="118968"/>
                    <a:pt x="323372" y="139599"/>
                  </a:cubicBezTo>
                  <a:cubicBezTo>
                    <a:pt x="318024" y="146858"/>
                    <a:pt x="315349" y="150679"/>
                    <a:pt x="324519" y="157556"/>
                  </a:cubicBezTo>
                  <a:cubicBezTo>
                    <a:pt x="348970" y="174366"/>
                    <a:pt x="350881" y="192705"/>
                    <a:pt x="332160" y="216393"/>
                  </a:cubicBezTo>
                  <a:cubicBezTo>
                    <a:pt x="328721" y="220596"/>
                    <a:pt x="325283" y="225180"/>
                    <a:pt x="321462" y="229765"/>
                  </a:cubicBezTo>
                  <a:cubicBezTo>
                    <a:pt x="347060" y="239316"/>
                    <a:pt x="355847" y="250778"/>
                    <a:pt x="353937" y="269881"/>
                  </a:cubicBezTo>
                  <a:cubicBezTo>
                    <a:pt x="351263" y="295861"/>
                    <a:pt x="337891" y="309233"/>
                    <a:pt x="312675" y="314200"/>
                  </a:cubicBezTo>
                  <a:cubicBezTo>
                    <a:pt x="302359" y="316493"/>
                    <a:pt x="244286" y="320313"/>
                    <a:pt x="225947" y="319931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5DCD892-D4DD-4046-965D-D1D26346952C}"/>
                </a:ext>
              </a:extLst>
            </p:cNvPr>
            <p:cNvSpPr/>
            <p:nvPr/>
          </p:nvSpPr>
          <p:spPr>
            <a:xfrm>
              <a:off x="9397308" y="544131"/>
              <a:ext cx="3820" cy="3820"/>
            </a:xfrm>
            <a:custGeom>
              <a:avLst/>
              <a:gdLst/>
              <a:ahLst/>
              <a:cxnLst/>
              <a:rect l="l" t="t" r="r" b="b"/>
              <a:pathLst>
                <a:path w="3820" h="3820"/>
              </a:pathLst>
            </a:custGeom>
            <a:solidFill>
              <a:srgbClr val="F1F1F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6CC6D06-7B36-4E4D-AD6E-61EEF3D240E8}"/>
                </a:ext>
              </a:extLst>
            </p:cNvPr>
            <p:cNvSpPr/>
            <p:nvPr/>
          </p:nvSpPr>
          <p:spPr>
            <a:xfrm>
              <a:off x="11015515" y="2029191"/>
              <a:ext cx="295382" cy="346991"/>
            </a:xfrm>
            <a:custGeom>
              <a:avLst/>
              <a:gdLst>
                <a:gd name="connsiteX0" fmla="*/ 118245 w 295382"/>
                <a:gd name="connsiteY0" fmla="*/ 129524 h 346991"/>
                <a:gd name="connsiteX1" fmla="*/ 13178 w 295382"/>
                <a:gd name="connsiteY1" fmla="*/ 190271 h 346991"/>
                <a:gd name="connsiteX2" fmla="*/ 952 w 295382"/>
                <a:gd name="connsiteY2" fmla="*/ 205172 h 346991"/>
                <a:gd name="connsiteX3" fmla="*/ 94175 w 295382"/>
                <a:gd name="connsiteY3" fmla="*/ 343859 h 346991"/>
                <a:gd name="connsiteX4" fmla="*/ 221783 w 295382"/>
                <a:gd name="connsiteY4" fmla="*/ 241467 h 346991"/>
                <a:gd name="connsiteX5" fmla="*/ 290936 w 295382"/>
                <a:gd name="connsiteY5" fmla="*/ 129906 h 346991"/>
                <a:gd name="connsiteX6" fmla="*/ 272597 w 295382"/>
                <a:gd name="connsiteY6" fmla="*/ 40122 h 346991"/>
                <a:gd name="connsiteX7" fmla="*/ 174408 w 295382"/>
                <a:gd name="connsiteY7" fmla="*/ 6 h 346991"/>
                <a:gd name="connsiteX8" fmla="*/ 155305 w 295382"/>
                <a:gd name="connsiteY8" fmla="*/ 19873 h 346991"/>
                <a:gd name="connsiteX9" fmla="*/ 118245 w 295382"/>
                <a:gd name="connsiteY9" fmla="*/ 129524 h 3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382" h="346991">
                  <a:moveTo>
                    <a:pt x="118245" y="129524"/>
                  </a:moveTo>
                  <a:cubicBezTo>
                    <a:pt x="88444" y="158942"/>
                    <a:pt x="52149" y="176517"/>
                    <a:pt x="13178" y="190271"/>
                  </a:cubicBezTo>
                  <a:cubicBezTo>
                    <a:pt x="5537" y="192946"/>
                    <a:pt x="-2868" y="195620"/>
                    <a:pt x="952" y="205172"/>
                  </a:cubicBezTo>
                  <a:cubicBezTo>
                    <a:pt x="4009" y="213195"/>
                    <a:pt x="62464" y="370985"/>
                    <a:pt x="94175" y="343859"/>
                  </a:cubicBezTo>
                  <a:cubicBezTo>
                    <a:pt x="138494" y="311766"/>
                    <a:pt x="184341" y="281966"/>
                    <a:pt x="221783" y="241467"/>
                  </a:cubicBezTo>
                  <a:cubicBezTo>
                    <a:pt x="252348" y="208610"/>
                    <a:pt x="278328" y="173079"/>
                    <a:pt x="290936" y="129906"/>
                  </a:cubicBezTo>
                  <a:cubicBezTo>
                    <a:pt x="298195" y="104308"/>
                    <a:pt x="299341" y="58843"/>
                    <a:pt x="272597" y="40122"/>
                  </a:cubicBezTo>
                  <a:cubicBezTo>
                    <a:pt x="243178" y="18727"/>
                    <a:pt x="213378" y="-376"/>
                    <a:pt x="174408" y="6"/>
                  </a:cubicBezTo>
                  <a:cubicBezTo>
                    <a:pt x="159125" y="388"/>
                    <a:pt x="153776" y="4972"/>
                    <a:pt x="155305" y="19873"/>
                  </a:cubicBezTo>
                  <a:cubicBezTo>
                    <a:pt x="157597" y="50055"/>
                    <a:pt x="127032" y="121118"/>
                    <a:pt x="118245" y="129524"/>
                  </a:cubicBezTo>
                  <a:close/>
                </a:path>
              </a:pathLst>
            </a:custGeom>
            <a:solidFill>
              <a:srgbClr val="00DCD4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hevron 2">
            <a:extLst>
              <a:ext uri="{FF2B5EF4-FFF2-40B4-BE49-F238E27FC236}">
                <a16:creationId xmlns:a16="http://schemas.microsoft.com/office/drawing/2014/main" id="{D681522B-E156-4D13-BE8E-70FB08630E51}"/>
              </a:ext>
            </a:extLst>
          </p:cNvPr>
          <p:cNvSpPr/>
          <p:nvPr/>
        </p:nvSpPr>
        <p:spPr>
          <a:xfrm rot="5400000">
            <a:off x="445810" y="2294167"/>
            <a:ext cx="489293" cy="483117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2" name="Chevron 2">
            <a:extLst>
              <a:ext uri="{FF2B5EF4-FFF2-40B4-BE49-F238E27FC236}">
                <a16:creationId xmlns:a16="http://schemas.microsoft.com/office/drawing/2014/main" id="{45A8B18A-341A-4273-856E-A508EE44DCBA}"/>
              </a:ext>
            </a:extLst>
          </p:cNvPr>
          <p:cNvSpPr/>
          <p:nvPr/>
        </p:nvSpPr>
        <p:spPr>
          <a:xfrm rot="5400000">
            <a:off x="3845399" y="2332700"/>
            <a:ext cx="489293" cy="483117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Chevron 2">
            <a:extLst>
              <a:ext uri="{FF2B5EF4-FFF2-40B4-BE49-F238E27FC236}">
                <a16:creationId xmlns:a16="http://schemas.microsoft.com/office/drawing/2014/main" id="{DBD0BB54-4F2C-4A41-A5F4-58C58E22BEEA}"/>
              </a:ext>
            </a:extLst>
          </p:cNvPr>
          <p:cNvSpPr/>
          <p:nvPr/>
        </p:nvSpPr>
        <p:spPr>
          <a:xfrm rot="5400000">
            <a:off x="2292345" y="4702004"/>
            <a:ext cx="489293" cy="483117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38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5F0A0-DF5A-4010-8B1E-134D313FB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1" t="20302" r="23095" b="11728"/>
          <a:stretch/>
        </p:blipFill>
        <p:spPr>
          <a:xfrm>
            <a:off x="463825" y="0"/>
            <a:ext cx="10734261" cy="67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64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22CB2-B9FC-47CF-A9E4-0497E100D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4" y="220569"/>
            <a:ext cx="4813733" cy="6416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47B09-6899-4BE7-9A59-F3392C8BA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/>
          <a:stretch/>
        </p:blipFill>
        <p:spPr>
          <a:xfrm>
            <a:off x="5290819" y="220569"/>
            <a:ext cx="6665838" cy="64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8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49A7A-11AE-428A-BA1E-8EE27E284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1857" cy="3455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3EDF0-C572-40BC-903A-48973521C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39" y="0"/>
            <a:ext cx="5144661" cy="6858000"/>
          </a:xfrm>
          <a:prstGeom prst="rect">
            <a:avLst/>
          </a:prstGeom>
        </p:spPr>
      </p:pic>
      <p:pic>
        <p:nvPicPr>
          <p:cNvPr id="2050" name="Picture 2" descr="ใช่, เครื่องหมายถูกที่ไอคอนคอมพิวเตอร์สัญลักษณ์, เครื่องหมายขีดสี ...">
            <a:extLst>
              <a:ext uri="{FF2B5EF4-FFF2-40B4-BE49-F238E27FC236}">
                <a16:creationId xmlns:a16="http://schemas.microsoft.com/office/drawing/2014/main" id="{307C84D6-3114-44B1-89CE-06B06356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9" b="99165" l="0" r="97000">
                        <a14:foregroundMark x1="37000" y1="52922" x2="37000" y2="52922"/>
                        <a14:foregroundMark x1="20667" y1="40234" x2="20667" y2="40234"/>
                        <a14:foregroundMark x1="29889" y1="35893" x2="29889" y2="35893"/>
                        <a14:foregroundMark x1="49333" y1="56260" x2="49333" y2="56260"/>
                        <a14:foregroundMark x1="45222" y1="71452" x2="45222" y2="71452"/>
                        <a14:foregroundMark x1="45222" y1="71452" x2="45222" y2="71452"/>
                        <a14:foregroundMark x1="32111" y1="76795" x2="32111" y2="76795"/>
                        <a14:foregroundMark x1="28778" y1="76795" x2="28778" y2="76795"/>
                        <a14:foregroundMark x1="19222" y1="76294" x2="19222" y2="76294"/>
                        <a14:foregroundMark x1="17333" y1="71452" x2="17333" y2="69783"/>
                        <a14:foregroundMark x1="14556" y1="57763" x2="14556" y2="57095"/>
                        <a14:foregroundMark x1="14556" y1="52421" x2="14556" y2="52421"/>
                        <a14:foregroundMark x1="18667" y1="44908" x2="18667" y2="44908"/>
                        <a14:foregroundMark x1="21556" y1="40735" x2="21556" y2="40735"/>
                        <a14:foregroundMark x1="27000" y1="38397" x2="27000" y2="38397"/>
                        <a14:foregroundMark x1="47556" y1="13189" x2="47556" y2="13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496" y="4869968"/>
            <a:ext cx="2536962" cy="168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29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01919-C2D8-47EF-A91F-B3EA8CBA0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4" t="32747" r="36871" b="13209"/>
          <a:stretch/>
        </p:blipFill>
        <p:spPr>
          <a:xfrm>
            <a:off x="1676399" y="1304363"/>
            <a:ext cx="8839201" cy="489095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A96C15-7D68-44DE-B3CA-9DA748C6452E}"/>
              </a:ext>
            </a:extLst>
          </p:cNvPr>
          <p:cNvSpPr/>
          <p:nvPr/>
        </p:nvSpPr>
        <p:spPr>
          <a:xfrm>
            <a:off x="0" y="0"/>
            <a:ext cx="12192000" cy="848139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BA17E-099D-4498-9D00-03F06BA43105}"/>
              </a:ext>
            </a:extLst>
          </p:cNvPr>
          <p:cNvSpPr/>
          <p:nvPr/>
        </p:nvSpPr>
        <p:spPr>
          <a:xfrm>
            <a:off x="682053" y="-176096"/>
            <a:ext cx="50193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การแปรงฟันแบบ</a:t>
            </a:r>
            <a:endParaRPr lang="en-US" sz="7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0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223B57F7-B772-4873-BE79-0B949BEB4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5945242" y="52400"/>
            <a:ext cx="3969909" cy="74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2008F4-EE77-439E-8CB4-303C6D159C55}"/>
              </a:ext>
            </a:extLst>
          </p:cNvPr>
          <p:cNvSpPr/>
          <p:nvPr/>
        </p:nvSpPr>
        <p:spPr>
          <a:xfrm>
            <a:off x="3191715" y="6244615"/>
            <a:ext cx="6663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https://www.youtube.com/watch?v=CmKPWXydDig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3753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03F73-4FC0-4CE6-ACBA-8094B324A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0"/>
            <a:ext cx="64008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F0EE5-1EDA-4EBF-B2C6-730261165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91199" cy="4344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79090-6295-43B8-A49F-6627DD4A5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8" y="2682624"/>
            <a:ext cx="6400801" cy="4175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69977D-5A51-4F99-A4E4-E645025C3D1D}"/>
              </a:ext>
            </a:extLst>
          </p:cNvPr>
          <p:cNvSpPr txBox="1"/>
          <p:nvPr/>
        </p:nvSpPr>
        <p:spPr>
          <a:xfrm>
            <a:off x="1563755" y="3975047"/>
            <a:ext cx="45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โรงเรียนวัดดอนมะโนรา(รังสิยานุกูล)  สมุทรสงคราม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16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3BA81422-5C50-4189-987D-455274D1CBEA}"/>
              </a:ext>
            </a:extLst>
          </p:cNvPr>
          <p:cNvSpPr/>
          <p:nvPr/>
        </p:nvSpPr>
        <p:spPr>
          <a:xfrm>
            <a:off x="9127590" y="1637266"/>
            <a:ext cx="3064410" cy="4725745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3E0CE028-3D4C-4817-9F4B-03E034905D11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91B4A-A104-428F-BBEF-762FACC76689}"/>
              </a:ext>
            </a:extLst>
          </p:cNvPr>
          <p:cNvSpPr/>
          <p:nvPr/>
        </p:nvSpPr>
        <p:spPr>
          <a:xfrm>
            <a:off x="1099226" y="150989"/>
            <a:ext cx="56172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9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โรงอาหารแบบ</a:t>
            </a:r>
            <a:endParaRPr lang="en-US" sz="9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0533D2F7-DAF3-421D-B2E5-BBB0ED861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6973862" y="418068"/>
            <a:ext cx="3940881" cy="8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F82A2-C0AC-489E-84D6-714BF0F64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8" y="1660291"/>
            <a:ext cx="3545109" cy="47257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412B7C-57B7-471A-A3BD-4F1F19D88F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21" b="76172" l="51025" r="62299">
                        <a14:foregroundMark x1="58858" y1="64063" x2="58858" y2="64063"/>
                        <a14:foregroundMark x1="57540" y1="62370" x2="57540" y2="62370"/>
                        <a14:foregroundMark x1="56442" y1="62109" x2="56442" y2="62109"/>
                        <a14:foregroundMark x1="55710" y1="62109" x2="55710" y2="62109"/>
                        <a14:foregroundMark x1="56076" y1="61458" x2="56076" y2="61458"/>
                        <a14:foregroundMark x1="57174" y1="61198" x2="57174" y2="61198"/>
                        <a14:foregroundMark x1="57247" y1="61198" x2="57247" y2="61198"/>
                        <a14:foregroundMark x1="57467" y1="61198" x2="57467" y2="61198"/>
                        <a14:foregroundMark x1="58346" y1="62240" x2="58346" y2="62240"/>
                        <a14:foregroundMark x1="58346" y1="62240" x2="58346" y2="62240"/>
                        <a14:foregroundMark x1="57833" y1="63021" x2="57833" y2="63021"/>
                        <a14:foregroundMark x1="56881" y1="63542" x2="56881" y2="63542"/>
                        <a14:foregroundMark x1="56662" y1="63542" x2="56662" y2="63542"/>
                        <a14:foregroundMark x1="54026" y1="60677" x2="54026" y2="60677"/>
                        <a14:foregroundMark x1="54026" y1="60677" x2="54026" y2="60677"/>
                        <a14:foregroundMark x1="59370" y1="64063" x2="59370" y2="64063"/>
                        <a14:foregroundMark x1="59810" y1="62630" x2="59810" y2="62630"/>
                        <a14:foregroundMark x1="59151" y1="71354" x2="59151" y2="71354"/>
                        <a14:foregroundMark x1="59004" y1="75260" x2="59004" y2="75260"/>
                        <a14:foregroundMark x1="55857" y1="65234" x2="55857" y2="65234"/>
                        <a14:foregroundMark x1="55857" y1="65234" x2="55857" y2="65234"/>
                        <a14:foregroundMark x1="55857" y1="65234" x2="55857" y2="65234"/>
                        <a14:foregroundMark x1="56296" y1="64844" x2="56296" y2="64844"/>
                        <a14:foregroundMark x1="56296" y1="64714" x2="56296" y2="64714"/>
                        <a14:foregroundMark x1="56808" y1="64714" x2="56808" y2="64714"/>
                        <a14:foregroundMark x1="56808" y1="64714" x2="56808" y2="64714"/>
                        <a14:foregroundMark x1="59078" y1="64714" x2="59078" y2="64714"/>
                        <a14:foregroundMark x1="59078" y1="64714" x2="59078" y2="64714"/>
                        <a14:foregroundMark x1="59297" y1="64583" x2="59297" y2="64583"/>
                        <a14:foregroundMark x1="59517" y1="64323" x2="59517" y2="64323"/>
                        <a14:foregroundMark x1="59517" y1="64323" x2="59517" y2="64323"/>
                        <a14:foregroundMark x1="59590" y1="64323" x2="59590" y2="64323"/>
                        <a14:foregroundMark x1="60029" y1="63151" x2="60029" y2="63151"/>
                        <a14:foregroundMark x1="60029" y1="61979" x2="60029" y2="61979"/>
                        <a14:foregroundMark x1="60102" y1="60807" x2="60102" y2="60807"/>
                      </a14:backgroundRemoval>
                    </a14:imgEffect>
                  </a14:imgLayer>
                </a14:imgProps>
              </a:ext>
            </a:extLst>
          </a:blip>
          <a:srcRect l="51218" t="50596" r="37504" b="23209"/>
          <a:stretch/>
        </p:blipFill>
        <p:spPr>
          <a:xfrm>
            <a:off x="8945006" y="1494971"/>
            <a:ext cx="1622992" cy="190961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FFF9BB6-BC2D-4269-B1CD-973A919F2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4810" r="6083" b="9266"/>
          <a:stretch/>
        </p:blipFill>
        <p:spPr bwMode="auto">
          <a:xfrm>
            <a:off x="4238731" y="1637267"/>
            <a:ext cx="4557975" cy="47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86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51A4D-46BD-415B-AE5B-32B8B79C3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720649"/>
            <a:ext cx="6587993" cy="3201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A9EFF-7EF2-4F30-8F74-59AC71446C6F}"/>
              </a:ext>
            </a:extLst>
          </p:cNvPr>
          <p:cNvSpPr txBox="1"/>
          <p:nvPr/>
        </p:nvSpPr>
        <p:spPr>
          <a:xfrm>
            <a:off x="145143" y="4922002"/>
            <a:ext cx="6828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1.ทุกคนที่เข้ามาในโรงอาหารต้องสวมหน้ากากผ้า หรือหน้ากากอนามัย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2.เว้นระยะห่างระหว่างบุคคล อย่างน้อย 1-2 เมตร ในพื้นที่ต่างๆ เช่น ที่นั่งกิน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อาหาร , จุดรับอาหาร , จุดกรอกน้ำดื่ม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3.ถ้าจำนวนนักเรียนเยอะ พิจารณา การเหลื่อมเวลาซื้อและกินอาหาร 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เพื่อลดความแออัด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7F47314-0284-4482-9472-523DA79E2F6E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B509E9-5CF7-499A-BDB8-230D4ED3F9A3}"/>
              </a:ext>
            </a:extLst>
          </p:cNvPr>
          <p:cNvSpPr/>
          <p:nvPr/>
        </p:nvSpPr>
        <p:spPr>
          <a:xfrm>
            <a:off x="1099226" y="150989"/>
            <a:ext cx="56172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9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โรงอาหารแบบ</a:t>
            </a:r>
            <a:endParaRPr lang="en-US" sz="9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2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A21E4CAA-91C6-4DD0-A63C-F7B387EE1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6973862" y="418068"/>
            <a:ext cx="3940881" cy="8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024E493-D207-4C66-A298-555218D39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" b="10338"/>
          <a:stretch/>
        </p:blipFill>
        <p:spPr bwMode="auto">
          <a:xfrm>
            <a:off x="6859530" y="1720649"/>
            <a:ext cx="5063086" cy="43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92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AF19E6-77A5-450E-BC19-5713A42B3333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76CE9-8501-4D93-A83A-41D0DE79672C}"/>
              </a:ext>
            </a:extLst>
          </p:cNvPr>
          <p:cNvSpPr/>
          <p:nvPr/>
        </p:nvSpPr>
        <p:spPr>
          <a:xfrm>
            <a:off x="1099226" y="150989"/>
            <a:ext cx="56172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9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โรงอาหารแบบ</a:t>
            </a:r>
            <a:endParaRPr lang="en-US" sz="9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0F688EC5-27A6-436C-A7B8-06FE1C216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6973862" y="418068"/>
            <a:ext cx="3940881" cy="8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92DB8-144F-42FF-9C1D-9AD92B3D0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9" y="1531414"/>
            <a:ext cx="3790796" cy="505325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75C651C-90C5-4CA2-9D23-6929AD36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80" y="1531413"/>
            <a:ext cx="7574031" cy="505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0F3D04-2CFA-44CE-B1E5-7E57A9AABBA8}"/>
              </a:ext>
            </a:extLst>
          </p:cNvPr>
          <p:cNvSpPr txBox="1"/>
          <p:nvPr/>
        </p:nvSpPr>
        <p:spPr>
          <a:xfrm>
            <a:off x="9268228" y="6028875"/>
            <a:ext cx="292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โรงเรียนวัดดอนไก่เตี้ย เพชรบุรี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277DC-3591-44F1-A694-6A1636180616}"/>
              </a:ext>
            </a:extLst>
          </p:cNvPr>
          <p:cNvSpPr txBox="1"/>
          <p:nvPr/>
        </p:nvSpPr>
        <p:spPr>
          <a:xfrm>
            <a:off x="1138352" y="6106659"/>
            <a:ext cx="292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โรงเรียนบรมราชีนีนาถวิทยาลัย ราชบุรี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6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36D5B739-B39A-43F7-9BD2-3E03CE95F5DE}"/>
              </a:ext>
            </a:extLst>
          </p:cNvPr>
          <p:cNvSpPr/>
          <p:nvPr/>
        </p:nvSpPr>
        <p:spPr>
          <a:xfrm>
            <a:off x="0" y="5126885"/>
            <a:ext cx="6507024" cy="1667206"/>
          </a:xfrm>
          <a:prstGeom prst="roundRect">
            <a:avLst>
              <a:gd name="adj" fmla="val 10715"/>
            </a:avLst>
          </a:prstGeom>
          <a:solidFill>
            <a:sysClr val="window" lastClr="FFFFFF"/>
          </a:solidFill>
          <a:ln w="38100" cap="flat" cmpd="sng" algn="ctr">
            <a:solidFill>
              <a:srgbClr val="3ED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B0604020202020204" pitchFamily="34" charset="-34"/>
              <a:ea typeface="Arial Unicode MS"/>
              <a:cs typeface="Browallia New" panose="020B06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A2E36-DD7F-4BA9-9E6B-339C279B5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 bwMode="auto">
          <a:xfrm>
            <a:off x="6598055" y="1494971"/>
            <a:ext cx="5552703" cy="505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56369458-A125-4BE2-9B11-6EB2BE5D9859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DC724-1449-479D-BCFE-46EC3EF5592E}"/>
              </a:ext>
            </a:extLst>
          </p:cNvPr>
          <p:cNvSpPr/>
          <p:nvPr/>
        </p:nvSpPr>
        <p:spPr>
          <a:xfrm>
            <a:off x="1099226" y="150989"/>
            <a:ext cx="56172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9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โรงอาหารแบบ</a:t>
            </a:r>
            <a:endParaRPr lang="en-US" sz="9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9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01BFB221-682C-4D0B-A4AA-1734C2603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6973862" y="418068"/>
            <a:ext cx="3940881" cy="8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18C03C-A68F-4FD7-881C-604427AB1089}"/>
              </a:ext>
            </a:extLst>
          </p:cNvPr>
          <p:cNvSpPr txBox="1"/>
          <p:nvPr/>
        </p:nvSpPr>
        <p:spPr>
          <a:xfrm>
            <a:off x="0" y="5347895"/>
            <a:ext cx="6507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ทำความสะอาดโต๊ะและที่นั่งให้สะอาด สำหรับนั่งกินอาหาร</a:t>
            </a:r>
            <a:br>
              <a:rPr lang="en-US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ด้วยน้ำยาทำความสะอาด หรือจัดให้มีการฆ่าเชื้อด้วยแอลกอฮอล์ 70</a:t>
            </a:r>
            <a:r>
              <a:rPr lang="en-US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%</a:t>
            </a: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โดยหยดแอลกอฮอล์ลงบนฝ้าสะอาดพอหมาดๆๆ แล้วเช็ดไปในทิศทางเดียวกัน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4" name="Chevron 7">
            <a:extLst>
              <a:ext uri="{FF2B5EF4-FFF2-40B4-BE49-F238E27FC236}">
                <a16:creationId xmlns:a16="http://schemas.microsoft.com/office/drawing/2014/main" id="{00DB206F-7FCC-4EA1-8B6C-D79075999075}"/>
              </a:ext>
            </a:extLst>
          </p:cNvPr>
          <p:cNvSpPr/>
          <p:nvPr/>
        </p:nvSpPr>
        <p:spPr>
          <a:xfrm>
            <a:off x="41242" y="4617893"/>
            <a:ext cx="2489923" cy="619497"/>
          </a:xfrm>
          <a:prstGeom prst="chevron">
            <a:avLst/>
          </a:prstGeom>
          <a:solidFill>
            <a:srgbClr val="3ED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AB683-E526-43FB-8761-D410E6D015F0}"/>
              </a:ext>
            </a:extLst>
          </p:cNvPr>
          <p:cNvSpPr txBox="1"/>
          <p:nvPr/>
        </p:nvSpPr>
        <p:spPr>
          <a:xfrm>
            <a:off x="642211" y="4573698"/>
            <a:ext cx="2584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จุดเน้น</a:t>
            </a:r>
            <a:endParaRPr lang="en-US" sz="4000" b="1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8" name="Picture 4" descr="https://scontent.fkdt2-1.fna.fbcdn.net/v/t1.0-9/42292634_1850692935008690_8213015181295353856_o.jpg?_nc_cat=106&amp;_nc_sid=0debeb&amp;_nc_eui2=AeHlKW04YsveTLBfEbGLjw_wLIorJXsal6osiislexqXqhRImxxrDAp0Xw9P6nrvyutDyCd8J6JrhJLG1w4tviul&amp;_nc_ohc=UUrzzRrWKqAAX8NGnWx&amp;_nc_ht=scontent.fkdt2-1.fna&amp;oh=5fd4d5cd719f692415d9115ee093eb05&amp;oe=5F127695">
            <a:extLst>
              <a:ext uri="{FF2B5EF4-FFF2-40B4-BE49-F238E27FC236}">
                <a16:creationId xmlns:a16="http://schemas.microsoft.com/office/drawing/2014/main" id="{9A1995DE-7C66-41FF-BF0A-0374A76E2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0" t="30118" r="1484" b="3526"/>
          <a:stretch/>
        </p:blipFill>
        <p:spPr bwMode="auto">
          <a:xfrm>
            <a:off x="4187586" y="1832140"/>
            <a:ext cx="2410469" cy="24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ผู้สัมผัสอาหาร">
            <a:extLst>
              <a:ext uri="{FF2B5EF4-FFF2-40B4-BE49-F238E27FC236}">
                <a16:creationId xmlns:a16="http://schemas.microsoft.com/office/drawing/2014/main" id="{17C86DE2-30B6-44D7-8DE6-FF0D395EE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/>
        </p:blipFill>
        <p:spPr bwMode="auto">
          <a:xfrm>
            <a:off x="2245437" y="1799544"/>
            <a:ext cx="2016147" cy="247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แม่ครัว Icon-01 | สงฆ์ไทยไกลโรค 4.0">
            <a:extLst>
              <a:ext uri="{FF2B5EF4-FFF2-40B4-BE49-F238E27FC236}">
                <a16:creationId xmlns:a16="http://schemas.microsoft.com/office/drawing/2014/main" id="{8B3CB3D9-ABA2-439B-8DA1-8CEBB2E6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69" y="1376006"/>
            <a:ext cx="3254266" cy="32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29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D8479318-271B-45AF-87B1-9C23EE0D8B66}"/>
              </a:ext>
            </a:extLst>
          </p:cNvPr>
          <p:cNvSpPr/>
          <p:nvPr/>
        </p:nvSpPr>
        <p:spPr>
          <a:xfrm>
            <a:off x="7712771" y="1906410"/>
            <a:ext cx="4479229" cy="3358182"/>
          </a:xfrm>
          <a:prstGeom prst="roundRect">
            <a:avLst>
              <a:gd name="adj" fmla="val 10715"/>
            </a:avLst>
          </a:prstGeom>
          <a:solidFill>
            <a:sysClr val="window" lastClr="FFFFFF"/>
          </a:solidFill>
          <a:ln w="38100" cap="flat" cmpd="sng" algn="ctr">
            <a:solidFill>
              <a:srgbClr val="0684B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3E0CE028-3D4C-4817-9F4B-03E034905D11}"/>
              </a:ext>
            </a:extLst>
          </p:cNvPr>
          <p:cNvSpPr/>
          <p:nvPr/>
        </p:nvSpPr>
        <p:spPr>
          <a:xfrm>
            <a:off x="145143" y="213380"/>
            <a:ext cx="1188720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91B4A-A104-428F-BBEF-762FACC76689}"/>
              </a:ext>
            </a:extLst>
          </p:cNvPr>
          <p:cNvSpPr/>
          <p:nvPr/>
        </p:nvSpPr>
        <p:spPr>
          <a:xfrm>
            <a:off x="309491" y="315148"/>
            <a:ext cx="7109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เด็กปฐมวัย</a:t>
            </a: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&amp;</a:t>
            </a:r>
            <a:r>
              <a:rPr lang="th-TH" sz="6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การนอนกลางวัน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0533D2F7-DAF3-421D-B2E5-BBB0ED861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>
            <a:off x="7419130" y="328721"/>
            <a:ext cx="3940881" cy="8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A51559-F889-4E6A-8917-BEE815842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0" t="19588" r="21956" b="12252"/>
          <a:stretch/>
        </p:blipFill>
        <p:spPr>
          <a:xfrm>
            <a:off x="702363" y="1688941"/>
            <a:ext cx="6970645" cy="4672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717BE-C32C-4AA4-AD18-4A59EAEE0883}"/>
              </a:ext>
            </a:extLst>
          </p:cNvPr>
          <p:cNvSpPr txBox="1"/>
          <p:nvPr/>
        </p:nvSpPr>
        <p:spPr>
          <a:xfrm>
            <a:off x="7858544" y="2199053"/>
            <a:ext cx="44792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1.ห้องนอนเด็กเล็ก เน้นการทำความสะอาดเครื่องนอน เปลี่ยนผ้าปูที่นอน ปลอกหมอน 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และผ้ากันเปื้อน 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2.การทำความสะอาดจุดเสี่ยงในห้องเรียน</a:t>
            </a:r>
            <a:b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/ของใช้ส่วนตัว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3.อัตราส่วนครูผู้แลเด็ก 1</a:t>
            </a:r>
            <a:r>
              <a:rPr lang="en-US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นักเรียน 5-8 คน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4.การระบายอากาศที่ดี เช่น  เปิดประตู หน้าต่าง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Google Shape;1385;p48">
            <a:extLst>
              <a:ext uri="{FF2B5EF4-FFF2-40B4-BE49-F238E27FC236}">
                <a16:creationId xmlns:a16="http://schemas.microsoft.com/office/drawing/2014/main" id="{61CD1D3E-43C4-46A3-9E2F-6B9F0A523E82}"/>
              </a:ext>
            </a:extLst>
          </p:cNvPr>
          <p:cNvSpPr/>
          <p:nvPr/>
        </p:nvSpPr>
        <p:spPr>
          <a:xfrm rot="10800000">
            <a:off x="-144383" y="5804452"/>
            <a:ext cx="12336379" cy="1049072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Picture 11" descr="C:\Users\Anamai\Desktop\school.png">
            <a:extLst>
              <a:ext uri="{FF2B5EF4-FFF2-40B4-BE49-F238E27FC236}">
                <a16:creationId xmlns:a16="http://schemas.microsoft.com/office/drawing/2014/main" id="{E0332417-C3A0-485F-A63E-EC27BAC3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159" y="4987006"/>
            <a:ext cx="2133600" cy="19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7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Normal ไลฟ์สไตล์ใหม่ บนโลกใบเดิม - โรงพยาบาลสมิติเวช – โรง ...">
            <a:extLst>
              <a:ext uri="{FF2B5EF4-FFF2-40B4-BE49-F238E27FC236}">
                <a16:creationId xmlns:a16="http://schemas.microsoft.com/office/drawing/2014/main" id="{FE06D325-B84A-480C-AF81-204E108C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7" y="192126"/>
            <a:ext cx="10322606" cy="647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589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659C91A6-ACB5-419C-81E8-8C9BAC65C518}"/>
              </a:ext>
            </a:extLst>
          </p:cNvPr>
          <p:cNvSpPr/>
          <p:nvPr/>
        </p:nvSpPr>
        <p:spPr>
          <a:xfrm>
            <a:off x="401926" y="227888"/>
            <a:ext cx="11388147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0DB916-D8FD-4FDD-8B19-402E241DEFB7}"/>
              </a:ext>
            </a:extLst>
          </p:cNvPr>
          <p:cNvCxnSpPr/>
          <p:nvPr/>
        </p:nvCxnSpPr>
        <p:spPr>
          <a:xfrm>
            <a:off x="3042313" y="258368"/>
            <a:ext cx="0" cy="101349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3C5979C-F912-4FFA-B83F-912556A24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0" t="21514" r="21667" b="11728"/>
          <a:stretch/>
        </p:blipFill>
        <p:spPr>
          <a:xfrm>
            <a:off x="1185502" y="1944914"/>
            <a:ext cx="7086594" cy="4654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D2692-3B49-4379-A0D7-56DEF8752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2" t="14374" r="21667" b="78924"/>
          <a:stretch/>
        </p:blipFill>
        <p:spPr>
          <a:xfrm>
            <a:off x="8519689" y="6132286"/>
            <a:ext cx="3168784" cy="467346"/>
          </a:xfrm>
          <a:prstGeom prst="rect">
            <a:avLst/>
          </a:prstGeom>
        </p:spPr>
      </p:pic>
      <p:grpSp>
        <p:nvGrpSpPr>
          <p:cNvPr id="11" name="Google Shape;268;p30">
            <a:extLst>
              <a:ext uri="{FF2B5EF4-FFF2-40B4-BE49-F238E27FC236}">
                <a16:creationId xmlns:a16="http://schemas.microsoft.com/office/drawing/2014/main" id="{0AC8C2D8-A011-4845-9726-47C2C65C1317}"/>
              </a:ext>
            </a:extLst>
          </p:cNvPr>
          <p:cNvGrpSpPr/>
          <p:nvPr/>
        </p:nvGrpSpPr>
        <p:grpSpPr>
          <a:xfrm>
            <a:off x="854122" y="227888"/>
            <a:ext cx="1353117" cy="1249349"/>
            <a:chOff x="6186996" y="2375625"/>
            <a:chExt cx="1916908" cy="1916908"/>
          </a:xfrm>
        </p:grpSpPr>
        <p:sp>
          <p:nvSpPr>
            <p:cNvPr id="12" name="Google Shape;269;p30">
              <a:extLst>
                <a:ext uri="{FF2B5EF4-FFF2-40B4-BE49-F238E27FC236}">
                  <a16:creationId xmlns:a16="http://schemas.microsoft.com/office/drawing/2014/main" id="{84F8F647-6F8A-41B4-B9C0-07BD56E3FB3D}"/>
                </a:ext>
              </a:extLst>
            </p:cNvPr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" name="Google Shape;270;p30">
              <a:extLst>
                <a:ext uri="{FF2B5EF4-FFF2-40B4-BE49-F238E27FC236}">
                  <a16:creationId xmlns:a16="http://schemas.microsoft.com/office/drawing/2014/main" id="{5834EF22-7BF2-4461-AE0D-A7C8B4FB412B}"/>
                </a:ext>
              </a:extLst>
            </p:cNvPr>
            <p:cNvCxnSpPr>
              <a:stCxn id="12" idx="0"/>
              <a:endCxn id="14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Google Shape;271;p30">
              <a:extLst>
                <a:ext uri="{FF2B5EF4-FFF2-40B4-BE49-F238E27FC236}">
                  <a16:creationId xmlns:a16="http://schemas.microsoft.com/office/drawing/2014/main" id="{9FD6D983-1468-454F-8051-F8DA8C0DC231}"/>
                </a:ext>
              </a:extLst>
            </p:cNvPr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272;p30">
              <a:extLst>
                <a:ext uri="{FF2B5EF4-FFF2-40B4-BE49-F238E27FC236}">
                  <a16:creationId xmlns:a16="http://schemas.microsoft.com/office/drawing/2014/main" id="{CC6C307E-7FB7-4ADC-838D-CC21EB88BF44}"/>
                </a:ext>
              </a:extLst>
            </p:cNvPr>
            <p:cNvCxnSpPr>
              <a:stCxn id="16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" name="Google Shape;273;p30">
              <a:extLst>
                <a:ext uri="{FF2B5EF4-FFF2-40B4-BE49-F238E27FC236}">
                  <a16:creationId xmlns:a16="http://schemas.microsoft.com/office/drawing/2014/main" id="{6D88489A-F856-4679-B32A-7AB323F7C0CE}"/>
                </a:ext>
              </a:extLst>
            </p:cNvPr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" name="Google Shape;274;p30">
              <a:extLst>
                <a:ext uri="{FF2B5EF4-FFF2-40B4-BE49-F238E27FC236}">
                  <a16:creationId xmlns:a16="http://schemas.microsoft.com/office/drawing/2014/main" id="{06859EEE-117E-4EE8-90BB-3BFDD38CC845}"/>
                </a:ext>
              </a:extLst>
            </p:cNvPr>
            <p:cNvCxnSpPr>
              <a:stCxn id="12" idx="2"/>
              <a:endCxn id="18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Google Shape;275;p30">
              <a:extLst>
                <a:ext uri="{FF2B5EF4-FFF2-40B4-BE49-F238E27FC236}">
                  <a16:creationId xmlns:a16="http://schemas.microsoft.com/office/drawing/2014/main" id="{BDE6F2A5-85F4-468C-99FB-5B6162529CEF}"/>
                </a:ext>
              </a:extLst>
            </p:cNvPr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" name="Google Shape;276;p30">
              <a:extLst>
                <a:ext uri="{FF2B5EF4-FFF2-40B4-BE49-F238E27FC236}">
                  <a16:creationId xmlns:a16="http://schemas.microsoft.com/office/drawing/2014/main" id="{363ACDB5-2A37-43C6-B113-46876A53E24E}"/>
                </a:ext>
              </a:extLst>
            </p:cNvPr>
            <p:cNvCxnSpPr>
              <a:stCxn id="20" idx="0"/>
              <a:endCxn id="12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" name="Google Shape;277;p30">
              <a:extLst>
                <a:ext uri="{FF2B5EF4-FFF2-40B4-BE49-F238E27FC236}">
                  <a16:creationId xmlns:a16="http://schemas.microsoft.com/office/drawing/2014/main" id="{B8BAF5E6-A0F4-476C-B302-BDB58572449F}"/>
                </a:ext>
              </a:extLst>
            </p:cNvPr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" name="Google Shape;278;p30">
              <a:extLst>
                <a:ext uri="{FF2B5EF4-FFF2-40B4-BE49-F238E27FC236}">
                  <a16:creationId xmlns:a16="http://schemas.microsoft.com/office/drawing/2014/main" id="{1480DF7D-BDCD-40DC-BFA1-A0BBF8CD134F}"/>
                </a:ext>
              </a:extLst>
            </p:cNvPr>
            <p:cNvCxnSpPr>
              <a:endCxn id="22" idx="4"/>
            </p:cNvCxnSpPr>
            <p:nvPr/>
          </p:nvCxnSpPr>
          <p:spPr>
            <a:xfrm rot="10800000">
              <a:off x="6577478" y="2766192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Google Shape;279;p30">
              <a:extLst>
                <a:ext uri="{FF2B5EF4-FFF2-40B4-BE49-F238E27FC236}">
                  <a16:creationId xmlns:a16="http://schemas.microsoft.com/office/drawing/2014/main" id="{E8B03FEF-0EB8-453F-95EE-5CD22603A6C4}"/>
                </a:ext>
              </a:extLst>
            </p:cNvPr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" name="Google Shape;280;p30">
              <a:extLst>
                <a:ext uri="{FF2B5EF4-FFF2-40B4-BE49-F238E27FC236}">
                  <a16:creationId xmlns:a16="http://schemas.microsoft.com/office/drawing/2014/main" id="{79C4776F-3DE2-4F96-AC52-86253B885E78}"/>
                </a:ext>
              </a:extLst>
            </p:cNvPr>
            <p:cNvCxnSpPr>
              <a:stCxn id="24" idx="0"/>
            </p:cNvCxnSpPr>
            <p:nvPr/>
          </p:nvCxnSpPr>
          <p:spPr>
            <a:xfrm rot="10800000">
              <a:off x="7566553" y="375526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Google Shape;281;p30">
              <a:extLst>
                <a:ext uri="{FF2B5EF4-FFF2-40B4-BE49-F238E27FC236}">
                  <a16:creationId xmlns:a16="http://schemas.microsoft.com/office/drawing/2014/main" id="{D12B44A6-7AF2-44AA-AF22-10EBD41FF369}"/>
                </a:ext>
              </a:extLst>
            </p:cNvPr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" name="Google Shape;282;p30">
              <a:extLst>
                <a:ext uri="{FF2B5EF4-FFF2-40B4-BE49-F238E27FC236}">
                  <a16:creationId xmlns:a16="http://schemas.microsoft.com/office/drawing/2014/main" id="{2065DE36-E888-4266-BABB-F4615E65F15C}"/>
                </a:ext>
              </a:extLst>
            </p:cNvPr>
            <p:cNvCxnSpPr>
              <a:endCxn id="26" idx="4"/>
            </p:cNvCxnSpPr>
            <p:nvPr/>
          </p:nvCxnSpPr>
          <p:spPr>
            <a:xfrm flipH="1">
              <a:off x="6577563" y="3755351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" name="Google Shape;283;p30">
              <a:extLst>
                <a:ext uri="{FF2B5EF4-FFF2-40B4-BE49-F238E27FC236}">
                  <a16:creationId xmlns:a16="http://schemas.microsoft.com/office/drawing/2014/main" id="{0AF1DCE7-E267-4434-B09B-E2C1066FA892}"/>
                </a:ext>
              </a:extLst>
            </p:cNvPr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" name="Google Shape;284;p30">
              <a:extLst>
                <a:ext uri="{FF2B5EF4-FFF2-40B4-BE49-F238E27FC236}">
                  <a16:creationId xmlns:a16="http://schemas.microsoft.com/office/drawing/2014/main" id="{4B52B779-D76F-40DA-8A27-D013E7F6A426}"/>
                </a:ext>
              </a:extLst>
            </p:cNvPr>
            <p:cNvCxnSpPr>
              <a:stCxn id="28" idx="0"/>
            </p:cNvCxnSpPr>
            <p:nvPr/>
          </p:nvCxnSpPr>
          <p:spPr>
            <a:xfrm flipH="1">
              <a:off x="7566637" y="276627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" name="Google Shape;285;p30">
              <a:extLst>
                <a:ext uri="{FF2B5EF4-FFF2-40B4-BE49-F238E27FC236}">
                  <a16:creationId xmlns:a16="http://schemas.microsoft.com/office/drawing/2014/main" id="{D2BC8F02-C6DB-4F0F-8BC7-60F3BC088109}"/>
                </a:ext>
              </a:extLst>
            </p:cNvPr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6;p30">
              <a:extLst>
                <a:ext uri="{FF2B5EF4-FFF2-40B4-BE49-F238E27FC236}">
                  <a16:creationId xmlns:a16="http://schemas.microsoft.com/office/drawing/2014/main" id="{F27A4EC1-8E28-4C66-9929-4647B02BFFA6}"/>
                </a:ext>
              </a:extLst>
            </p:cNvPr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7;p30">
              <a:extLst>
                <a:ext uri="{FF2B5EF4-FFF2-40B4-BE49-F238E27FC236}">
                  <a16:creationId xmlns:a16="http://schemas.microsoft.com/office/drawing/2014/main" id="{95DAEE93-32DD-4A8F-9DFB-5250D6DF28A3}"/>
                </a:ext>
              </a:extLst>
            </p:cNvPr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8;p30">
              <a:extLst>
                <a:ext uri="{FF2B5EF4-FFF2-40B4-BE49-F238E27FC236}">
                  <a16:creationId xmlns:a16="http://schemas.microsoft.com/office/drawing/2014/main" id="{95858959-2863-4FB4-89AE-FCEFAFF13722}"/>
                </a:ext>
              </a:extLst>
            </p:cNvPr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BCA3589-2BDE-4C6B-9CEB-320047392BA1}"/>
              </a:ext>
            </a:extLst>
          </p:cNvPr>
          <p:cNvSpPr/>
          <p:nvPr/>
        </p:nvSpPr>
        <p:spPr>
          <a:xfrm>
            <a:off x="3588946" y="424019"/>
            <a:ext cx="69301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สร้างสิ่งแวดล้อมให้ปลอดเชื้อ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2181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75AB05-0227-4467-9418-9FDFD526D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76" t="20727" r="22024" b="6434"/>
          <a:stretch/>
        </p:blipFill>
        <p:spPr>
          <a:xfrm>
            <a:off x="1770743" y="886026"/>
            <a:ext cx="8055429" cy="5737198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60336C95-C5BB-445A-912D-A7870F01E91B}"/>
              </a:ext>
            </a:extLst>
          </p:cNvPr>
          <p:cNvSpPr/>
          <p:nvPr/>
        </p:nvSpPr>
        <p:spPr>
          <a:xfrm>
            <a:off x="401926" y="38051"/>
            <a:ext cx="11388147" cy="1210178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39CDCE-8E88-4C1A-80E5-5BC0890F5CC4}"/>
              </a:ext>
            </a:extLst>
          </p:cNvPr>
          <p:cNvSpPr/>
          <p:nvPr/>
        </p:nvSpPr>
        <p:spPr>
          <a:xfrm>
            <a:off x="3980832" y="232566"/>
            <a:ext cx="69301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สร้างสิ่งแวดล้อมให้ปลอดเชื้อ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8" name="Google Shape;268;p30">
            <a:extLst>
              <a:ext uri="{FF2B5EF4-FFF2-40B4-BE49-F238E27FC236}">
                <a16:creationId xmlns:a16="http://schemas.microsoft.com/office/drawing/2014/main" id="{9BE430DF-4469-4E02-958A-844AA531BF9F}"/>
              </a:ext>
            </a:extLst>
          </p:cNvPr>
          <p:cNvGrpSpPr/>
          <p:nvPr/>
        </p:nvGrpSpPr>
        <p:grpSpPr>
          <a:xfrm>
            <a:off x="1026355" y="115722"/>
            <a:ext cx="1353117" cy="1249349"/>
            <a:chOff x="6186996" y="2375625"/>
            <a:chExt cx="1916908" cy="1916908"/>
          </a:xfrm>
        </p:grpSpPr>
        <p:sp>
          <p:nvSpPr>
            <p:cNvPr id="9" name="Google Shape;269;p30">
              <a:extLst>
                <a:ext uri="{FF2B5EF4-FFF2-40B4-BE49-F238E27FC236}">
                  <a16:creationId xmlns:a16="http://schemas.microsoft.com/office/drawing/2014/main" id="{7DE895E5-FE52-432D-9C19-306B65BD6E3C}"/>
                </a:ext>
              </a:extLst>
            </p:cNvPr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" name="Google Shape;270;p30">
              <a:extLst>
                <a:ext uri="{FF2B5EF4-FFF2-40B4-BE49-F238E27FC236}">
                  <a16:creationId xmlns:a16="http://schemas.microsoft.com/office/drawing/2014/main" id="{270E5CAF-E06A-4BD2-869E-9FAA9EFB03DB}"/>
                </a:ext>
              </a:extLst>
            </p:cNvPr>
            <p:cNvCxnSpPr>
              <a:stCxn id="9" idx="0"/>
              <a:endCxn id="11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Google Shape;271;p30">
              <a:extLst>
                <a:ext uri="{FF2B5EF4-FFF2-40B4-BE49-F238E27FC236}">
                  <a16:creationId xmlns:a16="http://schemas.microsoft.com/office/drawing/2014/main" id="{BA127B1A-F03E-44B7-8580-21A8BAB827B9}"/>
                </a:ext>
              </a:extLst>
            </p:cNvPr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272;p30">
              <a:extLst>
                <a:ext uri="{FF2B5EF4-FFF2-40B4-BE49-F238E27FC236}">
                  <a16:creationId xmlns:a16="http://schemas.microsoft.com/office/drawing/2014/main" id="{3A1D8DB3-92F2-4FBA-B059-0E9DA7AAEDE1}"/>
                </a:ext>
              </a:extLst>
            </p:cNvPr>
            <p:cNvCxnSpPr>
              <a:stCxn id="13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" name="Google Shape;273;p30">
              <a:extLst>
                <a:ext uri="{FF2B5EF4-FFF2-40B4-BE49-F238E27FC236}">
                  <a16:creationId xmlns:a16="http://schemas.microsoft.com/office/drawing/2014/main" id="{5631E05F-B031-4CE6-B04A-ED5BF1C45951}"/>
                </a:ext>
              </a:extLst>
            </p:cNvPr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" name="Google Shape;274;p30">
              <a:extLst>
                <a:ext uri="{FF2B5EF4-FFF2-40B4-BE49-F238E27FC236}">
                  <a16:creationId xmlns:a16="http://schemas.microsoft.com/office/drawing/2014/main" id="{F23392BC-6E76-4257-B27A-04BFFEAD482D}"/>
                </a:ext>
              </a:extLst>
            </p:cNvPr>
            <p:cNvCxnSpPr>
              <a:stCxn id="9" idx="2"/>
              <a:endCxn id="15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Google Shape;275;p30">
              <a:extLst>
                <a:ext uri="{FF2B5EF4-FFF2-40B4-BE49-F238E27FC236}">
                  <a16:creationId xmlns:a16="http://schemas.microsoft.com/office/drawing/2014/main" id="{9704D1B2-ECBA-4B84-8675-43CDF973E36F}"/>
                </a:ext>
              </a:extLst>
            </p:cNvPr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Google Shape;276;p30">
              <a:extLst>
                <a:ext uri="{FF2B5EF4-FFF2-40B4-BE49-F238E27FC236}">
                  <a16:creationId xmlns:a16="http://schemas.microsoft.com/office/drawing/2014/main" id="{C57E5270-F993-4428-A9CD-DF889F7019DA}"/>
                </a:ext>
              </a:extLst>
            </p:cNvPr>
            <p:cNvCxnSpPr>
              <a:stCxn id="17" idx="0"/>
              <a:endCxn id="9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" name="Google Shape;277;p30">
              <a:extLst>
                <a:ext uri="{FF2B5EF4-FFF2-40B4-BE49-F238E27FC236}">
                  <a16:creationId xmlns:a16="http://schemas.microsoft.com/office/drawing/2014/main" id="{9EE5CFEA-0083-4841-B0F2-2281C6DEFE87}"/>
                </a:ext>
              </a:extLst>
            </p:cNvPr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" name="Google Shape;278;p30">
              <a:extLst>
                <a:ext uri="{FF2B5EF4-FFF2-40B4-BE49-F238E27FC236}">
                  <a16:creationId xmlns:a16="http://schemas.microsoft.com/office/drawing/2014/main" id="{1567DBAC-BBE7-4049-AA74-33BA644E7367}"/>
                </a:ext>
              </a:extLst>
            </p:cNvPr>
            <p:cNvCxnSpPr>
              <a:endCxn id="19" idx="4"/>
            </p:cNvCxnSpPr>
            <p:nvPr/>
          </p:nvCxnSpPr>
          <p:spPr>
            <a:xfrm rot="10800000">
              <a:off x="6577478" y="2766192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" name="Google Shape;279;p30">
              <a:extLst>
                <a:ext uri="{FF2B5EF4-FFF2-40B4-BE49-F238E27FC236}">
                  <a16:creationId xmlns:a16="http://schemas.microsoft.com/office/drawing/2014/main" id="{394EDF06-0098-42A1-9EC7-8E58ABC31D37}"/>
                </a:ext>
              </a:extLst>
            </p:cNvPr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Google Shape;280;p30">
              <a:extLst>
                <a:ext uri="{FF2B5EF4-FFF2-40B4-BE49-F238E27FC236}">
                  <a16:creationId xmlns:a16="http://schemas.microsoft.com/office/drawing/2014/main" id="{7DE38A77-A284-42C3-850C-85850F44E3AB}"/>
                </a:ext>
              </a:extLst>
            </p:cNvPr>
            <p:cNvCxnSpPr>
              <a:stCxn id="21" idx="0"/>
            </p:cNvCxnSpPr>
            <p:nvPr/>
          </p:nvCxnSpPr>
          <p:spPr>
            <a:xfrm rot="10800000">
              <a:off x="7566553" y="375526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" name="Google Shape;281;p30">
              <a:extLst>
                <a:ext uri="{FF2B5EF4-FFF2-40B4-BE49-F238E27FC236}">
                  <a16:creationId xmlns:a16="http://schemas.microsoft.com/office/drawing/2014/main" id="{0F806713-3A2D-42B6-A4E1-3C0AE2270DC5}"/>
                </a:ext>
              </a:extLst>
            </p:cNvPr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" name="Google Shape;282;p30">
              <a:extLst>
                <a:ext uri="{FF2B5EF4-FFF2-40B4-BE49-F238E27FC236}">
                  <a16:creationId xmlns:a16="http://schemas.microsoft.com/office/drawing/2014/main" id="{D0C6C192-9EE4-41C1-836D-125A2D327E2A}"/>
                </a:ext>
              </a:extLst>
            </p:cNvPr>
            <p:cNvCxnSpPr>
              <a:endCxn id="23" idx="4"/>
            </p:cNvCxnSpPr>
            <p:nvPr/>
          </p:nvCxnSpPr>
          <p:spPr>
            <a:xfrm flipH="1">
              <a:off x="6577563" y="3755351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Google Shape;283;p30">
              <a:extLst>
                <a:ext uri="{FF2B5EF4-FFF2-40B4-BE49-F238E27FC236}">
                  <a16:creationId xmlns:a16="http://schemas.microsoft.com/office/drawing/2014/main" id="{A1FF696C-5622-4404-99C6-EF81FA80C463}"/>
                </a:ext>
              </a:extLst>
            </p:cNvPr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" name="Google Shape;284;p30">
              <a:extLst>
                <a:ext uri="{FF2B5EF4-FFF2-40B4-BE49-F238E27FC236}">
                  <a16:creationId xmlns:a16="http://schemas.microsoft.com/office/drawing/2014/main" id="{07A81736-76C0-4132-9F03-4361F2914129}"/>
                </a:ext>
              </a:extLst>
            </p:cNvPr>
            <p:cNvCxnSpPr>
              <a:stCxn id="25" idx="0"/>
            </p:cNvCxnSpPr>
            <p:nvPr/>
          </p:nvCxnSpPr>
          <p:spPr>
            <a:xfrm flipH="1">
              <a:off x="7566637" y="276627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" name="Google Shape;285;p30">
              <a:extLst>
                <a:ext uri="{FF2B5EF4-FFF2-40B4-BE49-F238E27FC236}">
                  <a16:creationId xmlns:a16="http://schemas.microsoft.com/office/drawing/2014/main" id="{AACF53DE-8ED3-4804-996D-5808667DA147}"/>
                </a:ext>
              </a:extLst>
            </p:cNvPr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6;p30">
              <a:extLst>
                <a:ext uri="{FF2B5EF4-FFF2-40B4-BE49-F238E27FC236}">
                  <a16:creationId xmlns:a16="http://schemas.microsoft.com/office/drawing/2014/main" id="{927C69BE-C10F-49AF-9149-565541536489}"/>
                </a:ext>
              </a:extLst>
            </p:cNvPr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7;p30">
              <a:extLst>
                <a:ext uri="{FF2B5EF4-FFF2-40B4-BE49-F238E27FC236}">
                  <a16:creationId xmlns:a16="http://schemas.microsoft.com/office/drawing/2014/main" id="{31765DFE-0B47-48F8-9BEC-EF1B52350147}"/>
                </a:ext>
              </a:extLst>
            </p:cNvPr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8;p30">
              <a:extLst>
                <a:ext uri="{FF2B5EF4-FFF2-40B4-BE49-F238E27FC236}">
                  <a16:creationId xmlns:a16="http://schemas.microsoft.com/office/drawing/2014/main" id="{C81E2427-D5DE-4508-99E2-E37C3F85ED75}"/>
                </a:ext>
              </a:extLst>
            </p:cNvPr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1463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85;p48">
            <a:extLst>
              <a:ext uri="{FF2B5EF4-FFF2-40B4-BE49-F238E27FC236}">
                <a16:creationId xmlns:a16="http://schemas.microsoft.com/office/drawing/2014/main" id="{DBE30B05-CCCE-424C-AA51-528036F473A1}"/>
              </a:ext>
            </a:extLst>
          </p:cNvPr>
          <p:cNvSpPr/>
          <p:nvPr/>
        </p:nvSpPr>
        <p:spPr>
          <a:xfrm rot="10800000">
            <a:off x="-144382" y="5472138"/>
            <a:ext cx="12336379" cy="1381386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80996-8B2D-4D28-BA53-07299D240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7936"/>
          <a:stretch/>
        </p:blipFill>
        <p:spPr>
          <a:xfrm>
            <a:off x="1590261" y="0"/>
            <a:ext cx="7434617" cy="69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71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A2CAD7-FAF4-490C-8761-BB2A8BBC3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7" t="22325" r="21548" b="7916"/>
          <a:stretch/>
        </p:blipFill>
        <p:spPr>
          <a:xfrm>
            <a:off x="2000164" y="1403224"/>
            <a:ext cx="8591724" cy="5406096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D2F867AB-6E68-4D8F-9A52-C538A00EA49E}"/>
              </a:ext>
            </a:extLst>
          </p:cNvPr>
          <p:cNvSpPr/>
          <p:nvPr/>
        </p:nvSpPr>
        <p:spPr>
          <a:xfrm>
            <a:off x="401926" y="38051"/>
            <a:ext cx="11388147" cy="1210178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2ED2E2-73FE-4034-BEDA-6F7C63B187C5}"/>
              </a:ext>
            </a:extLst>
          </p:cNvPr>
          <p:cNvSpPr/>
          <p:nvPr/>
        </p:nvSpPr>
        <p:spPr>
          <a:xfrm>
            <a:off x="3980832" y="232566"/>
            <a:ext cx="69301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สร้างสิ่งแวดล้อมให้ปลอดเชื้อ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5" name="Google Shape;268;p30">
            <a:extLst>
              <a:ext uri="{FF2B5EF4-FFF2-40B4-BE49-F238E27FC236}">
                <a16:creationId xmlns:a16="http://schemas.microsoft.com/office/drawing/2014/main" id="{49BC10D8-20AC-487C-980B-F73218D4461D}"/>
              </a:ext>
            </a:extLst>
          </p:cNvPr>
          <p:cNvGrpSpPr/>
          <p:nvPr/>
        </p:nvGrpSpPr>
        <p:grpSpPr>
          <a:xfrm>
            <a:off x="1026355" y="115722"/>
            <a:ext cx="1353117" cy="1249349"/>
            <a:chOff x="6186996" y="2375625"/>
            <a:chExt cx="1916908" cy="1916908"/>
          </a:xfrm>
        </p:grpSpPr>
        <p:sp>
          <p:nvSpPr>
            <p:cNvPr id="6" name="Google Shape;269;p30">
              <a:extLst>
                <a:ext uri="{FF2B5EF4-FFF2-40B4-BE49-F238E27FC236}">
                  <a16:creationId xmlns:a16="http://schemas.microsoft.com/office/drawing/2014/main" id="{A52EC3CD-92E2-4044-9145-D95F55A0BEDC}"/>
                </a:ext>
              </a:extLst>
            </p:cNvPr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" name="Google Shape;270;p30">
              <a:extLst>
                <a:ext uri="{FF2B5EF4-FFF2-40B4-BE49-F238E27FC236}">
                  <a16:creationId xmlns:a16="http://schemas.microsoft.com/office/drawing/2014/main" id="{A4189CC2-74D8-4BAD-8601-D10BA4AFF248}"/>
                </a:ext>
              </a:extLst>
            </p:cNvPr>
            <p:cNvCxnSpPr>
              <a:stCxn id="6" idx="0"/>
              <a:endCxn id="8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" name="Google Shape;271;p30">
              <a:extLst>
                <a:ext uri="{FF2B5EF4-FFF2-40B4-BE49-F238E27FC236}">
                  <a16:creationId xmlns:a16="http://schemas.microsoft.com/office/drawing/2014/main" id="{124372A0-AD35-4BEC-A03C-E420355C3693}"/>
                </a:ext>
              </a:extLst>
            </p:cNvPr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272;p30">
              <a:extLst>
                <a:ext uri="{FF2B5EF4-FFF2-40B4-BE49-F238E27FC236}">
                  <a16:creationId xmlns:a16="http://schemas.microsoft.com/office/drawing/2014/main" id="{731F0D5D-1C06-4DF4-B20C-A8B3CE19E2D8}"/>
                </a:ext>
              </a:extLst>
            </p:cNvPr>
            <p:cNvCxnSpPr>
              <a:stCxn id="10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" name="Google Shape;273;p30">
              <a:extLst>
                <a:ext uri="{FF2B5EF4-FFF2-40B4-BE49-F238E27FC236}">
                  <a16:creationId xmlns:a16="http://schemas.microsoft.com/office/drawing/2014/main" id="{EE19D641-851C-46FA-A35C-54B42EEEFE40}"/>
                </a:ext>
              </a:extLst>
            </p:cNvPr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274;p30">
              <a:extLst>
                <a:ext uri="{FF2B5EF4-FFF2-40B4-BE49-F238E27FC236}">
                  <a16:creationId xmlns:a16="http://schemas.microsoft.com/office/drawing/2014/main" id="{96934BD7-DBAF-4B07-B49F-7F74FB418F5D}"/>
                </a:ext>
              </a:extLst>
            </p:cNvPr>
            <p:cNvCxnSpPr>
              <a:stCxn id="6" idx="2"/>
              <a:endCxn id="12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" name="Google Shape;275;p30">
              <a:extLst>
                <a:ext uri="{FF2B5EF4-FFF2-40B4-BE49-F238E27FC236}">
                  <a16:creationId xmlns:a16="http://schemas.microsoft.com/office/drawing/2014/main" id="{3C948599-DE40-46AE-A39C-29218A0A15D9}"/>
                </a:ext>
              </a:extLst>
            </p:cNvPr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" name="Google Shape;276;p30">
              <a:extLst>
                <a:ext uri="{FF2B5EF4-FFF2-40B4-BE49-F238E27FC236}">
                  <a16:creationId xmlns:a16="http://schemas.microsoft.com/office/drawing/2014/main" id="{C58E53E9-1646-4A15-B249-5CE9DA88C12D}"/>
                </a:ext>
              </a:extLst>
            </p:cNvPr>
            <p:cNvCxnSpPr>
              <a:stCxn id="14" idx="0"/>
              <a:endCxn id="6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Google Shape;277;p30">
              <a:extLst>
                <a:ext uri="{FF2B5EF4-FFF2-40B4-BE49-F238E27FC236}">
                  <a16:creationId xmlns:a16="http://schemas.microsoft.com/office/drawing/2014/main" id="{D608A635-B15B-406E-AC3F-3BD3C67D9006}"/>
                </a:ext>
              </a:extLst>
            </p:cNvPr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278;p30">
              <a:extLst>
                <a:ext uri="{FF2B5EF4-FFF2-40B4-BE49-F238E27FC236}">
                  <a16:creationId xmlns:a16="http://schemas.microsoft.com/office/drawing/2014/main" id="{2770E7C2-0592-46E7-864F-99D02EB4BA96}"/>
                </a:ext>
              </a:extLst>
            </p:cNvPr>
            <p:cNvCxnSpPr>
              <a:endCxn id="16" idx="4"/>
            </p:cNvCxnSpPr>
            <p:nvPr/>
          </p:nvCxnSpPr>
          <p:spPr>
            <a:xfrm rot="10800000">
              <a:off x="6577478" y="2766192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" name="Google Shape;279;p30">
              <a:extLst>
                <a:ext uri="{FF2B5EF4-FFF2-40B4-BE49-F238E27FC236}">
                  <a16:creationId xmlns:a16="http://schemas.microsoft.com/office/drawing/2014/main" id="{A36980C2-80EC-4F45-B4F7-73227E512CDB}"/>
                </a:ext>
              </a:extLst>
            </p:cNvPr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" name="Google Shape;280;p30">
              <a:extLst>
                <a:ext uri="{FF2B5EF4-FFF2-40B4-BE49-F238E27FC236}">
                  <a16:creationId xmlns:a16="http://schemas.microsoft.com/office/drawing/2014/main" id="{60784B82-865E-4F80-9F51-711DD7D7F7A8}"/>
                </a:ext>
              </a:extLst>
            </p:cNvPr>
            <p:cNvCxnSpPr>
              <a:stCxn id="18" idx="0"/>
            </p:cNvCxnSpPr>
            <p:nvPr/>
          </p:nvCxnSpPr>
          <p:spPr>
            <a:xfrm rot="10800000">
              <a:off x="7566553" y="375526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Google Shape;281;p30">
              <a:extLst>
                <a:ext uri="{FF2B5EF4-FFF2-40B4-BE49-F238E27FC236}">
                  <a16:creationId xmlns:a16="http://schemas.microsoft.com/office/drawing/2014/main" id="{B37C8981-E552-4625-AA28-6A716CD633AC}"/>
                </a:ext>
              </a:extLst>
            </p:cNvPr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" name="Google Shape;282;p30">
              <a:extLst>
                <a:ext uri="{FF2B5EF4-FFF2-40B4-BE49-F238E27FC236}">
                  <a16:creationId xmlns:a16="http://schemas.microsoft.com/office/drawing/2014/main" id="{B4BC7E8F-0544-4A6D-B262-B1E0266C6CB3}"/>
                </a:ext>
              </a:extLst>
            </p:cNvPr>
            <p:cNvCxnSpPr>
              <a:endCxn id="20" idx="4"/>
            </p:cNvCxnSpPr>
            <p:nvPr/>
          </p:nvCxnSpPr>
          <p:spPr>
            <a:xfrm flipH="1">
              <a:off x="6577563" y="3755351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" name="Google Shape;283;p30">
              <a:extLst>
                <a:ext uri="{FF2B5EF4-FFF2-40B4-BE49-F238E27FC236}">
                  <a16:creationId xmlns:a16="http://schemas.microsoft.com/office/drawing/2014/main" id="{64073935-1660-4DF7-B599-65ACFCC7B3A7}"/>
                </a:ext>
              </a:extLst>
            </p:cNvPr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" name="Google Shape;284;p30">
              <a:extLst>
                <a:ext uri="{FF2B5EF4-FFF2-40B4-BE49-F238E27FC236}">
                  <a16:creationId xmlns:a16="http://schemas.microsoft.com/office/drawing/2014/main" id="{04279961-5177-48C8-A348-FFAC5364285D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7566637" y="276627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Google Shape;285;p30">
              <a:extLst>
                <a:ext uri="{FF2B5EF4-FFF2-40B4-BE49-F238E27FC236}">
                  <a16:creationId xmlns:a16="http://schemas.microsoft.com/office/drawing/2014/main" id="{B7D679D4-180A-4DF2-A617-0CEA745BD6D0}"/>
                </a:ext>
              </a:extLst>
            </p:cNvPr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6;p30">
              <a:extLst>
                <a:ext uri="{FF2B5EF4-FFF2-40B4-BE49-F238E27FC236}">
                  <a16:creationId xmlns:a16="http://schemas.microsoft.com/office/drawing/2014/main" id="{74EB762F-1AD9-47B0-A6A8-F18E4B901EB1}"/>
                </a:ext>
              </a:extLst>
            </p:cNvPr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7;p30">
              <a:extLst>
                <a:ext uri="{FF2B5EF4-FFF2-40B4-BE49-F238E27FC236}">
                  <a16:creationId xmlns:a16="http://schemas.microsoft.com/office/drawing/2014/main" id="{1CF4D9D8-9154-44FE-830D-7BDC11CF838E}"/>
                </a:ext>
              </a:extLst>
            </p:cNvPr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8;p30">
              <a:extLst>
                <a:ext uri="{FF2B5EF4-FFF2-40B4-BE49-F238E27FC236}">
                  <a16:creationId xmlns:a16="http://schemas.microsoft.com/office/drawing/2014/main" id="{16F1234E-3522-4CDD-85C6-E44CDD071B8C}"/>
                </a:ext>
              </a:extLst>
            </p:cNvPr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88979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A0FBE-4D4C-4458-AC87-7653D5319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86" y="3166813"/>
            <a:ext cx="5884371" cy="371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EFB84-F3BC-4BA1-A29E-B6DFEA0E2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9513"/>
            <a:ext cx="7678056" cy="3166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061E1C-385D-47C4-9535-B1DCC89FB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813"/>
            <a:ext cx="1793686" cy="3691187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B2DDAB5-D240-4DA1-8EE4-9C97E2AE67BD}"/>
              </a:ext>
            </a:extLst>
          </p:cNvPr>
          <p:cNvSpPr/>
          <p:nvPr/>
        </p:nvSpPr>
        <p:spPr>
          <a:xfrm>
            <a:off x="7678057" y="154711"/>
            <a:ext cx="4513942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241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ECF84-2663-4761-87F2-510EA756F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663"/>
            <a:ext cx="7047339" cy="2859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AE5AF-1D38-4180-9968-CCFB0BA63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39" y="0"/>
            <a:ext cx="514466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BDF80F-9712-4DB6-BB7A-5186046A9025}"/>
              </a:ext>
            </a:extLst>
          </p:cNvPr>
          <p:cNvSpPr/>
          <p:nvPr/>
        </p:nvSpPr>
        <p:spPr>
          <a:xfrm>
            <a:off x="956823" y="0"/>
            <a:ext cx="52453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การให้ความรู้โควิด 19</a:t>
            </a:r>
            <a:endParaRPr lang="en-US" sz="60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C3BD7-7485-4452-BC58-B885EF127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55" y="3836597"/>
            <a:ext cx="4027629" cy="302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0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22B798ED-4204-432B-80E8-6ED3BD593FE3}"/>
              </a:ext>
            </a:extLst>
          </p:cNvPr>
          <p:cNvSpPr/>
          <p:nvPr/>
        </p:nvSpPr>
        <p:spPr>
          <a:xfrm>
            <a:off x="401926" y="38051"/>
            <a:ext cx="11388147" cy="1210178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071621-60DB-46E6-BA46-406CE94D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1"/>
            <a:ext cx="474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5B90BC5-EE6D-4792-A239-312256A21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91" y="0"/>
            <a:ext cx="474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018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C2DAD5BB-209D-4B20-B398-66FEDCA2A0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633;p38">
            <a:extLst>
              <a:ext uri="{FF2B5EF4-FFF2-40B4-BE49-F238E27FC236}">
                <a16:creationId xmlns:a16="http://schemas.microsoft.com/office/drawing/2014/main" id="{3B370A10-5DED-4D07-99A1-6C9DD9E773D6}"/>
              </a:ext>
            </a:extLst>
          </p:cNvPr>
          <p:cNvGrpSpPr/>
          <p:nvPr/>
        </p:nvGrpSpPr>
        <p:grpSpPr>
          <a:xfrm>
            <a:off x="9305383" y="4533754"/>
            <a:ext cx="603678" cy="1768120"/>
            <a:chOff x="7074026" y="2837476"/>
            <a:chExt cx="603678" cy="1768120"/>
          </a:xfrm>
        </p:grpSpPr>
        <p:sp>
          <p:nvSpPr>
            <p:cNvPr id="25" name="Google Shape;634;p38">
              <a:extLst>
                <a:ext uri="{FF2B5EF4-FFF2-40B4-BE49-F238E27FC236}">
                  <a16:creationId xmlns:a16="http://schemas.microsoft.com/office/drawing/2014/main" id="{7C6FD053-F959-4362-9E8D-DFD546256232}"/>
                </a:ext>
              </a:extLst>
            </p:cNvPr>
            <p:cNvSpPr/>
            <p:nvPr/>
          </p:nvSpPr>
          <p:spPr>
            <a:xfrm>
              <a:off x="7074026" y="3152610"/>
              <a:ext cx="157581" cy="168768"/>
            </a:xfrm>
            <a:custGeom>
              <a:avLst/>
              <a:gdLst/>
              <a:ahLst/>
              <a:cxnLst/>
              <a:rect l="l" t="t" r="r" b="b"/>
              <a:pathLst>
                <a:path w="13298" h="14242" extrusionOk="0">
                  <a:moveTo>
                    <a:pt x="5973" y="0"/>
                  </a:moveTo>
                  <a:cubicBezTo>
                    <a:pt x="5437" y="0"/>
                    <a:pt x="4799" y="102"/>
                    <a:pt x="4263" y="307"/>
                  </a:cubicBezTo>
                  <a:cubicBezTo>
                    <a:pt x="1277" y="1583"/>
                    <a:pt x="1" y="5641"/>
                    <a:pt x="1277" y="9367"/>
                  </a:cubicBezTo>
                  <a:cubicBezTo>
                    <a:pt x="2349" y="12328"/>
                    <a:pt x="4901" y="14242"/>
                    <a:pt x="7351" y="14242"/>
                  </a:cubicBezTo>
                  <a:cubicBezTo>
                    <a:pt x="7887" y="14242"/>
                    <a:pt x="8525" y="14140"/>
                    <a:pt x="9061" y="13936"/>
                  </a:cubicBezTo>
                  <a:cubicBezTo>
                    <a:pt x="12022" y="12762"/>
                    <a:pt x="13298" y="8729"/>
                    <a:pt x="12022" y="5003"/>
                  </a:cubicBezTo>
                  <a:cubicBezTo>
                    <a:pt x="10848" y="1915"/>
                    <a:pt x="8423" y="0"/>
                    <a:pt x="5973" y="0"/>
                  </a:cubicBezTo>
                  <a:close/>
                </a:path>
              </a:pathLst>
            </a:custGeom>
            <a:solidFill>
              <a:srgbClr val="84D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35;p38">
              <a:extLst>
                <a:ext uri="{FF2B5EF4-FFF2-40B4-BE49-F238E27FC236}">
                  <a16:creationId xmlns:a16="http://schemas.microsoft.com/office/drawing/2014/main" id="{B1A8A190-98C9-4369-BF03-176CB42140E4}"/>
                </a:ext>
              </a:extLst>
            </p:cNvPr>
            <p:cNvSpPr/>
            <p:nvPr/>
          </p:nvSpPr>
          <p:spPr>
            <a:xfrm>
              <a:off x="7518915" y="3152610"/>
              <a:ext cx="158790" cy="168768"/>
            </a:xfrm>
            <a:custGeom>
              <a:avLst/>
              <a:gdLst/>
              <a:ahLst/>
              <a:cxnLst/>
              <a:rect l="l" t="t" r="r" b="b"/>
              <a:pathLst>
                <a:path w="13400" h="14242" extrusionOk="0">
                  <a:moveTo>
                    <a:pt x="7351" y="0"/>
                  </a:moveTo>
                  <a:cubicBezTo>
                    <a:pt x="4901" y="0"/>
                    <a:pt x="2450" y="1915"/>
                    <a:pt x="1378" y="5003"/>
                  </a:cubicBezTo>
                  <a:cubicBezTo>
                    <a:pt x="0" y="8729"/>
                    <a:pt x="1378" y="12762"/>
                    <a:pt x="4263" y="13936"/>
                  </a:cubicBezTo>
                  <a:cubicBezTo>
                    <a:pt x="4901" y="14140"/>
                    <a:pt x="5437" y="14242"/>
                    <a:pt x="6075" y="14242"/>
                  </a:cubicBezTo>
                  <a:cubicBezTo>
                    <a:pt x="8525" y="14242"/>
                    <a:pt x="10949" y="12328"/>
                    <a:pt x="12021" y="9367"/>
                  </a:cubicBezTo>
                  <a:cubicBezTo>
                    <a:pt x="13400" y="5641"/>
                    <a:pt x="12021" y="1583"/>
                    <a:pt x="9163" y="307"/>
                  </a:cubicBezTo>
                  <a:cubicBezTo>
                    <a:pt x="8525" y="102"/>
                    <a:pt x="7989" y="0"/>
                    <a:pt x="7351" y="0"/>
                  </a:cubicBezTo>
                  <a:close/>
                </a:path>
              </a:pathLst>
            </a:custGeom>
            <a:solidFill>
              <a:srgbClr val="84D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36;p38">
              <a:extLst>
                <a:ext uri="{FF2B5EF4-FFF2-40B4-BE49-F238E27FC236}">
                  <a16:creationId xmlns:a16="http://schemas.microsoft.com/office/drawing/2014/main" id="{3A3AB2F0-FFC1-44DF-B278-D4531547E59C}"/>
                </a:ext>
              </a:extLst>
            </p:cNvPr>
            <p:cNvSpPr/>
            <p:nvPr/>
          </p:nvSpPr>
          <p:spPr>
            <a:xfrm>
              <a:off x="7226758" y="2837476"/>
              <a:ext cx="297316" cy="144878"/>
            </a:xfrm>
            <a:custGeom>
              <a:avLst/>
              <a:gdLst/>
              <a:ahLst/>
              <a:cxnLst/>
              <a:rect l="l" t="t" r="r" b="b"/>
              <a:pathLst>
                <a:path w="25090" h="12226" extrusionOk="0">
                  <a:moveTo>
                    <a:pt x="17330" y="0"/>
                  </a:moveTo>
                  <a:cubicBezTo>
                    <a:pt x="13272" y="0"/>
                    <a:pt x="9444" y="638"/>
                    <a:pt x="5947" y="1812"/>
                  </a:cubicBezTo>
                  <a:cubicBezTo>
                    <a:pt x="4237" y="2450"/>
                    <a:pt x="1915" y="3522"/>
                    <a:pt x="741" y="5641"/>
                  </a:cubicBezTo>
                  <a:cubicBezTo>
                    <a:pt x="103" y="6815"/>
                    <a:pt x="1" y="8627"/>
                    <a:pt x="511" y="10209"/>
                  </a:cubicBezTo>
                  <a:cubicBezTo>
                    <a:pt x="945" y="11179"/>
                    <a:pt x="1583" y="11919"/>
                    <a:pt x="2323" y="12225"/>
                  </a:cubicBezTo>
                  <a:lnTo>
                    <a:pt x="2553" y="11715"/>
                  </a:lnTo>
                  <a:cubicBezTo>
                    <a:pt x="2017" y="11383"/>
                    <a:pt x="1481" y="10847"/>
                    <a:pt x="1149" y="9903"/>
                  </a:cubicBezTo>
                  <a:cubicBezTo>
                    <a:pt x="639" y="8627"/>
                    <a:pt x="741" y="6917"/>
                    <a:pt x="1277" y="5972"/>
                  </a:cubicBezTo>
                  <a:cubicBezTo>
                    <a:pt x="2323" y="4058"/>
                    <a:pt x="4569" y="3088"/>
                    <a:pt x="6151" y="2450"/>
                  </a:cubicBezTo>
                  <a:cubicBezTo>
                    <a:pt x="9571" y="1276"/>
                    <a:pt x="13272" y="638"/>
                    <a:pt x="17330" y="638"/>
                  </a:cubicBezTo>
                  <a:lnTo>
                    <a:pt x="18275" y="638"/>
                  </a:lnTo>
                  <a:cubicBezTo>
                    <a:pt x="19653" y="638"/>
                    <a:pt x="21057" y="740"/>
                    <a:pt x="22103" y="1506"/>
                  </a:cubicBezTo>
                  <a:cubicBezTo>
                    <a:pt x="23813" y="2552"/>
                    <a:pt x="24451" y="4696"/>
                    <a:pt x="24349" y="6279"/>
                  </a:cubicBezTo>
                  <a:cubicBezTo>
                    <a:pt x="24349" y="8295"/>
                    <a:pt x="23481" y="10005"/>
                    <a:pt x="22741" y="11281"/>
                  </a:cubicBezTo>
                  <a:lnTo>
                    <a:pt x="23277" y="11587"/>
                  </a:lnTo>
                  <a:cubicBezTo>
                    <a:pt x="24119" y="10311"/>
                    <a:pt x="24987" y="8525"/>
                    <a:pt x="24987" y="6381"/>
                  </a:cubicBezTo>
                  <a:cubicBezTo>
                    <a:pt x="25089" y="4467"/>
                    <a:pt x="24451" y="2144"/>
                    <a:pt x="22537" y="970"/>
                  </a:cubicBezTo>
                  <a:cubicBezTo>
                    <a:pt x="21261" y="102"/>
                    <a:pt x="19780" y="0"/>
                    <a:pt x="18377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37;p38">
              <a:extLst>
                <a:ext uri="{FF2B5EF4-FFF2-40B4-BE49-F238E27FC236}">
                  <a16:creationId xmlns:a16="http://schemas.microsoft.com/office/drawing/2014/main" id="{BEE1EF82-D282-4345-B74D-73673367F197}"/>
                </a:ext>
              </a:extLst>
            </p:cNvPr>
            <p:cNvSpPr/>
            <p:nvPr/>
          </p:nvSpPr>
          <p:spPr>
            <a:xfrm>
              <a:off x="7442092" y="2837476"/>
              <a:ext cx="39022" cy="122197"/>
            </a:xfrm>
            <a:custGeom>
              <a:avLst/>
              <a:gdLst/>
              <a:ahLst/>
              <a:cxnLst/>
              <a:rect l="l" t="t" r="r" b="b"/>
              <a:pathLst>
                <a:path w="3293" h="10312" extrusionOk="0">
                  <a:moveTo>
                    <a:pt x="332" y="0"/>
                  </a:moveTo>
                  <a:lnTo>
                    <a:pt x="1" y="536"/>
                  </a:lnTo>
                  <a:cubicBezTo>
                    <a:pt x="205" y="740"/>
                    <a:pt x="843" y="1914"/>
                    <a:pt x="1379" y="2884"/>
                  </a:cubicBezTo>
                  <a:cubicBezTo>
                    <a:pt x="2655" y="5538"/>
                    <a:pt x="2553" y="7886"/>
                    <a:pt x="1175" y="10005"/>
                  </a:cubicBezTo>
                  <a:lnTo>
                    <a:pt x="1711" y="10311"/>
                  </a:lnTo>
                  <a:cubicBezTo>
                    <a:pt x="3293" y="8091"/>
                    <a:pt x="3293" y="5538"/>
                    <a:pt x="1915" y="2552"/>
                  </a:cubicBezTo>
                  <a:cubicBezTo>
                    <a:pt x="1813" y="2246"/>
                    <a:pt x="843" y="332"/>
                    <a:pt x="332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38;p38">
              <a:extLst>
                <a:ext uri="{FF2B5EF4-FFF2-40B4-BE49-F238E27FC236}">
                  <a16:creationId xmlns:a16="http://schemas.microsoft.com/office/drawing/2014/main" id="{D4D45014-9127-4861-ADD3-7A0BF8F4FA89}"/>
                </a:ext>
              </a:extLst>
            </p:cNvPr>
            <p:cNvSpPr/>
            <p:nvPr/>
          </p:nvSpPr>
          <p:spPr>
            <a:xfrm>
              <a:off x="7263054" y="2871651"/>
              <a:ext cx="37813" cy="89527"/>
            </a:xfrm>
            <a:custGeom>
              <a:avLst/>
              <a:gdLst/>
              <a:ahLst/>
              <a:cxnLst/>
              <a:rect l="l" t="t" r="r" b="b"/>
              <a:pathLst>
                <a:path w="3191" h="7555" extrusionOk="0">
                  <a:moveTo>
                    <a:pt x="766" y="0"/>
                  </a:moveTo>
                  <a:cubicBezTo>
                    <a:pt x="128" y="1276"/>
                    <a:pt x="0" y="3088"/>
                    <a:pt x="536" y="4773"/>
                  </a:cubicBezTo>
                  <a:cubicBezTo>
                    <a:pt x="1072" y="6049"/>
                    <a:pt x="1812" y="7121"/>
                    <a:pt x="2884" y="7555"/>
                  </a:cubicBezTo>
                  <a:lnTo>
                    <a:pt x="3191" y="7019"/>
                  </a:lnTo>
                  <a:cubicBezTo>
                    <a:pt x="2348" y="6585"/>
                    <a:pt x="1608" y="5743"/>
                    <a:pt x="1174" y="4569"/>
                  </a:cubicBezTo>
                  <a:cubicBezTo>
                    <a:pt x="638" y="3088"/>
                    <a:pt x="766" y="1480"/>
                    <a:pt x="1276" y="204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9;p38">
              <a:extLst>
                <a:ext uri="{FF2B5EF4-FFF2-40B4-BE49-F238E27FC236}">
                  <a16:creationId xmlns:a16="http://schemas.microsoft.com/office/drawing/2014/main" id="{65172510-7C9F-48F3-9727-6F0DF8935E65}"/>
                </a:ext>
              </a:extLst>
            </p:cNvPr>
            <p:cNvSpPr/>
            <p:nvPr/>
          </p:nvSpPr>
          <p:spPr>
            <a:xfrm>
              <a:off x="7315975" y="2855310"/>
              <a:ext cx="37813" cy="95582"/>
            </a:xfrm>
            <a:custGeom>
              <a:avLst/>
              <a:gdLst/>
              <a:ahLst/>
              <a:cxnLst/>
              <a:rect l="l" t="t" r="r" b="b"/>
              <a:pathLst>
                <a:path w="3191" h="8066" extrusionOk="0">
                  <a:moveTo>
                    <a:pt x="868" y="1"/>
                  </a:moveTo>
                  <a:cubicBezTo>
                    <a:pt x="1" y="2757"/>
                    <a:pt x="766" y="5948"/>
                    <a:pt x="2681" y="8066"/>
                  </a:cubicBezTo>
                  <a:lnTo>
                    <a:pt x="3191" y="7658"/>
                  </a:lnTo>
                  <a:cubicBezTo>
                    <a:pt x="1404" y="5616"/>
                    <a:pt x="639" y="2757"/>
                    <a:pt x="1404" y="205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40;p38">
              <a:extLst>
                <a:ext uri="{FF2B5EF4-FFF2-40B4-BE49-F238E27FC236}">
                  <a16:creationId xmlns:a16="http://schemas.microsoft.com/office/drawing/2014/main" id="{01B40D7D-5900-4B24-8324-7D19F4D0AC7F}"/>
                </a:ext>
              </a:extLst>
            </p:cNvPr>
            <p:cNvSpPr/>
            <p:nvPr/>
          </p:nvSpPr>
          <p:spPr>
            <a:xfrm>
              <a:off x="7371622" y="2847749"/>
              <a:ext cx="16353" cy="100725"/>
            </a:xfrm>
            <a:custGeom>
              <a:avLst/>
              <a:gdLst/>
              <a:ahLst/>
              <a:cxnLst/>
              <a:rect l="l" t="t" r="r" b="b"/>
              <a:pathLst>
                <a:path w="1380" h="8500" extrusionOk="0">
                  <a:moveTo>
                    <a:pt x="639" y="1"/>
                  </a:moveTo>
                  <a:lnTo>
                    <a:pt x="1" y="103"/>
                  </a:lnTo>
                  <a:cubicBezTo>
                    <a:pt x="639" y="2859"/>
                    <a:pt x="639" y="5743"/>
                    <a:pt x="103" y="8398"/>
                  </a:cubicBezTo>
                  <a:lnTo>
                    <a:pt x="741" y="8500"/>
                  </a:lnTo>
                  <a:cubicBezTo>
                    <a:pt x="1379" y="5743"/>
                    <a:pt x="1277" y="2757"/>
                    <a:pt x="639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41;p38">
              <a:extLst>
                <a:ext uri="{FF2B5EF4-FFF2-40B4-BE49-F238E27FC236}">
                  <a16:creationId xmlns:a16="http://schemas.microsoft.com/office/drawing/2014/main" id="{282CE821-AB38-4756-855C-7FD58F94669B}"/>
                </a:ext>
              </a:extLst>
            </p:cNvPr>
            <p:cNvSpPr/>
            <p:nvPr/>
          </p:nvSpPr>
          <p:spPr>
            <a:xfrm>
              <a:off x="7302372" y="3267234"/>
              <a:ext cx="149713" cy="294887"/>
            </a:xfrm>
            <a:custGeom>
              <a:avLst/>
              <a:gdLst/>
              <a:ahLst/>
              <a:cxnLst/>
              <a:rect l="l" t="t" r="r" b="b"/>
              <a:pathLst>
                <a:path w="12634" h="24885" extrusionOk="0">
                  <a:moveTo>
                    <a:pt x="0" y="0"/>
                  </a:moveTo>
                  <a:lnTo>
                    <a:pt x="0" y="24885"/>
                  </a:lnTo>
                  <a:lnTo>
                    <a:pt x="12634" y="24885"/>
                  </a:lnTo>
                  <a:lnTo>
                    <a:pt x="12634" y="0"/>
                  </a:lnTo>
                  <a:close/>
                </a:path>
              </a:pathLst>
            </a:custGeom>
            <a:solidFill>
              <a:srgbClr val="84D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42;p38">
              <a:extLst>
                <a:ext uri="{FF2B5EF4-FFF2-40B4-BE49-F238E27FC236}">
                  <a16:creationId xmlns:a16="http://schemas.microsoft.com/office/drawing/2014/main" id="{66B46D5A-87AA-4652-B779-9CC46B7F878D}"/>
                </a:ext>
              </a:extLst>
            </p:cNvPr>
            <p:cNvSpPr/>
            <p:nvPr/>
          </p:nvSpPr>
          <p:spPr>
            <a:xfrm>
              <a:off x="7159925" y="2932132"/>
              <a:ext cx="434611" cy="479984"/>
            </a:xfrm>
            <a:custGeom>
              <a:avLst/>
              <a:gdLst/>
              <a:ahLst/>
              <a:cxnLst/>
              <a:rect l="l" t="t" r="r" b="b"/>
              <a:pathLst>
                <a:path w="36676" h="40505" extrusionOk="0">
                  <a:moveTo>
                    <a:pt x="18402" y="1"/>
                  </a:moveTo>
                  <a:cubicBezTo>
                    <a:pt x="8193" y="1"/>
                    <a:pt x="0" y="8066"/>
                    <a:pt x="0" y="18070"/>
                  </a:cubicBezTo>
                  <a:cubicBezTo>
                    <a:pt x="0" y="33282"/>
                    <a:pt x="8193" y="40505"/>
                    <a:pt x="18402" y="40505"/>
                  </a:cubicBezTo>
                  <a:cubicBezTo>
                    <a:pt x="28483" y="40505"/>
                    <a:pt x="36676" y="34022"/>
                    <a:pt x="36676" y="18070"/>
                  </a:cubicBezTo>
                  <a:cubicBezTo>
                    <a:pt x="36676" y="8066"/>
                    <a:pt x="28483" y="1"/>
                    <a:pt x="18402" y="1"/>
                  </a:cubicBezTo>
                  <a:close/>
                </a:path>
              </a:pathLst>
            </a:custGeom>
            <a:solidFill>
              <a:srgbClr val="84D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43;p38">
              <a:extLst>
                <a:ext uri="{FF2B5EF4-FFF2-40B4-BE49-F238E27FC236}">
                  <a16:creationId xmlns:a16="http://schemas.microsoft.com/office/drawing/2014/main" id="{A98DDDC6-6FDD-4825-9CE9-144083BEE7D6}"/>
                </a:ext>
              </a:extLst>
            </p:cNvPr>
            <p:cNvSpPr/>
            <p:nvPr/>
          </p:nvSpPr>
          <p:spPr>
            <a:xfrm>
              <a:off x="7105784" y="3210675"/>
              <a:ext cx="49012" cy="51429"/>
            </a:xfrm>
            <a:custGeom>
              <a:avLst/>
              <a:gdLst/>
              <a:ahLst/>
              <a:cxnLst/>
              <a:rect l="l" t="t" r="r" b="b"/>
              <a:pathLst>
                <a:path w="4136" h="4340" extrusionOk="0">
                  <a:moveTo>
                    <a:pt x="1915" y="1"/>
                  </a:moveTo>
                  <a:lnTo>
                    <a:pt x="1915" y="1"/>
                  </a:lnTo>
                  <a:cubicBezTo>
                    <a:pt x="1379" y="103"/>
                    <a:pt x="945" y="307"/>
                    <a:pt x="511" y="741"/>
                  </a:cubicBezTo>
                  <a:cubicBezTo>
                    <a:pt x="205" y="1149"/>
                    <a:pt x="1" y="1685"/>
                    <a:pt x="1" y="2323"/>
                  </a:cubicBezTo>
                  <a:lnTo>
                    <a:pt x="307" y="2323"/>
                  </a:lnTo>
                  <a:cubicBezTo>
                    <a:pt x="307" y="1787"/>
                    <a:pt x="409" y="1277"/>
                    <a:pt x="843" y="945"/>
                  </a:cubicBezTo>
                  <a:cubicBezTo>
                    <a:pt x="1149" y="511"/>
                    <a:pt x="1481" y="409"/>
                    <a:pt x="1915" y="307"/>
                  </a:cubicBezTo>
                  <a:lnTo>
                    <a:pt x="1915" y="307"/>
                  </a:lnTo>
                  <a:cubicBezTo>
                    <a:pt x="2323" y="307"/>
                    <a:pt x="2757" y="511"/>
                    <a:pt x="2961" y="843"/>
                  </a:cubicBezTo>
                  <a:cubicBezTo>
                    <a:pt x="3293" y="1149"/>
                    <a:pt x="3497" y="1583"/>
                    <a:pt x="3599" y="2017"/>
                  </a:cubicBezTo>
                  <a:cubicBezTo>
                    <a:pt x="3293" y="2017"/>
                    <a:pt x="3063" y="2119"/>
                    <a:pt x="2859" y="2323"/>
                  </a:cubicBezTo>
                  <a:cubicBezTo>
                    <a:pt x="2553" y="2655"/>
                    <a:pt x="2425" y="3063"/>
                    <a:pt x="2425" y="3395"/>
                  </a:cubicBezTo>
                  <a:cubicBezTo>
                    <a:pt x="2553" y="3829"/>
                    <a:pt x="2757" y="4135"/>
                    <a:pt x="3191" y="4237"/>
                  </a:cubicBezTo>
                  <a:cubicBezTo>
                    <a:pt x="3293" y="4339"/>
                    <a:pt x="3497" y="4339"/>
                    <a:pt x="3599" y="4339"/>
                  </a:cubicBezTo>
                  <a:cubicBezTo>
                    <a:pt x="3829" y="4339"/>
                    <a:pt x="4033" y="4339"/>
                    <a:pt x="4135" y="4237"/>
                  </a:cubicBezTo>
                  <a:lnTo>
                    <a:pt x="3931" y="4033"/>
                  </a:lnTo>
                  <a:cubicBezTo>
                    <a:pt x="3931" y="4033"/>
                    <a:pt x="3701" y="4135"/>
                    <a:pt x="3599" y="4135"/>
                  </a:cubicBezTo>
                  <a:cubicBezTo>
                    <a:pt x="3497" y="4135"/>
                    <a:pt x="3395" y="4033"/>
                    <a:pt x="3293" y="4033"/>
                  </a:cubicBezTo>
                  <a:cubicBezTo>
                    <a:pt x="3063" y="3931"/>
                    <a:pt x="2859" y="3599"/>
                    <a:pt x="2757" y="3395"/>
                  </a:cubicBezTo>
                  <a:cubicBezTo>
                    <a:pt x="2757" y="3063"/>
                    <a:pt x="2859" y="2757"/>
                    <a:pt x="3063" y="2553"/>
                  </a:cubicBezTo>
                  <a:cubicBezTo>
                    <a:pt x="3191" y="2425"/>
                    <a:pt x="3395" y="2323"/>
                    <a:pt x="3599" y="2323"/>
                  </a:cubicBezTo>
                  <a:lnTo>
                    <a:pt x="3701" y="2323"/>
                  </a:lnTo>
                  <a:lnTo>
                    <a:pt x="3931" y="2323"/>
                  </a:lnTo>
                  <a:lnTo>
                    <a:pt x="3931" y="2221"/>
                  </a:lnTo>
                  <a:cubicBezTo>
                    <a:pt x="3931" y="1583"/>
                    <a:pt x="3701" y="1047"/>
                    <a:pt x="3293" y="639"/>
                  </a:cubicBezTo>
                  <a:cubicBezTo>
                    <a:pt x="2859" y="205"/>
                    <a:pt x="2425" y="1"/>
                    <a:pt x="1915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44;p38">
              <a:extLst>
                <a:ext uri="{FF2B5EF4-FFF2-40B4-BE49-F238E27FC236}">
                  <a16:creationId xmlns:a16="http://schemas.microsoft.com/office/drawing/2014/main" id="{8BF8039A-B7AF-479F-88A5-E993D40F5544}"/>
                </a:ext>
              </a:extLst>
            </p:cNvPr>
            <p:cNvSpPr/>
            <p:nvPr/>
          </p:nvSpPr>
          <p:spPr>
            <a:xfrm>
              <a:off x="7597242" y="3210675"/>
              <a:ext cx="49012" cy="51429"/>
            </a:xfrm>
            <a:custGeom>
              <a:avLst/>
              <a:gdLst/>
              <a:ahLst/>
              <a:cxnLst/>
              <a:rect l="l" t="t" r="r" b="b"/>
              <a:pathLst>
                <a:path w="4136" h="4340" extrusionOk="0">
                  <a:moveTo>
                    <a:pt x="2221" y="1"/>
                  </a:moveTo>
                  <a:cubicBezTo>
                    <a:pt x="1787" y="1"/>
                    <a:pt x="1277" y="205"/>
                    <a:pt x="945" y="639"/>
                  </a:cubicBezTo>
                  <a:cubicBezTo>
                    <a:pt x="511" y="1047"/>
                    <a:pt x="205" y="1583"/>
                    <a:pt x="205" y="2221"/>
                  </a:cubicBezTo>
                  <a:lnTo>
                    <a:pt x="307" y="2323"/>
                  </a:lnTo>
                  <a:lnTo>
                    <a:pt x="409" y="2323"/>
                  </a:lnTo>
                  <a:lnTo>
                    <a:pt x="511" y="2323"/>
                  </a:lnTo>
                  <a:cubicBezTo>
                    <a:pt x="741" y="2323"/>
                    <a:pt x="945" y="2425"/>
                    <a:pt x="1047" y="2553"/>
                  </a:cubicBezTo>
                  <a:cubicBezTo>
                    <a:pt x="1277" y="2757"/>
                    <a:pt x="1379" y="3063"/>
                    <a:pt x="1379" y="3395"/>
                  </a:cubicBezTo>
                  <a:cubicBezTo>
                    <a:pt x="1277" y="3599"/>
                    <a:pt x="1047" y="3931"/>
                    <a:pt x="843" y="4033"/>
                  </a:cubicBezTo>
                  <a:cubicBezTo>
                    <a:pt x="741" y="4033"/>
                    <a:pt x="639" y="4135"/>
                    <a:pt x="511" y="4135"/>
                  </a:cubicBezTo>
                  <a:cubicBezTo>
                    <a:pt x="409" y="4135"/>
                    <a:pt x="307" y="4033"/>
                    <a:pt x="205" y="4033"/>
                  </a:cubicBezTo>
                  <a:lnTo>
                    <a:pt x="1" y="4237"/>
                  </a:lnTo>
                  <a:cubicBezTo>
                    <a:pt x="205" y="4339"/>
                    <a:pt x="307" y="4339"/>
                    <a:pt x="511" y="4339"/>
                  </a:cubicBezTo>
                  <a:cubicBezTo>
                    <a:pt x="639" y="4339"/>
                    <a:pt x="843" y="4339"/>
                    <a:pt x="945" y="4237"/>
                  </a:cubicBezTo>
                  <a:cubicBezTo>
                    <a:pt x="1379" y="4135"/>
                    <a:pt x="1583" y="3829"/>
                    <a:pt x="1685" y="3395"/>
                  </a:cubicBezTo>
                  <a:cubicBezTo>
                    <a:pt x="1685" y="3063"/>
                    <a:pt x="1583" y="2655"/>
                    <a:pt x="1277" y="2323"/>
                  </a:cubicBezTo>
                  <a:cubicBezTo>
                    <a:pt x="1047" y="2119"/>
                    <a:pt x="843" y="2017"/>
                    <a:pt x="639" y="2017"/>
                  </a:cubicBezTo>
                  <a:cubicBezTo>
                    <a:pt x="639" y="1583"/>
                    <a:pt x="843" y="1149"/>
                    <a:pt x="1149" y="843"/>
                  </a:cubicBezTo>
                  <a:cubicBezTo>
                    <a:pt x="1481" y="511"/>
                    <a:pt x="1787" y="307"/>
                    <a:pt x="2221" y="307"/>
                  </a:cubicBezTo>
                  <a:lnTo>
                    <a:pt x="2221" y="307"/>
                  </a:lnTo>
                  <a:cubicBezTo>
                    <a:pt x="2655" y="409"/>
                    <a:pt x="3063" y="511"/>
                    <a:pt x="3293" y="945"/>
                  </a:cubicBezTo>
                  <a:cubicBezTo>
                    <a:pt x="3701" y="1277"/>
                    <a:pt x="3829" y="1787"/>
                    <a:pt x="3829" y="2323"/>
                  </a:cubicBezTo>
                  <a:lnTo>
                    <a:pt x="4135" y="2323"/>
                  </a:lnTo>
                  <a:cubicBezTo>
                    <a:pt x="4135" y="1685"/>
                    <a:pt x="3931" y="1149"/>
                    <a:pt x="3599" y="741"/>
                  </a:cubicBezTo>
                  <a:cubicBezTo>
                    <a:pt x="3191" y="307"/>
                    <a:pt x="2757" y="103"/>
                    <a:pt x="2221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45;p38">
              <a:extLst>
                <a:ext uri="{FF2B5EF4-FFF2-40B4-BE49-F238E27FC236}">
                  <a16:creationId xmlns:a16="http://schemas.microsoft.com/office/drawing/2014/main" id="{60D45856-D1AE-4383-B391-B959BB41C27C}"/>
                </a:ext>
              </a:extLst>
            </p:cNvPr>
            <p:cNvSpPr/>
            <p:nvPr/>
          </p:nvSpPr>
          <p:spPr>
            <a:xfrm>
              <a:off x="7118178" y="3484074"/>
              <a:ext cx="528083" cy="660246"/>
            </a:xfrm>
            <a:custGeom>
              <a:avLst/>
              <a:gdLst/>
              <a:ahLst/>
              <a:cxnLst/>
              <a:rect l="l" t="t" r="r" b="b"/>
              <a:pathLst>
                <a:path w="44564" h="55717" extrusionOk="0">
                  <a:moveTo>
                    <a:pt x="1" y="16999"/>
                  </a:moveTo>
                  <a:cubicBezTo>
                    <a:pt x="1" y="7658"/>
                    <a:pt x="7556" y="1"/>
                    <a:pt x="16922" y="1"/>
                  </a:cubicBezTo>
                  <a:lnTo>
                    <a:pt x="27667" y="1"/>
                  </a:lnTo>
                  <a:cubicBezTo>
                    <a:pt x="32134" y="1"/>
                    <a:pt x="36473" y="1813"/>
                    <a:pt x="39663" y="5003"/>
                  </a:cubicBezTo>
                  <a:cubicBezTo>
                    <a:pt x="42853" y="8194"/>
                    <a:pt x="44563" y="12430"/>
                    <a:pt x="44563" y="16999"/>
                  </a:cubicBezTo>
                  <a:lnTo>
                    <a:pt x="44563" y="38693"/>
                  </a:lnTo>
                  <a:cubicBezTo>
                    <a:pt x="44563" y="48059"/>
                    <a:pt x="37009" y="55716"/>
                    <a:pt x="27667" y="55716"/>
                  </a:cubicBezTo>
                  <a:lnTo>
                    <a:pt x="16922" y="55716"/>
                  </a:lnTo>
                  <a:cubicBezTo>
                    <a:pt x="7556" y="55716"/>
                    <a:pt x="1" y="48059"/>
                    <a:pt x="1" y="38693"/>
                  </a:cubicBezTo>
                  <a:close/>
                </a:path>
              </a:pathLst>
            </a:custGeom>
            <a:solidFill>
              <a:srgbClr val="84D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46;p38">
              <a:extLst>
                <a:ext uri="{FF2B5EF4-FFF2-40B4-BE49-F238E27FC236}">
                  <a16:creationId xmlns:a16="http://schemas.microsoft.com/office/drawing/2014/main" id="{26E3C5F7-25A3-4691-B301-71CBB2F20982}"/>
                </a:ext>
              </a:extLst>
            </p:cNvPr>
            <p:cNvSpPr/>
            <p:nvPr/>
          </p:nvSpPr>
          <p:spPr>
            <a:xfrm>
              <a:off x="7241878" y="3065502"/>
              <a:ext cx="71693" cy="39330"/>
            </a:xfrm>
            <a:custGeom>
              <a:avLst/>
              <a:gdLst/>
              <a:ahLst/>
              <a:cxnLst/>
              <a:rect l="l" t="t" r="r" b="b"/>
              <a:pathLst>
                <a:path w="6050" h="3319" extrusionOk="0">
                  <a:moveTo>
                    <a:pt x="4569" y="1"/>
                  </a:moveTo>
                  <a:cubicBezTo>
                    <a:pt x="2655" y="1"/>
                    <a:pt x="843" y="1073"/>
                    <a:pt x="1" y="2885"/>
                  </a:cubicBezTo>
                  <a:lnTo>
                    <a:pt x="741" y="3319"/>
                  </a:lnTo>
                  <a:cubicBezTo>
                    <a:pt x="1481" y="1813"/>
                    <a:pt x="2961" y="869"/>
                    <a:pt x="4569" y="869"/>
                  </a:cubicBezTo>
                  <a:cubicBezTo>
                    <a:pt x="4875" y="869"/>
                    <a:pt x="5309" y="971"/>
                    <a:pt x="5743" y="1073"/>
                  </a:cubicBezTo>
                  <a:lnTo>
                    <a:pt x="6049" y="333"/>
                  </a:lnTo>
                  <a:cubicBezTo>
                    <a:pt x="5514" y="129"/>
                    <a:pt x="4978" y="1"/>
                    <a:pt x="4569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47;p38">
              <a:extLst>
                <a:ext uri="{FF2B5EF4-FFF2-40B4-BE49-F238E27FC236}">
                  <a16:creationId xmlns:a16="http://schemas.microsoft.com/office/drawing/2014/main" id="{B3B4C591-8E54-4B59-A564-F499909D2472}"/>
                </a:ext>
              </a:extLst>
            </p:cNvPr>
            <p:cNvSpPr/>
            <p:nvPr/>
          </p:nvSpPr>
          <p:spPr>
            <a:xfrm>
              <a:off x="7420621" y="3059459"/>
              <a:ext cx="84396" cy="51429"/>
            </a:xfrm>
            <a:custGeom>
              <a:avLst/>
              <a:gdLst/>
              <a:ahLst/>
              <a:cxnLst/>
              <a:rect l="l" t="t" r="r" b="b"/>
              <a:pathLst>
                <a:path w="7122" h="4340" extrusionOk="0">
                  <a:moveTo>
                    <a:pt x="2144" y="1"/>
                  </a:moveTo>
                  <a:cubicBezTo>
                    <a:pt x="1379" y="1"/>
                    <a:pt x="639" y="205"/>
                    <a:pt x="0" y="511"/>
                  </a:cubicBezTo>
                  <a:lnTo>
                    <a:pt x="332" y="1277"/>
                  </a:lnTo>
                  <a:cubicBezTo>
                    <a:pt x="970" y="945"/>
                    <a:pt x="1506" y="843"/>
                    <a:pt x="2144" y="843"/>
                  </a:cubicBezTo>
                  <a:cubicBezTo>
                    <a:pt x="2782" y="843"/>
                    <a:pt x="3420" y="1047"/>
                    <a:pt x="3931" y="1277"/>
                  </a:cubicBezTo>
                  <a:cubicBezTo>
                    <a:pt x="5105" y="1915"/>
                    <a:pt x="5973" y="2961"/>
                    <a:pt x="6279" y="4339"/>
                  </a:cubicBezTo>
                  <a:lnTo>
                    <a:pt x="7121" y="4135"/>
                  </a:lnTo>
                  <a:cubicBezTo>
                    <a:pt x="6713" y="2553"/>
                    <a:pt x="5641" y="1277"/>
                    <a:pt x="4365" y="511"/>
                  </a:cubicBezTo>
                  <a:cubicBezTo>
                    <a:pt x="3625" y="205"/>
                    <a:pt x="2884" y="1"/>
                    <a:pt x="2144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48;p38">
              <a:extLst>
                <a:ext uri="{FF2B5EF4-FFF2-40B4-BE49-F238E27FC236}">
                  <a16:creationId xmlns:a16="http://schemas.microsoft.com/office/drawing/2014/main" id="{71565CE0-0E24-4ABB-913A-07604A465A6E}"/>
                </a:ext>
              </a:extLst>
            </p:cNvPr>
            <p:cNvSpPr/>
            <p:nvPr/>
          </p:nvSpPr>
          <p:spPr>
            <a:xfrm>
              <a:off x="7159925" y="3152610"/>
              <a:ext cx="60494" cy="69275"/>
            </a:xfrm>
            <a:custGeom>
              <a:avLst/>
              <a:gdLst/>
              <a:ahLst/>
              <a:cxnLst/>
              <a:rect l="l" t="t" r="r" b="b"/>
              <a:pathLst>
                <a:path w="5105" h="5846" extrusionOk="0">
                  <a:moveTo>
                    <a:pt x="408" y="0"/>
                  </a:moveTo>
                  <a:lnTo>
                    <a:pt x="0" y="205"/>
                  </a:lnTo>
                  <a:lnTo>
                    <a:pt x="4671" y="5845"/>
                  </a:lnTo>
                  <a:lnTo>
                    <a:pt x="5105" y="5641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49;p38">
              <a:extLst>
                <a:ext uri="{FF2B5EF4-FFF2-40B4-BE49-F238E27FC236}">
                  <a16:creationId xmlns:a16="http://schemas.microsoft.com/office/drawing/2014/main" id="{F6632308-F50B-4025-BF1F-6785B44B3215}"/>
                </a:ext>
              </a:extLst>
            </p:cNvPr>
            <p:cNvSpPr/>
            <p:nvPr/>
          </p:nvSpPr>
          <p:spPr>
            <a:xfrm>
              <a:off x="7158705" y="3150193"/>
              <a:ext cx="62924" cy="74110"/>
            </a:xfrm>
            <a:custGeom>
              <a:avLst/>
              <a:gdLst/>
              <a:ahLst/>
              <a:cxnLst/>
              <a:rect l="l" t="t" r="r" b="b"/>
              <a:pathLst>
                <a:path w="5310" h="6254" extrusionOk="0">
                  <a:moveTo>
                    <a:pt x="511" y="306"/>
                  </a:moveTo>
                  <a:lnTo>
                    <a:pt x="4978" y="5845"/>
                  </a:lnTo>
                  <a:lnTo>
                    <a:pt x="4774" y="5947"/>
                  </a:lnTo>
                  <a:lnTo>
                    <a:pt x="307" y="511"/>
                  </a:lnTo>
                  <a:lnTo>
                    <a:pt x="511" y="306"/>
                  </a:lnTo>
                  <a:close/>
                  <a:moveTo>
                    <a:pt x="511" y="0"/>
                  </a:moveTo>
                  <a:lnTo>
                    <a:pt x="1" y="409"/>
                  </a:lnTo>
                  <a:lnTo>
                    <a:pt x="4774" y="6151"/>
                  </a:lnTo>
                  <a:lnTo>
                    <a:pt x="4774" y="6253"/>
                  </a:lnTo>
                  <a:lnTo>
                    <a:pt x="5310" y="5845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50;p38">
              <a:extLst>
                <a:ext uri="{FF2B5EF4-FFF2-40B4-BE49-F238E27FC236}">
                  <a16:creationId xmlns:a16="http://schemas.microsoft.com/office/drawing/2014/main" id="{E4082BB0-5280-4909-802D-FCBAB8B75DCF}"/>
                </a:ext>
              </a:extLst>
            </p:cNvPr>
            <p:cNvSpPr/>
            <p:nvPr/>
          </p:nvSpPr>
          <p:spPr>
            <a:xfrm>
              <a:off x="7535244" y="3152610"/>
              <a:ext cx="59286" cy="69275"/>
            </a:xfrm>
            <a:custGeom>
              <a:avLst/>
              <a:gdLst/>
              <a:ahLst/>
              <a:cxnLst/>
              <a:rect l="l" t="t" r="r" b="b"/>
              <a:pathLst>
                <a:path w="5003" h="5846" extrusionOk="0">
                  <a:moveTo>
                    <a:pt x="4697" y="0"/>
                  </a:moveTo>
                  <a:lnTo>
                    <a:pt x="0" y="5641"/>
                  </a:lnTo>
                  <a:lnTo>
                    <a:pt x="332" y="5845"/>
                  </a:lnTo>
                  <a:lnTo>
                    <a:pt x="5003" y="205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51;p38">
              <a:extLst>
                <a:ext uri="{FF2B5EF4-FFF2-40B4-BE49-F238E27FC236}">
                  <a16:creationId xmlns:a16="http://schemas.microsoft.com/office/drawing/2014/main" id="{796CBD72-3A3D-4387-9CE8-80A47D7C29D7}"/>
                </a:ext>
              </a:extLst>
            </p:cNvPr>
            <p:cNvSpPr/>
            <p:nvPr/>
          </p:nvSpPr>
          <p:spPr>
            <a:xfrm>
              <a:off x="7532826" y="3150193"/>
              <a:ext cx="62912" cy="74110"/>
            </a:xfrm>
            <a:custGeom>
              <a:avLst/>
              <a:gdLst/>
              <a:ahLst/>
              <a:cxnLst/>
              <a:rect l="l" t="t" r="r" b="b"/>
              <a:pathLst>
                <a:path w="5309" h="6254" extrusionOk="0">
                  <a:moveTo>
                    <a:pt x="4901" y="306"/>
                  </a:moveTo>
                  <a:lnTo>
                    <a:pt x="5105" y="511"/>
                  </a:lnTo>
                  <a:lnTo>
                    <a:pt x="536" y="5947"/>
                  </a:lnTo>
                  <a:lnTo>
                    <a:pt x="332" y="5845"/>
                  </a:lnTo>
                  <a:lnTo>
                    <a:pt x="4901" y="306"/>
                  </a:lnTo>
                  <a:close/>
                  <a:moveTo>
                    <a:pt x="4901" y="0"/>
                  </a:moveTo>
                  <a:lnTo>
                    <a:pt x="0" y="5845"/>
                  </a:lnTo>
                  <a:lnTo>
                    <a:pt x="536" y="6253"/>
                  </a:lnTo>
                  <a:lnTo>
                    <a:pt x="5309" y="409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52;p38">
              <a:extLst>
                <a:ext uri="{FF2B5EF4-FFF2-40B4-BE49-F238E27FC236}">
                  <a16:creationId xmlns:a16="http://schemas.microsoft.com/office/drawing/2014/main" id="{A9FED2FF-BDD2-496C-8C75-2DBE21C7255F}"/>
                </a:ext>
              </a:extLst>
            </p:cNvPr>
            <p:cNvSpPr/>
            <p:nvPr/>
          </p:nvSpPr>
          <p:spPr>
            <a:xfrm>
              <a:off x="7335030" y="3153819"/>
              <a:ext cx="85604" cy="25110"/>
            </a:xfrm>
            <a:custGeom>
              <a:avLst/>
              <a:gdLst/>
              <a:ahLst/>
              <a:cxnLst/>
              <a:rect l="l" t="t" r="r" b="b"/>
              <a:pathLst>
                <a:path w="7224" h="2119" extrusionOk="0">
                  <a:moveTo>
                    <a:pt x="3625" y="536"/>
                  </a:moveTo>
                  <a:cubicBezTo>
                    <a:pt x="4773" y="639"/>
                    <a:pt x="6483" y="970"/>
                    <a:pt x="6687" y="1379"/>
                  </a:cubicBezTo>
                  <a:lnTo>
                    <a:pt x="6687" y="1481"/>
                  </a:lnTo>
                  <a:cubicBezTo>
                    <a:pt x="6585" y="1608"/>
                    <a:pt x="6381" y="1710"/>
                    <a:pt x="5947" y="1710"/>
                  </a:cubicBezTo>
                  <a:cubicBezTo>
                    <a:pt x="5309" y="1710"/>
                    <a:pt x="4467" y="1481"/>
                    <a:pt x="3625" y="1277"/>
                  </a:cubicBezTo>
                  <a:lnTo>
                    <a:pt x="3625" y="1277"/>
                  </a:lnTo>
                  <a:lnTo>
                    <a:pt x="3497" y="1277"/>
                  </a:lnTo>
                  <a:cubicBezTo>
                    <a:pt x="2757" y="1481"/>
                    <a:pt x="1915" y="1710"/>
                    <a:pt x="1277" y="1710"/>
                  </a:cubicBezTo>
                  <a:cubicBezTo>
                    <a:pt x="843" y="1710"/>
                    <a:pt x="537" y="1608"/>
                    <a:pt x="434" y="1379"/>
                  </a:cubicBezTo>
                  <a:lnTo>
                    <a:pt x="537" y="1379"/>
                  </a:lnTo>
                  <a:cubicBezTo>
                    <a:pt x="741" y="970"/>
                    <a:pt x="2451" y="639"/>
                    <a:pt x="3625" y="536"/>
                  </a:cubicBezTo>
                  <a:close/>
                  <a:moveTo>
                    <a:pt x="3497" y="0"/>
                  </a:moveTo>
                  <a:cubicBezTo>
                    <a:pt x="3089" y="103"/>
                    <a:pt x="537" y="434"/>
                    <a:pt x="103" y="1175"/>
                  </a:cubicBezTo>
                  <a:cubicBezTo>
                    <a:pt x="1" y="1277"/>
                    <a:pt x="1" y="1481"/>
                    <a:pt x="103" y="1608"/>
                  </a:cubicBezTo>
                  <a:cubicBezTo>
                    <a:pt x="205" y="2017"/>
                    <a:pt x="741" y="2119"/>
                    <a:pt x="1277" y="2119"/>
                  </a:cubicBezTo>
                  <a:cubicBezTo>
                    <a:pt x="2119" y="2119"/>
                    <a:pt x="3089" y="1915"/>
                    <a:pt x="3625" y="1813"/>
                  </a:cubicBezTo>
                  <a:cubicBezTo>
                    <a:pt x="4033" y="1915"/>
                    <a:pt x="5003" y="2119"/>
                    <a:pt x="5845" y="2119"/>
                  </a:cubicBezTo>
                  <a:cubicBezTo>
                    <a:pt x="6483" y="2119"/>
                    <a:pt x="6917" y="2017"/>
                    <a:pt x="7121" y="1608"/>
                  </a:cubicBezTo>
                  <a:cubicBezTo>
                    <a:pt x="7223" y="1481"/>
                    <a:pt x="7121" y="1277"/>
                    <a:pt x="7121" y="1175"/>
                  </a:cubicBezTo>
                  <a:cubicBezTo>
                    <a:pt x="6687" y="434"/>
                    <a:pt x="4135" y="103"/>
                    <a:pt x="3625" y="0"/>
                  </a:cubicBezTo>
                  <a:close/>
                </a:path>
              </a:pathLst>
            </a:custGeom>
            <a:solidFill>
              <a:srgbClr val="2F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53;p38">
              <a:extLst>
                <a:ext uri="{FF2B5EF4-FFF2-40B4-BE49-F238E27FC236}">
                  <a16:creationId xmlns:a16="http://schemas.microsoft.com/office/drawing/2014/main" id="{78401993-DE6A-48C9-845A-DF3360D794E2}"/>
                </a:ext>
              </a:extLst>
            </p:cNvPr>
            <p:cNvSpPr/>
            <p:nvPr/>
          </p:nvSpPr>
          <p:spPr>
            <a:xfrm>
              <a:off x="7182606" y="3146259"/>
              <a:ext cx="390457" cy="291261"/>
            </a:xfrm>
            <a:custGeom>
              <a:avLst/>
              <a:gdLst/>
              <a:ahLst/>
              <a:cxnLst/>
              <a:rect l="l" t="t" r="r" b="b"/>
              <a:pathLst>
                <a:path w="32950" h="24579" extrusionOk="0">
                  <a:moveTo>
                    <a:pt x="16488" y="0"/>
                  </a:moveTo>
                  <a:cubicBezTo>
                    <a:pt x="13400" y="0"/>
                    <a:pt x="3599" y="1710"/>
                    <a:pt x="0" y="11383"/>
                  </a:cubicBezTo>
                  <a:cubicBezTo>
                    <a:pt x="1812" y="18402"/>
                    <a:pt x="10107" y="24578"/>
                    <a:pt x="16488" y="24578"/>
                  </a:cubicBezTo>
                  <a:cubicBezTo>
                    <a:pt x="22741" y="24578"/>
                    <a:pt x="31163" y="18402"/>
                    <a:pt x="32950" y="11383"/>
                  </a:cubicBezTo>
                  <a:cubicBezTo>
                    <a:pt x="29351" y="1710"/>
                    <a:pt x="19448" y="0"/>
                    <a:pt x="16488" y="0"/>
                  </a:cubicBezTo>
                  <a:close/>
                </a:path>
              </a:pathLst>
            </a:custGeom>
            <a:solidFill>
              <a:srgbClr val="FFF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54;p38">
              <a:extLst>
                <a:ext uri="{FF2B5EF4-FFF2-40B4-BE49-F238E27FC236}">
                  <a16:creationId xmlns:a16="http://schemas.microsoft.com/office/drawing/2014/main" id="{05470CA3-B7B5-463D-8B53-34F9BA49C61E}"/>
                </a:ext>
              </a:extLst>
            </p:cNvPr>
            <p:cNvSpPr/>
            <p:nvPr/>
          </p:nvSpPr>
          <p:spPr>
            <a:xfrm>
              <a:off x="7305998" y="3250905"/>
              <a:ext cx="143669" cy="5155"/>
            </a:xfrm>
            <a:custGeom>
              <a:avLst/>
              <a:gdLst/>
              <a:ahLst/>
              <a:cxnLst/>
              <a:rect l="l" t="t" r="r" b="b"/>
              <a:pathLst>
                <a:path w="12124" h="435" extrusionOk="0">
                  <a:moveTo>
                    <a:pt x="0" y="0"/>
                  </a:moveTo>
                  <a:lnTo>
                    <a:pt x="0" y="434"/>
                  </a:lnTo>
                  <a:lnTo>
                    <a:pt x="12124" y="434"/>
                  </a:lnTo>
                  <a:lnTo>
                    <a:pt x="12124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55;p38">
              <a:extLst>
                <a:ext uri="{FF2B5EF4-FFF2-40B4-BE49-F238E27FC236}">
                  <a16:creationId xmlns:a16="http://schemas.microsoft.com/office/drawing/2014/main" id="{6188F129-98DB-4C51-ACFA-20A024FE107B}"/>
                </a:ext>
              </a:extLst>
            </p:cNvPr>
            <p:cNvSpPr/>
            <p:nvPr/>
          </p:nvSpPr>
          <p:spPr>
            <a:xfrm>
              <a:off x="7275757" y="3295058"/>
              <a:ext cx="202943" cy="4847"/>
            </a:xfrm>
            <a:custGeom>
              <a:avLst/>
              <a:gdLst/>
              <a:ahLst/>
              <a:cxnLst/>
              <a:rect l="l" t="t" r="r" b="b"/>
              <a:pathLst>
                <a:path w="17126" h="409" extrusionOk="0">
                  <a:moveTo>
                    <a:pt x="0" y="0"/>
                  </a:moveTo>
                  <a:lnTo>
                    <a:pt x="0" y="409"/>
                  </a:lnTo>
                  <a:lnTo>
                    <a:pt x="17126" y="409"/>
                  </a:lnTo>
                  <a:lnTo>
                    <a:pt x="17126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56;p38">
              <a:extLst>
                <a:ext uri="{FF2B5EF4-FFF2-40B4-BE49-F238E27FC236}">
                  <a16:creationId xmlns:a16="http://schemas.microsoft.com/office/drawing/2014/main" id="{465F575D-A567-4E8D-9D42-15C81516E06B}"/>
                </a:ext>
              </a:extLst>
            </p:cNvPr>
            <p:cNvSpPr/>
            <p:nvPr/>
          </p:nvSpPr>
          <p:spPr>
            <a:xfrm>
              <a:off x="7305998" y="3336485"/>
              <a:ext cx="143669" cy="6363"/>
            </a:xfrm>
            <a:custGeom>
              <a:avLst/>
              <a:gdLst/>
              <a:ahLst/>
              <a:cxnLst/>
              <a:rect l="l" t="t" r="r" b="b"/>
              <a:pathLst>
                <a:path w="12124" h="537" extrusionOk="0">
                  <a:moveTo>
                    <a:pt x="0" y="1"/>
                  </a:moveTo>
                  <a:lnTo>
                    <a:pt x="0" y="537"/>
                  </a:lnTo>
                  <a:lnTo>
                    <a:pt x="12124" y="537"/>
                  </a:lnTo>
                  <a:lnTo>
                    <a:pt x="12124" y="1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57;p38">
              <a:extLst>
                <a:ext uri="{FF2B5EF4-FFF2-40B4-BE49-F238E27FC236}">
                  <a16:creationId xmlns:a16="http://schemas.microsoft.com/office/drawing/2014/main" id="{34A7982B-271F-40E7-9498-185CE84DD0A2}"/>
                </a:ext>
              </a:extLst>
            </p:cNvPr>
            <p:cNvSpPr/>
            <p:nvPr/>
          </p:nvSpPr>
          <p:spPr>
            <a:xfrm>
              <a:off x="7446027" y="3119940"/>
              <a:ext cx="19967" cy="41451"/>
            </a:xfrm>
            <a:custGeom>
              <a:avLst/>
              <a:gdLst/>
              <a:ahLst/>
              <a:cxnLst/>
              <a:rect l="l" t="t" r="r" b="b"/>
              <a:pathLst>
                <a:path w="1685" h="3498" extrusionOk="0">
                  <a:moveTo>
                    <a:pt x="843" y="1"/>
                  </a:moveTo>
                  <a:cubicBezTo>
                    <a:pt x="409" y="1"/>
                    <a:pt x="0" y="741"/>
                    <a:pt x="0" y="1685"/>
                  </a:cubicBezTo>
                  <a:cubicBezTo>
                    <a:pt x="0" y="2757"/>
                    <a:pt x="409" y="3498"/>
                    <a:pt x="843" y="3498"/>
                  </a:cubicBezTo>
                  <a:cubicBezTo>
                    <a:pt x="1379" y="3498"/>
                    <a:pt x="1685" y="2757"/>
                    <a:pt x="1685" y="1685"/>
                  </a:cubicBezTo>
                  <a:cubicBezTo>
                    <a:pt x="1685" y="741"/>
                    <a:pt x="1379" y="1"/>
                    <a:pt x="843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58;p38">
              <a:extLst>
                <a:ext uri="{FF2B5EF4-FFF2-40B4-BE49-F238E27FC236}">
                  <a16:creationId xmlns:a16="http://schemas.microsoft.com/office/drawing/2014/main" id="{E0680887-D5D9-4878-83EE-187FEDF69181}"/>
                </a:ext>
              </a:extLst>
            </p:cNvPr>
            <p:cNvSpPr/>
            <p:nvPr/>
          </p:nvSpPr>
          <p:spPr>
            <a:xfrm>
              <a:off x="7274548" y="3119940"/>
              <a:ext cx="21484" cy="41451"/>
            </a:xfrm>
            <a:custGeom>
              <a:avLst/>
              <a:gdLst/>
              <a:ahLst/>
              <a:cxnLst/>
              <a:rect l="l" t="t" r="r" b="b"/>
              <a:pathLst>
                <a:path w="1813" h="3498" extrusionOk="0">
                  <a:moveTo>
                    <a:pt x="944" y="1"/>
                  </a:moveTo>
                  <a:cubicBezTo>
                    <a:pt x="434" y="1"/>
                    <a:pt x="0" y="741"/>
                    <a:pt x="0" y="1685"/>
                  </a:cubicBezTo>
                  <a:cubicBezTo>
                    <a:pt x="0" y="2757"/>
                    <a:pt x="434" y="3498"/>
                    <a:pt x="944" y="3498"/>
                  </a:cubicBezTo>
                  <a:cubicBezTo>
                    <a:pt x="1378" y="3498"/>
                    <a:pt x="1812" y="2757"/>
                    <a:pt x="1812" y="1685"/>
                  </a:cubicBezTo>
                  <a:cubicBezTo>
                    <a:pt x="1812" y="741"/>
                    <a:pt x="1378" y="1"/>
                    <a:pt x="944" y="1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59;p38">
              <a:extLst>
                <a:ext uri="{FF2B5EF4-FFF2-40B4-BE49-F238E27FC236}">
                  <a16:creationId xmlns:a16="http://schemas.microsoft.com/office/drawing/2014/main" id="{837A5A9D-02C5-4D5E-9E4E-229EB244E24B}"/>
                </a:ext>
              </a:extLst>
            </p:cNvPr>
            <p:cNvSpPr/>
            <p:nvPr/>
          </p:nvSpPr>
          <p:spPr>
            <a:xfrm>
              <a:off x="7215264" y="3598698"/>
              <a:ext cx="12" cy="428579"/>
            </a:xfrm>
            <a:custGeom>
              <a:avLst/>
              <a:gdLst/>
              <a:ahLst/>
              <a:cxnLst/>
              <a:rect l="l" t="t" r="r" b="b"/>
              <a:pathLst>
                <a:path w="1" h="36167" extrusionOk="0">
                  <a:moveTo>
                    <a:pt x="1" y="1"/>
                  </a:moveTo>
                  <a:lnTo>
                    <a:pt x="1" y="36166"/>
                  </a:lnTo>
                  <a:close/>
                </a:path>
              </a:pathLst>
            </a:custGeom>
            <a:solidFill>
              <a:srgbClr val="84D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60;p38">
              <a:extLst>
                <a:ext uri="{FF2B5EF4-FFF2-40B4-BE49-F238E27FC236}">
                  <a16:creationId xmlns:a16="http://schemas.microsoft.com/office/drawing/2014/main" id="{3B13E4AE-FC80-4508-971D-9CC22C3781E1}"/>
                </a:ext>
              </a:extLst>
            </p:cNvPr>
            <p:cNvSpPr/>
            <p:nvPr/>
          </p:nvSpPr>
          <p:spPr>
            <a:xfrm>
              <a:off x="7211638" y="3598698"/>
              <a:ext cx="7572" cy="428579"/>
            </a:xfrm>
            <a:custGeom>
              <a:avLst/>
              <a:gdLst/>
              <a:ahLst/>
              <a:cxnLst/>
              <a:rect l="l" t="t" r="r" b="b"/>
              <a:pathLst>
                <a:path w="639" h="36167" extrusionOk="0">
                  <a:moveTo>
                    <a:pt x="0" y="1"/>
                  </a:moveTo>
                  <a:lnTo>
                    <a:pt x="0" y="36166"/>
                  </a:lnTo>
                  <a:lnTo>
                    <a:pt x="638" y="361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661;p38">
              <a:extLst>
                <a:ext uri="{FF2B5EF4-FFF2-40B4-BE49-F238E27FC236}">
                  <a16:creationId xmlns:a16="http://schemas.microsoft.com/office/drawing/2014/main" id="{C23F0419-6B1B-4FF7-AF1E-C68E60DDC46E}"/>
                </a:ext>
              </a:extLst>
            </p:cNvPr>
            <p:cNvSpPr/>
            <p:nvPr/>
          </p:nvSpPr>
          <p:spPr>
            <a:xfrm>
              <a:off x="7536760" y="3585995"/>
              <a:ext cx="12" cy="441282"/>
            </a:xfrm>
            <a:custGeom>
              <a:avLst/>
              <a:gdLst/>
              <a:ahLst/>
              <a:cxnLst/>
              <a:rect l="l" t="t" r="r" b="b"/>
              <a:pathLst>
                <a:path w="1" h="37239" extrusionOk="0">
                  <a:moveTo>
                    <a:pt x="0" y="1"/>
                  </a:moveTo>
                  <a:lnTo>
                    <a:pt x="0" y="37238"/>
                  </a:lnTo>
                  <a:close/>
                </a:path>
              </a:pathLst>
            </a:custGeom>
            <a:solidFill>
              <a:srgbClr val="84D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662;p38">
              <a:extLst>
                <a:ext uri="{FF2B5EF4-FFF2-40B4-BE49-F238E27FC236}">
                  <a16:creationId xmlns:a16="http://schemas.microsoft.com/office/drawing/2014/main" id="{0E6C0081-A45A-4226-8690-9C9F6AFF04CE}"/>
                </a:ext>
              </a:extLst>
            </p:cNvPr>
            <p:cNvSpPr/>
            <p:nvPr/>
          </p:nvSpPr>
          <p:spPr>
            <a:xfrm>
              <a:off x="7532826" y="3585995"/>
              <a:ext cx="7572" cy="441282"/>
            </a:xfrm>
            <a:custGeom>
              <a:avLst/>
              <a:gdLst/>
              <a:ahLst/>
              <a:cxnLst/>
              <a:rect l="l" t="t" r="r" b="b"/>
              <a:pathLst>
                <a:path w="639" h="37239" extrusionOk="0">
                  <a:moveTo>
                    <a:pt x="0" y="1"/>
                  </a:moveTo>
                  <a:lnTo>
                    <a:pt x="0" y="37238"/>
                  </a:lnTo>
                  <a:lnTo>
                    <a:pt x="638" y="37238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63;p38">
              <a:extLst>
                <a:ext uri="{FF2B5EF4-FFF2-40B4-BE49-F238E27FC236}">
                  <a16:creationId xmlns:a16="http://schemas.microsoft.com/office/drawing/2014/main" id="{30103819-3E09-47A2-B732-B86ABFF17D78}"/>
                </a:ext>
              </a:extLst>
            </p:cNvPr>
            <p:cNvSpPr/>
            <p:nvPr/>
          </p:nvSpPr>
          <p:spPr>
            <a:xfrm>
              <a:off x="7426972" y="3394561"/>
              <a:ext cx="141252" cy="255877"/>
            </a:xfrm>
            <a:custGeom>
              <a:avLst/>
              <a:gdLst/>
              <a:ahLst/>
              <a:cxnLst/>
              <a:rect l="l" t="t" r="r" b="b"/>
              <a:pathLst>
                <a:path w="11920" h="21593" extrusionOk="0">
                  <a:moveTo>
                    <a:pt x="4799" y="0"/>
                  </a:moveTo>
                  <a:lnTo>
                    <a:pt x="4671" y="536"/>
                  </a:lnTo>
                  <a:cubicBezTo>
                    <a:pt x="8627" y="1710"/>
                    <a:pt x="11486" y="6177"/>
                    <a:pt x="11052" y="10643"/>
                  </a:cubicBezTo>
                  <a:cubicBezTo>
                    <a:pt x="10745" y="14676"/>
                    <a:pt x="7861" y="18708"/>
                    <a:pt x="3727" y="20622"/>
                  </a:cubicBezTo>
                  <a:cubicBezTo>
                    <a:pt x="3293" y="20852"/>
                    <a:pt x="2757" y="21158"/>
                    <a:pt x="2246" y="21158"/>
                  </a:cubicBezTo>
                  <a:cubicBezTo>
                    <a:pt x="2119" y="21158"/>
                    <a:pt x="1915" y="21056"/>
                    <a:pt x="1813" y="21056"/>
                  </a:cubicBezTo>
                  <a:cubicBezTo>
                    <a:pt x="536" y="20622"/>
                    <a:pt x="536" y="18708"/>
                    <a:pt x="638" y="17534"/>
                  </a:cubicBezTo>
                  <a:lnTo>
                    <a:pt x="1915" y="7019"/>
                  </a:lnTo>
                  <a:lnTo>
                    <a:pt x="1481" y="7019"/>
                  </a:lnTo>
                  <a:lnTo>
                    <a:pt x="205" y="17534"/>
                  </a:lnTo>
                  <a:cubicBezTo>
                    <a:pt x="0" y="19040"/>
                    <a:pt x="103" y="20954"/>
                    <a:pt x="1608" y="21490"/>
                  </a:cubicBezTo>
                  <a:cubicBezTo>
                    <a:pt x="1813" y="21592"/>
                    <a:pt x="2017" y="21592"/>
                    <a:pt x="2246" y="21592"/>
                  </a:cubicBezTo>
                  <a:cubicBezTo>
                    <a:pt x="2884" y="21592"/>
                    <a:pt x="3523" y="21362"/>
                    <a:pt x="3931" y="21056"/>
                  </a:cubicBezTo>
                  <a:cubicBezTo>
                    <a:pt x="8193" y="19040"/>
                    <a:pt x="11179" y="14880"/>
                    <a:pt x="11486" y="10643"/>
                  </a:cubicBezTo>
                  <a:cubicBezTo>
                    <a:pt x="11919" y="6049"/>
                    <a:pt x="9035" y="1378"/>
                    <a:pt x="4799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64;p38">
              <a:extLst>
                <a:ext uri="{FF2B5EF4-FFF2-40B4-BE49-F238E27FC236}">
                  <a16:creationId xmlns:a16="http://schemas.microsoft.com/office/drawing/2014/main" id="{540791D8-C986-4CC0-9CA4-7DD962B2FAD6}"/>
                </a:ext>
              </a:extLst>
            </p:cNvPr>
            <p:cNvSpPr/>
            <p:nvPr/>
          </p:nvSpPr>
          <p:spPr>
            <a:xfrm>
              <a:off x="7425763" y="3393352"/>
              <a:ext cx="143669" cy="258294"/>
            </a:xfrm>
            <a:custGeom>
              <a:avLst/>
              <a:gdLst/>
              <a:ahLst/>
              <a:cxnLst/>
              <a:rect l="l" t="t" r="r" b="b"/>
              <a:pathLst>
                <a:path w="12124" h="21797" extrusionOk="0">
                  <a:moveTo>
                    <a:pt x="5003" y="306"/>
                  </a:moveTo>
                  <a:cubicBezTo>
                    <a:pt x="9035" y="1583"/>
                    <a:pt x="11919" y="6151"/>
                    <a:pt x="11485" y="10745"/>
                  </a:cubicBezTo>
                  <a:cubicBezTo>
                    <a:pt x="11154" y="14982"/>
                    <a:pt x="8193" y="19040"/>
                    <a:pt x="4033" y="21056"/>
                  </a:cubicBezTo>
                  <a:cubicBezTo>
                    <a:pt x="3625" y="21260"/>
                    <a:pt x="2986" y="21592"/>
                    <a:pt x="2348" y="21592"/>
                  </a:cubicBezTo>
                  <a:cubicBezTo>
                    <a:pt x="2119" y="21592"/>
                    <a:pt x="1915" y="21592"/>
                    <a:pt x="1710" y="21464"/>
                  </a:cubicBezTo>
                  <a:cubicBezTo>
                    <a:pt x="307" y="20954"/>
                    <a:pt x="205" y="19142"/>
                    <a:pt x="434" y="17636"/>
                  </a:cubicBezTo>
                  <a:lnTo>
                    <a:pt x="1710" y="7223"/>
                  </a:lnTo>
                  <a:lnTo>
                    <a:pt x="1915" y="7223"/>
                  </a:lnTo>
                  <a:lnTo>
                    <a:pt x="638" y="17636"/>
                  </a:lnTo>
                  <a:cubicBezTo>
                    <a:pt x="536" y="18810"/>
                    <a:pt x="536" y="20724"/>
                    <a:pt x="1812" y="21260"/>
                  </a:cubicBezTo>
                  <a:cubicBezTo>
                    <a:pt x="2017" y="21260"/>
                    <a:pt x="2119" y="21362"/>
                    <a:pt x="2348" y="21362"/>
                  </a:cubicBezTo>
                  <a:cubicBezTo>
                    <a:pt x="2859" y="21362"/>
                    <a:pt x="3497" y="21056"/>
                    <a:pt x="3931" y="20826"/>
                  </a:cubicBezTo>
                  <a:cubicBezTo>
                    <a:pt x="7963" y="18810"/>
                    <a:pt x="10949" y="14880"/>
                    <a:pt x="11281" y="10745"/>
                  </a:cubicBezTo>
                  <a:cubicBezTo>
                    <a:pt x="11690" y="6279"/>
                    <a:pt x="8933" y="1812"/>
                    <a:pt x="4901" y="536"/>
                  </a:cubicBezTo>
                  <a:lnTo>
                    <a:pt x="5003" y="306"/>
                  </a:lnTo>
                  <a:close/>
                  <a:moveTo>
                    <a:pt x="4901" y="0"/>
                  </a:moveTo>
                  <a:lnTo>
                    <a:pt x="4671" y="638"/>
                  </a:lnTo>
                  <a:lnTo>
                    <a:pt x="4773" y="740"/>
                  </a:lnTo>
                  <a:cubicBezTo>
                    <a:pt x="8729" y="1914"/>
                    <a:pt x="11485" y="6279"/>
                    <a:pt x="11052" y="10745"/>
                  </a:cubicBezTo>
                  <a:cubicBezTo>
                    <a:pt x="10745" y="14778"/>
                    <a:pt x="7861" y="18708"/>
                    <a:pt x="3829" y="20724"/>
                  </a:cubicBezTo>
                  <a:cubicBezTo>
                    <a:pt x="3395" y="20826"/>
                    <a:pt x="2859" y="21158"/>
                    <a:pt x="2348" y="21158"/>
                  </a:cubicBezTo>
                  <a:cubicBezTo>
                    <a:pt x="2221" y="21158"/>
                    <a:pt x="2017" y="21056"/>
                    <a:pt x="1915" y="21056"/>
                  </a:cubicBezTo>
                  <a:cubicBezTo>
                    <a:pt x="740" y="20622"/>
                    <a:pt x="740" y="18708"/>
                    <a:pt x="843" y="17636"/>
                  </a:cubicBezTo>
                  <a:lnTo>
                    <a:pt x="2119" y="7121"/>
                  </a:lnTo>
                  <a:lnTo>
                    <a:pt x="1481" y="7019"/>
                  </a:lnTo>
                  <a:lnTo>
                    <a:pt x="205" y="17636"/>
                  </a:lnTo>
                  <a:cubicBezTo>
                    <a:pt x="0" y="19142"/>
                    <a:pt x="102" y="21158"/>
                    <a:pt x="1710" y="21694"/>
                  </a:cubicBezTo>
                  <a:cubicBezTo>
                    <a:pt x="1915" y="21796"/>
                    <a:pt x="2119" y="21796"/>
                    <a:pt x="2348" y="21796"/>
                  </a:cubicBezTo>
                  <a:cubicBezTo>
                    <a:pt x="2986" y="21796"/>
                    <a:pt x="3625" y="21464"/>
                    <a:pt x="4135" y="21260"/>
                  </a:cubicBezTo>
                  <a:cubicBezTo>
                    <a:pt x="8397" y="19244"/>
                    <a:pt x="11383" y="15084"/>
                    <a:pt x="11690" y="10745"/>
                  </a:cubicBezTo>
                  <a:cubicBezTo>
                    <a:pt x="12124" y="6049"/>
                    <a:pt x="9137" y="1378"/>
                    <a:pt x="5003" y="102"/>
                  </a:cubicBezTo>
                  <a:lnTo>
                    <a:pt x="4901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65;p38">
              <a:extLst>
                <a:ext uri="{FF2B5EF4-FFF2-40B4-BE49-F238E27FC236}">
                  <a16:creationId xmlns:a16="http://schemas.microsoft.com/office/drawing/2014/main" id="{30D6F9B6-C019-48C6-8A40-813A9CD9EEF5}"/>
                </a:ext>
              </a:extLst>
            </p:cNvPr>
            <p:cNvSpPr/>
            <p:nvPr/>
          </p:nvSpPr>
          <p:spPr>
            <a:xfrm>
              <a:off x="7187440" y="3390627"/>
              <a:ext cx="162724" cy="273723"/>
            </a:xfrm>
            <a:custGeom>
              <a:avLst/>
              <a:gdLst/>
              <a:ahLst/>
              <a:cxnLst/>
              <a:rect l="l" t="t" r="r" b="b"/>
              <a:pathLst>
                <a:path w="13732" h="23099" extrusionOk="0">
                  <a:moveTo>
                    <a:pt x="6279" y="0"/>
                  </a:moveTo>
                  <a:cubicBezTo>
                    <a:pt x="2451" y="2349"/>
                    <a:pt x="1" y="6713"/>
                    <a:pt x="230" y="11281"/>
                  </a:cubicBezTo>
                  <a:cubicBezTo>
                    <a:pt x="332" y="15748"/>
                    <a:pt x="2987" y="20010"/>
                    <a:pt x="6917" y="22128"/>
                  </a:cubicBezTo>
                  <a:cubicBezTo>
                    <a:pt x="7989" y="22766"/>
                    <a:pt x="9061" y="23098"/>
                    <a:pt x="10005" y="23098"/>
                  </a:cubicBezTo>
                  <a:lnTo>
                    <a:pt x="10108" y="23098"/>
                  </a:lnTo>
                  <a:cubicBezTo>
                    <a:pt x="11384" y="22971"/>
                    <a:pt x="12456" y="22460"/>
                    <a:pt x="12992" y="21490"/>
                  </a:cubicBezTo>
                  <a:cubicBezTo>
                    <a:pt x="13732" y="20214"/>
                    <a:pt x="13400" y="18734"/>
                    <a:pt x="12992" y="17356"/>
                  </a:cubicBezTo>
                  <a:lnTo>
                    <a:pt x="9903" y="6177"/>
                  </a:lnTo>
                  <a:lnTo>
                    <a:pt x="9469" y="6279"/>
                  </a:lnTo>
                  <a:lnTo>
                    <a:pt x="12558" y="17458"/>
                  </a:lnTo>
                  <a:cubicBezTo>
                    <a:pt x="12992" y="18836"/>
                    <a:pt x="13298" y="20214"/>
                    <a:pt x="12660" y="21286"/>
                  </a:cubicBezTo>
                  <a:cubicBezTo>
                    <a:pt x="12124" y="22026"/>
                    <a:pt x="11179" y="22562"/>
                    <a:pt x="10108" y="22562"/>
                  </a:cubicBezTo>
                  <a:lnTo>
                    <a:pt x="10005" y="22562"/>
                  </a:lnTo>
                  <a:cubicBezTo>
                    <a:pt x="9163" y="22562"/>
                    <a:pt x="8193" y="22333"/>
                    <a:pt x="7147" y="21694"/>
                  </a:cubicBezTo>
                  <a:cubicBezTo>
                    <a:pt x="3319" y="19678"/>
                    <a:pt x="766" y="15544"/>
                    <a:pt x="639" y="11281"/>
                  </a:cubicBezTo>
                  <a:cubicBezTo>
                    <a:pt x="537" y="6917"/>
                    <a:pt x="2783" y="2680"/>
                    <a:pt x="6509" y="434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666;p38">
              <a:extLst>
                <a:ext uri="{FF2B5EF4-FFF2-40B4-BE49-F238E27FC236}">
                  <a16:creationId xmlns:a16="http://schemas.microsoft.com/office/drawing/2014/main" id="{449B8A4C-1441-4430-8091-FECA85C4469C}"/>
                </a:ext>
              </a:extLst>
            </p:cNvPr>
            <p:cNvSpPr/>
            <p:nvPr/>
          </p:nvSpPr>
          <p:spPr>
            <a:xfrm>
              <a:off x="7186232" y="3388209"/>
              <a:ext cx="165142" cy="277349"/>
            </a:xfrm>
            <a:custGeom>
              <a:avLst/>
              <a:gdLst/>
              <a:ahLst/>
              <a:cxnLst/>
              <a:rect l="l" t="t" r="r" b="b"/>
              <a:pathLst>
                <a:path w="13936" h="23405" extrusionOk="0">
                  <a:moveTo>
                    <a:pt x="6279" y="332"/>
                  </a:moveTo>
                  <a:lnTo>
                    <a:pt x="6483" y="536"/>
                  </a:lnTo>
                  <a:cubicBezTo>
                    <a:pt x="2782" y="2884"/>
                    <a:pt x="536" y="7121"/>
                    <a:pt x="639" y="11485"/>
                  </a:cubicBezTo>
                  <a:cubicBezTo>
                    <a:pt x="741" y="15850"/>
                    <a:pt x="3293" y="19984"/>
                    <a:pt x="7121" y="22026"/>
                  </a:cubicBezTo>
                  <a:cubicBezTo>
                    <a:pt x="8295" y="22664"/>
                    <a:pt x="9265" y="22868"/>
                    <a:pt x="10107" y="22868"/>
                  </a:cubicBezTo>
                  <a:lnTo>
                    <a:pt x="10210" y="22868"/>
                  </a:lnTo>
                  <a:cubicBezTo>
                    <a:pt x="11281" y="22868"/>
                    <a:pt x="12353" y="22332"/>
                    <a:pt x="12864" y="21490"/>
                  </a:cubicBezTo>
                  <a:cubicBezTo>
                    <a:pt x="13502" y="20418"/>
                    <a:pt x="13196" y="19040"/>
                    <a:pt x="12762" y="17662"/>
                  </a:cubicBezTo>
                  <a:lnTo>
                    <a:pt x="9674" y="6585"/>
                  </a:lnTo>
                  <a:lnTo>
                    <a:pt x="9903" y="6483"/>
                  </a:lnTo>
                  <a:lnTo>
                    <a:pt x="12991" y="17560"/>
                  </a:lnTo>
                  <a:cubicBezTo>
                    <a:pt x="13400" y="18938"/>
                    <a:pt x="13732" y="20418"/>
                    <a:pt x="13094" y="21592"/>
                  </a:cubicBezTo>
                  <a:cubicBezTo>
                    <a:pt x="12558" y="22537"/>
                    <a:pt x="11384" y="23175"/>
                    <a:pt x="10210" y="23175"/>
                  </a:cubicBezTo>
                  <a:lnTo>
                    <a:pt x="10107" y="23175"/>
                  </a:lnTo>
                  <a:cubicBezTo>
                    <a:pt x="9163" y="23175"/>
                    <a:pt x="8193" y="22868"/>
                    <a:pt x="7019" y="22230"/>
                  </a:cubicBezTo>
                  <a:cubicBezTo>
                    <a:pt x="3089" y="20112"/>
                    <a:pt x="536" y="15850"/>
                    <a:pt x="434" y="11485"/>
                  </a:cubicBezTo>
                  <a:cubicBezTo>
                    <a:pt x="230" y="7019"/>
                    <a:pt x="2553" y="2655"/>
                    <a:pt x="6279" y="332"/>
                  </a:cubicBezTo>
                  <a:close/>
                  <a:moveTo>
                    <a:pt x="6381" y="0"/>
                  </a:moveTo>
                  <a:lnTo>
                    <a:pt x="6279" y="102"/>
                  </a:lnTo>
                  <a:cubicBezTo>
                    <a:pt x="2451" y="2450"/>
                    <a:pt x="0" y="6917"/>
                    <a:pt x="230" y="11485"/>
                  </a:cubicBezTo>
                  <a:cubicBezTo>
                    <a:pt x="332" y="15952"/>
                    <a:pt x="2987" y="20316"/>
                    <a:pt x="6917" y="22434"/>
                  </a:cubicBezTo>
                  <a:cubicBezTo>
                    <a:pt x="8091" y="23073"/>
                    <a:pt x="9163" y="23404"/>
                    <a:pt x="10107" y="23404"/>
                  </a:cubicBezTo>
                  <a:lnTo>
                    <a:pt x="10210" y="23404"/>
                  </a:lnTo>
                  <a:cubicBezTo>
                    <a:pt x="11486" y="23302"/>
                    <a:pt x="12660" y="22766"/>
                    <a:pt x="13196" y="21694"/>
                  </a:cubicBezTo>
                  <a:cubicBezTo>
                    <a:pt x="13936" y="20418"/>
                    <a:pt x="13630" y="18938"/>
                    <a:pt x="13196" y="17560"/>
                  </a:cubicBezTo>
                  <a:lnTo>
                    <a:pt x="10107" y="6177"/>
                  </a:lnTo>
                  <a:lnTo>
                    <a:pt x="9469" y="6381"/>
                  </a:lnTo>
                  <a:lnTo>
                    <a:pt x="12558" y="17662"/>
                  </a:lnTo>
                  <a:cubicBezTo>
                    <a:pt x="12991" y="19040"/>
                    <a:pt x="13298" y="20418"/>
                    <a:pt x="12660" y="21388"/>
                  </a:cubicBezTo>
                  <a:cubicBezTo>
                    <a:pt x="12226" y="22128"/>
                    <a:pt x="11281" y="22664"/>
                    <a:pt x="10210" y="22664"/>
                  </a:cubicBezTo>
                  <a:lnTo>
                    <a:pt x="10107" y="22664"/>
                  </a:lnTo>
                  <a:cubicBezTo>
                    <a:pt x="9265" y="22664"/>
                    <a:pt x="8295" y="22434"/>
                    <a:pt x="7249" y="21796"/>
                  </a:cubicBezTo>
                  <a:cubicBezTo>
                    <a:pt x="3523" y="19780"/>
                    <a:pt x="970" y="15748"/>
                    <a:pt x="868" y="11383"/>
                  </a:cubicBezTo>
                  <a:cubicBezTo>
                    <a:pt x="741" y="7121"/>
                    <a:pt x="2987" y="2986"/>
                    <a:pt x="6713" y="638"/>
                  </a:cubicBezTo>
                  <a:lnTo>
                    <a:pt x="6381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667;p38">
              <a:extLst>
                <a:ext uri="{FF2B5EF4-FFF2-40B4-BE49-F238E27FC236}">
                  <a16:creationId xmlns:a16="http://schemas.microsoft.com/office/drawing/2014/main" id="{A8F894DF-B616-46AD-8FD4-AC2659C71780}"/>
                </a:ext>
              </a:extLst>
            </p:cNvPr>
            <p:cNvSpPr/>
            <p:nvPr/>
          </p:nvSpPr>
          <p:spPr>
            <a:xfrm>
              <a:off x="7331095" y="3651631"/>
              <a:ext cx="15132" cy="32670"/>
            </a:xfrm>
            <a:custGeom>
              <a:avLst/>
              <a:gdLst/>
              <a:ahLst/>
              <a:cxnLst/>
              <a:rect l="l" t="t" r="r" b="b"/>
              <a:pathLst>
                <a:path w="1277" h="2757" extrusionOk="0">
                  <a:moveTo>
                    <a:pt x="537" y="0"/>
                  </a:moveTo>
                  <a:lnTo>
                    <a:pt x="1" y="102"/>
                  </a:lnTo>
                  <a:cubicBezTo>
                    <a:pt x="128" y="945"/>
                    <a:pt x="333" y="1914"/>
                    <a:pt x="869" y="2757"/>
                  </a:cubicBezTo>
                  <a:lnTo>
                    <a:pt x="1277" y="2450"/>
                  </a:lnTo>
                  <a:cubicBezTo>
                    <a:pt x="766" y="1710"/>
                    <a:pt x="537" y="945"/>
                    <a:pt x="537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668;p38">
              <a:extLst>
                <a:ext uri="{FF2B5EF4-FFF2-40B4-BE49-F238E27FC236}">
                  <a16:creationId xmlns:a16="http://schemas.microsoft.com/office/drawing/2014/main" id="{E004EC66-B6C3-4D02-8EA4-882F5949AE1E}"/>
                </a:ext>
              </a:extLst>
            </p:cNvPr>
            <p:cNvSpPr/>
            <p:nvPr/>
          </p:nvSpPr>
          <p:spPr>
            <a:xfrm>
              <a:off x="7329887" y="3650423"/>
              <a:ext cx="17858" cy="35088"/>
            </a:xfrm>
            <a:custGeom>
              <a:avLst/>
              <a:gdLst/>
              <a:ahLst/>
              <a:cxnLst/>
              <a:rect l="l" t="t" r="r" b="b"/>
              <a:pathLst>
                <a:path w="1507" h="2961" extrusionOk="0">
                  <a:moveTo>
                    <a:pt x="537" y="204"/>
                  </a:moveTo>
                  <a:cubicBezTo>
                    <a:pt x="537" y="1047"/>
                    <a:pt x="741" y="1812"/>
                    <a:pt x="1175" y="2552"/>
                  </a:cubicBezTo>
                  <a:lnTo>
                    <a:pt x="971" y="2655"/>
                  </a:lnTo>
                  <a:cubicBezTo>
                    <a:pt x="537" y="1914"/>
                    <a:pt x="332" y="1174"/>
                    <a:pt x="230" y="306"/>
                  </a:cubicBezTo>
                  <a:lnTo>
                    <a:pt x="537" y="204"/>
                  </a:lnTo>
                  <a:close/>
                  <a:moveTo>
                    <a:pt x="639" y="0"/>
                  </a:moveTo>
                  <a:lnTo>
                    <a:pt x="1" y="102"/>
                  </a:lnTo>
                  <a:lnTo>
                    <a:pt x="1" y="204"/>
                  </a:lnTo>
                  <a:cubicBezTo>
                    <a:pt x="103" y="1174"/>
                    <a:pt x="332" y="2016"/>
                    <a:pt x="868" y="2859"/>
                  </a:cubicBezTo>
                  <a:lnTo>
                    <a:pt x="971" y="2961"/>
                  </a:lnTo>
                  <a:lnTo>
                    <a:pt x="1507" y="2655"/>
                  </a:lnTo>
                  <a:lnTo>
                    <a:pt x="1379" y="2552"/>
                  </a:lnTo>
                  <a:cubicBezTo>
                    <a:pt x="971" y="1812"/>
                    <a:pt x="741" y="945"/>
                    <a:pt x="741" y="102"/>
                  </a:cubicBezTo>
                  <a:lnTo>
                    <a:pt x="639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69;p38">
              <a:extLst>
                <a:ext uri="{FF2B5EF4-FFF2-40B4-BE49-F238E27FC236}">
                  <a16:creationId xmlns:a16="http://schemas.microsoft.com/office/drawing/2014/main" id="{5D41E60B-FAEC-443B-B4C7-B9B18EB26292}"/>
                </a:ext>
              </a:extLst>
            </p:cNvPr>
            <p:cNvSpPr/>
            <p:nvPr/>
          </p:nvSpPr>
          <p:spPr>
            <a:xfrm>
              <a:off x="7426972" y="3642862"/>
              <a:ext cx="15132" cy="42648"/>
            </a:xfrm>
            <a:custGeom>
              <a:avLst/>
              <a:gdLst/>
              <a:ahLst/>
              <a:cxnLst/>
              <a:rect l="l" t="t" r="r" b="b"/>
              <a:pathLst>
                <a:path w="1277" h="3599" extrusionOk="0">
                  <a:moveTo>
                    <a:pt x="741" y="0"/>
                  </a:moveTo>
                  <a:lnTo>
                    <a:pt x="0" y="3497"/>
                  </a:lnTo>
                  <a:lnTo>
                    <a:pt x="434" y="3599"/>
                  </a:lnTo>
                  <a:lnTo>
                    <a:pt x="1277" y="102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70;p38">
              <a:extLst>
                <a:ext uri="{FF2B5EF4-FFF2-40B4-BE49-F238E27FC236}">
                  <a16:creationId xmlns:a16="http://schemas.microsoft.com/office/drawing/2014/main" id="{947D1040-9527-4C56-A485-9A4D6CB920E3}"/>
                </a:ext>
              </a:extLst>
            </p:cNvPr>
            <p:cNvSpPr/>
            <p:nvPr/>
          </p:nvSpPr>
          <p:spPr>
            <a:xfrm>
              <a:off x="7425763" y="3640137"/>
              <a:ext cx="17550" cy="46890"/>
            </a:xfrm>
            <a:custGeom>
              <a:avLst/>
              <a:gdLst/>
              <a:ahLst/>
              <a:cxnLst/>
              <a:rect l="l" t="t" r="r" b="b"/>
              <a:pathLst>
                <a:path w="1481" h="3957" extrusionOk="0">
                  <a:moveTo>
                    <a:pt x="1174" y="332"/>
                  </a:moveTo>
                  <a:lnTo>
                    <a:pt x="434" y="3727"/>
                  </a:lnTo>
                  <a:lnTo>
                    <a:pt x="205" y="3625"/>
                  </a:lnTo>
                  <a:lnTo>
                    <a:pt x="945" y="332"/>
                  </a:lnTo>
                  <a:close/>
                  <a:moveTo>
                    <a:pt x="843" y="0"/>
                  </a:moveTo>
                  <a:lnTo>
                    <a:pt x="0" y="3829"/>
                  </a:lnTo>
                  <a:lnTo>
                    <a:pt x="638" y="3956"/>
                  </a:lnTo>
                  <a:lnTo>
                    <a:pt x="1481" y="230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671;p38">
              <a:extLst>
                <a:ext uri="{FF2B5EF4-FFF2-40B4-BE49-F238E27FC236}">
                  <a16:creationId xmlns:a16="http://schemas.microsoft.com/office/drawing/2014/main" id="{1F88D8BA-3C5E-4377-94B7-67B4C2E3BC63}"/>
                </a:ext>
              </a:extLst>
            </p:cNvPr>
            <p:cNvGrpSpPr/>
            <p:nvPr/>
          </p:nvGrpSpPr>
          <p:grpSpPr>
            <a:xfrm>
              <a:off x="7132655" y="3978629"/>
              <a:ext cx="499106" cy="626966"/>
              <a:chOff x="7623400" y="3984650"/>
              <a:chExt cx="739964" cy="929527"/>
            </a:xfrm>
          </p:grpSpPr>
          <p:sp>
            <p:nvSpPr>
              <p:cNvPr id="63" name="Google Shape;672;p38">
                <a:extLst>
                  <a:ext uri="{FF2B5EF4-FFF2-40B4-BE49-F238E27FC236}">
                    <a16:creationId xmlns:a16="http://schemas.microsoft.com/office/drawing/2014/main" id="{58C9F985-66D0-4387-A000-E93A6F9E7999}"/>
                  </a:ext>
                </a:extLst>
              </p:cNvPr>
              <p:cNvSpPr/>
              <p:nvPr/>
            </p:nvSpPr>
            <p:spPr>
              <a:xfrm flipH="1">
                <a:off x="7623400" y="4810100"/>
                <a:ext cx="363089" cy="104077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2013" extrusionOk="0">
                    <a:moveTo>
                      <a:pt x="5447" y="0"/>
                    </a:moveTo>
                    <a:cubicBezTo>
                      <a:pt x="5017" y="0"/>
                      <a:pt x="4534" y="146"/>
                      <a:pt x="4055" y="428"/>
                    </a:cubicBezTo>
                    <a:cubicBezTo>
                      <a:pt x="3601" y="696"/>
                      <a:pt x="3057" y="937"/>
                      <a:pt x="2480" y="937"/>
                    </a:cubicBezTo>
                    <a:cubicBezTo>
                      <a:pt x="2333" y="937"/>
                      <a:pt x="2183" y="922"/>
                      <a:pt x="2033" y="887"/>
                    </a:cubicBezTo>
                    <a:cubicBezTo>
                      <a:pt x="1644" y="795"/>
                      <a:pt x="1226" y="319"/>
                      <a:pt x="778" y="319"/>
                    </a:cubicBezTo>
                    <a:cubicBezTo>
                      <a:pt x="711" y="319"/>
                      <a:pt x="643" y="329"/>
                      <a:pt x="574" y="354"/>
                    </a:cubicBezTo>
                    <a:cubicBezTo>
                      <a:pt x="0" y="558"/>
                      <a:pt x="394" y="1497"/>
                      <a:pt x="445" y="2013"/>
                    </a:cubicBezTo>
                    <a:lnTo>
                      <a:pt x="6942" y="2013"/>
                    </a:lnTo>
                    <a:cubicBezTo>
                      <a:pt x="7023" y="643"/>
                      <a:pt x="6351" y="0"/>
                      <a:pt x="5447" y="0"/>
                    </a:cubicBezTo>
                    <a:close/>
                  </a:path>
                </a:pathLst>
              </a:cu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73;p38">
                <a:extLst>
                  <a:ext uri="{FF2B5EF4-FFF2-40B4-BE49-F238E27FC236}">
                    <a16:creationId xmlns:a16="http://schemas.microsoft.com/office/drawing/2014/main" id="{6871F9B0-D4A8-4AB8-8E63-D49CC51C3593}"/>
                  </a:ext>
                </a:extLst>
              </p:cNvPr>
              <p:cNvSpPr/>
              <p:nvPr/>
            </p:nvSpPr>
            <p:spPr>
              <a:xfrm>
                <a:off x="7858350" y="3984650"/>
                <a:ext cx="73200" cy="906600"/>
              </a:xfrm>
              <a:prstGeom prst="roundRect">
                <a:avLst>
                  <a:gd name="adj" fmla="val 50000"/>
                </a:avLst>
              </a:pr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74;p38">
                <a:extLst>
                  <a:ext uri="{FF2B5EF4-FFF2-40B4-BE49-F238E27FC236}">
                    <a16:creationId xmlns:a16="http://schemas.microsoft.com/office/drawing/2014/main" id="{457B4169-76ED-481A-9E48-8D9052943688}"/>
                  </a:ext>
                </a:extLst>
              </p:cNvPr>
              <p:cNvSpPr/>
              <p:nvPr/>
            </p:nvSpPr>
            <p:spPr>
              <a:xfrm>
                <a:off x="8000275" y="4810100"/>
                <a:ext cx="363089" cy="104077"/>
              </a:xfrm>
              <a:custGeom>
                <a:avLst/>
                <a:gdLst/>
                <a:ahLst/>
                <a:cxnLst/>
                <a:rect l="l" t="t" r="r" b="b"/>
                <a:pathLst>
                  <a:path w="7023" h="2013" extrusionOk="0">
                    <a:moveTo>
                      <a:pt x="5447" y="0"/>
                    </a:moveTo>
                    <a:cubicBezTo>
                      <a:pt x="5017" y="0"/>
                      <a:pt x="4534" y="146"/>
                      <a:pt x="4055" y="428"/>
                    </a:cubicBezTo>
                    <a:cubicBezTo>
                      <a:pt x="3601" y="696"/>
                      <a:pt x="3057" y="937"/>
                      <a:pt x="2480" y="937"/>
                    </a:cubicBezTo>
                    <a:cubicBezTo>
                      <a:pt x="2333" y="937"/>
                      <a:pt x="2183" y="922"/>
                      <a:pt x="2033" y="887"/>
                    </a:cubicBezTo>
                    <a:cubicBezTo>
                      <a:pt x="1644" y="795"/>
                      <a:pt x="1226" y="319"/>
                      <a:pt x="778" y="319"/>
                    </a:cubicBezTo>
                    <a:cubicBezTo>
                      <a:pt x="711" y="319"/>
                      <a:pt x="643" y="329"/>
                      <a:pt x="574" y="354"/>
                    </a:cubicBezTo>
                    <a:cubicBezTo>
                      <a:pt x="0" y="558"/>
                      <a:pt x="394" y="1497"/>
                      <a:pt x="445" y="2013"/>
                    </a:cubicBezTo>
                    <a:lnTo>
                      <a:pt x="6942" y="2013"/>
                    </a:lnTo>
                    <a:cubicBezTo>
                      <a:pt x="7023" y="643"/>
                      <a:pt x="6351" y="0"/>
                      <a:pt x="5447" y="0"/>
                    </a:cubicBezTo>
                    <a:close/>
                  </a:path>
                </a:pathLst>
              </a:cu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75;p38">
                <a:extLst>
                  <a:ext uri="{FF2B5EF4-FFF2-40B4-BE49-F238E27FC236}">
                    <a16:creationId xmlns:a16="http://schemas.microsoft.com/office/drawing/2014/main" id="{32F7A7D4-B212-4165-BAED-12C0FDD8C81D}"/>
                  </a:ext>
                </a:extLst>
              </p:cNvPr>
              <p:cNvSpPr/>
              <p:nvPr/>
            </p:nvSpPr>
            <p:spPr>
              <a:xfrm>
                <a:off x="7931550" y="4854650"/>
                <a:ext cx="11700" cy="11700"/>
              </a:xfrm>
              <a:prstGeom prst="ellipse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67" name="Google Shape;676;p38">
                <a:extLst>
                  <a:ext uri="{FF2B5EF4-FFF2-40B4-BE49-F238E27FC236}">
                    <a16:creationId xmlns:a16="http://schemas.microsoft.com/office/drawing/2014/main" id="{0B954F91-C312-4FF0-A7BC-A3409208D588}"/>
                  </a:ext>
                </a:extLst>
              </p:cNvPr>
              <p:cNvCxnSpPr/>
              <p:nvPr/>
            </p:nvCxnSpPr>
            <p:spPr>
              <a:xfrm>
                <a:off x="7626451" y="4898475"/>
                <a:ext cx="342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" name="Google Shape;677;p38">
                <a:extLst>
                  <a:ext uri="{FF2B5EF4-FFF2-40B4-BE49-F238E27FC236}">
                    <a16:creationId xmlns:a16="http://schemas.microsoft.com/office/drawing/2014/main" id="{B624B04A-8DC1-424B-ACA4-FAD433AC70B5}"/>
                  </a:ext>
                </a:extLst>
              </p:cNvPr>
              <p:cNvSpPr/>
              <p:nvPr/>
            </p:nvSpPr>
            <p:spPr>
              <a:xfrm>
                <a:off x="8035850" y="4854650"/>
                <a:ext cx="11700" cy="11700"/>
              </a:xfrm>
              <a:prstGeom prst="ellipse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69" name="Google Shape;678;p38">
                <a:extLst>
                  <a:ext uri="{FF2B5EF4-FFF2-40B4-BE49-F238E27FC236}">
                    <a16:creationId xmlns:a16="http://schemas.microsoft.com/office/drawing/2014/main" id="{E649DF71-04F0-46B8-B712-473BC93D797D}"/>
                  </a:ext>
                </a:extLst>
              </p:cNvPr>
              <p:cNvCxnSpPr/>
              <p:nvPr/>
            </p:nvCxnSpPr>
            <p:spPr>
              <a:xfrm>
                <a:off x="8019626" y="4898475"/>
                <a:ext cx="342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679;p38">
                <a:extLst>
                  <a:ext uri="{FF2B5EF4-FFF2-40B4-BE49-F238E27FC236}">
                    <a16:creationId xmlns:a16="http://schemas.microsoft.com/office/drawing/2014/main" id="{30513288-8062-4D5F-BF81-74A7C696459D}"/>
                  </a:ext>
                </a:extLst>
              </p:cNvPr>
              <p:cNvCxnSpPr/>
              <p:nvPr/>
            </p:nvCxnSpPr>
            <p:spPr>
              <a:xfrm>
                <a:off x="7858350" y="4858925"/>
                <a:ext cx="0" cy="26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680;p38">
                <a:extLst>
                  <a:ext uri="{FF2B5EF4-FFF2-40B4-BE49-F238E27FC236}">
                    <a16:creationId xmlns:a16="http://schemas.microsoft.com/office/drawing/2014/main" id="{53608130-8C6F-4816-ABF8-D29D1C9B4906}"/>
                  </a:ext>
                </a:extLst>
              </p:cNvPr>
              <p:cNvCxnSpPr/>
              <p:nvPr/>
            </p:nvCxnSpPr>
            <p:spPr>
              <a:xfrm>
                <a:off x="7831550" y="4853575"/>
                <a:ext cx="0" cy="3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681;p38">
                <a:extLst>
                  <a:ext uri="{FF2B5EF4-FFF2-40B4-BE49-F238E27FC236}">
                    <a16:creationId xmlns:a16="http://schemas.microsoft.com/office/drawing/2014/main" id="{8FA59E8A-AF0F-4735-BE9A-4C8EA9AEF2B7}"/>
                  </a:ext>
                </a:extLst>
              </p:cNvPr>
              <p:cNvCxnSpPr/>
              <p:nvPr/>
            </p:nvCxnSpPr>
            <p:spPr>
              <a:xfrm>
                <a:off x="7804750" y="4844650"/>
                <a:ext cx="0" cy="40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682;p38">
                <a:extLst>
                  <a:ext uri="{FF2B5EF4-FFF2-40B4-BE49-F238E27FC236}">
                    <a16:creationId xmlns:a16="http://schemas.microsoft.com/office/drawing/2014/main" id="{5F2BE12B-1B7F-4094-B0F1-3EC018CA0123}"/>
                  </a:ext>
                </a:extLst>
              </p:cNvPr>
              <p:cNvCxnSpPr/>
              <p:nvPr/>
            </p:nvCxnSpPr>
            <p:spPr>
              <a:xfrm>
                <a:off x="7777950" y="4830375"/>
                <a:ext cx="0" cy="54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683;p38">
                <a:extLst>
                  <a:ext uri="{FF2B5EF4-FFF2-40B4-BE49-F238E27FC236}">
                    <a16:creationId xmlns:a16="http://schemas.microsoft.com/office/drawing/2014/main" id="{C8B30C69-A057-4279-8B25-6FF7AABBF47F}"/>
                  </a:ext>
                </a:extLst>
              </p:cNvPr>
              <p:cNvCxnSpPr/>
              <p:nvPr/>
            </p:nvCxnSpPr>
            <p:spPr>
              <a:xfrm>
                <a:off x="8120750" y="4858925"/>
                <a:ext cx="0" cy="26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684;p38">
                <a:extLst>
                  <a:ext uri="{FF2B5EF4-FFF2-40B4-BE49-F238E27FC236}">
                    <a16:creationId xmlns:a16="http://schemas.microsoft.com/office/drawing/2014/main" id="{1B1437FC-E1CA-4624-AF25-C66D35650520}"/>
                  </a:ext>
                </a:extLst>
              </p:cNvPr>
              <p:cNvCxnSpPr/>
              <p:nvPr/>
            </p:nvCxnSpPr>
            <p:spPr>
              <a:xfrm>
                <a:off x="8147550" y="4853575"/>
                <a:ext cx="0" cy="3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685;p38">
                <a:extLst>
                  <a:ext uri="{FF2B5EF4-FFF2-40B4-BE49-F238E27FC236}">
                    <a16:creationId xmlns:a16="http://schemas.microsoft.com/office/drawing/2014/main" id="{95F8A11D-CA54-4D8C-A598-DBB7DB7BAD8C}"/>
                  </a:ext>
                </a:extLst>
              </p:cNvPr>
              <p:cNvCxnSpPr/>
              <p:nvPr/>
            </p:nvCxnSpPr>
            <p:spPr>
              <a:xfrm>
                <a:off x="8174350" y="4844650"/>
                <a:ext cx="0" cy="40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686;p38">
                <a:extLst>
                  <a:ext uri="{FF2B5EF4-FFF2-40B4-BE49-F238E27FC236}">
                    <a16:creationId xmlns:a16="http://schemas.microsoft.com/office/drawing/2014/main" id="{913C8575-68AD-4A42-8D48-859A74E8AD14}"/>
                  </a:ext>
                </a:extLst>
              </p:cNvPr>
              <p:cNvCxnSpPr/>
              <p:nvPr/>
            </p:nvCxnSpPr>
            <p:spPr>
              <a:xfrm>
                <a:off x="8201150" y="4830375"/>
                <a:ext cx="0" cy="54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8" name="Google Shape;687;p38">
                <a:extLst>
                  <a:ext uri="{FF2B5EF4-FFF2-40B4-BE49-F238E27FC236}">
                    <a16:creationId xmlns:a16="http://schemas.microsoft.com/office/drawing/2014/main" id="{1FBE46CC-6390-461B-8BB6-FB8D2A55671C}"/>
                  </a:ext>
                </a:extLst>
              </p:cNvPr>
              <p:cNvSpPr/>
              <p:nvPr/>
            </p:nvSpPr>
            <p:spPr>
              <a:xfrm>
                <a:off x="8047550" y="3984650"/>
                <a:ext cx="73200" cy="906600"/>
              </a:xfrm>
              <a:prstGeom prst="roundRect">
                <a:avLst>
                  <a:gd name="adj" fmla="val 50000"/>
                </a:avLst>
              </a:pr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82552BDE-5127-4281-99CC-D28CBCB162F0}"/>
              </a:ext>
            </a:extLst>
          </p:cNvPr>
          <p:cNvSpPr/>
          <p:nvPr/>
        </p:nvSpPr>
        <p:spPr>
          <a:xfrm>
            <a:off x="605830" y="516835"/>
            <a:ext cx="10791040" cy="5710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608;p38">
            <a:extLst>
              <a:ext uri="{FF2B5EF4-FFF2-40B4-BE49-F238E27FC236}">
                <a16:creationId xmlns:a16="http://schemas.microsoft.com/office/drawing/2014/main" id="{62032E37-BEBB-4327-BB6E-03C0F8C9ECB0}"/>
              </a:ext>
            </a:extLst>
          </p:cNvPr>
          <p:cNvGrpSpPr/>
          <p:nvPr/>
        </p:nvGrpSpPr>
        <p:grpSpPr>
          <a:xfrm>
            <a:off x="6541782" y="3571703"/>
            <a:ext cx="5044388" cy="2736450"/>
            <a:chOff x="4978025" y="1875425"/>
            <a:chExt cx="5044388" cy="2736450"/>
          </a:xfrm>
        </p:grpSpPr>
        <p:grpSp>
          <p:nvGrpSpPr>
            <p:cNvPr id="3" name="Google Shape;609;p38">
              <a:extLst>
                <a:ext uri="{FF2B5EF4-FFF2-40B4-BE49-F238E27FC236}">
                  <a16:creationId xmlns:a16="http://schemas.microsoft.com/office/drawing/2014/main" id="{DAABEF67-0544-420A-B65F-A0DA3274034B}"/>
                </a:ext>
              </a:extLst>
            </p:cNvPr>
            <p:cNvGrpSpPr/>
            <p:nvPr/>
          </p:nvGrpSpPr>
          <p:grpSpPr>
            <a:xfrm>
              <a:off x="4978025" y="1875425"/>
              <a:ext cx="5044388" cy="2736450"/>
              <a:chOff x="4978025" y="1875425"/>
              <a:chExt cx="5044388" cy="2736450"/>
            </a:xfrm>
          </p:grpSpPr>
          <p:sp>
            <p:nvSpPr>
              <p:cNvPr id="7" name="Google Shape;610;p38">
                <a:extLst>
                  <a:ext uri="{FF2B5EF4-FFF2-40B4-BE49-F238E27FC236}">
                    <a16:creationId xmlns:a16="http://schemas.microsoft.com/office/drawing/2014/main" id="{8ADE01C3-7513-42CA-BEB3-F50E7B340332}"/>
                  </a:ext>
                </a:extLst>
              </p:cNvPr>
              <p:cNvSpPr/>
              <p:nvPr/>
            </p:nvSpPr>
            <p:spPr>
              <a:xfrm>
                <a:off x="5303275" y="1875425"/>
                <a:ext cx="4640400" cy="2393700"/>
              </a:xfrm>
              <a:prstGeom prst="roundRect">
                <a:avLst>
                  <a:gd name="adj" fmla="val 8620"/>
                </a:avLst>
              </a:prstGeom>
              <a:solidFill>
                <a:srgbClr val="B1EB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611;p38">
                <a:extLst>
                  <a:ext uri="{FF2B5EF4-FFF2-40B4-BE49-F238E27FC236}">
                    <a16:creationId xmlns:a16="http://schemas.microsoft.com/office/drawing/2014/main" id="{F837EB01-7BB8-4AC5-B425-70071294702A}"/>
                  </a:ext>
                </a:extLst>
              </p:cNvPr>
              <p:cNvSpPr/>
              <p:nvPr/>
            </p:nvSpPr>
            <p:spPr>
              <a:xfrm>
                <a:off x="5501000" y="2039275"/>
                <a:ext cx="855900" cy="1428600"/>
              </a:xfrm>
              <a:prstGeom prst="roundRect">
                <a:avLst>
                  <a:gd name="adj" fmla="val 16667"/>
                </a:avLst>
              </a:pr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612;p38">
                <a:extLst>
                  <a:ext uri="{FF2B5EF4-FFF2-40B4-BE49-F238E27FC236}">
                    <a16:creationId xmlns:a16="http://schemas.microsoft.com/office/drawing/2014/main" id="{A87EC1EC-7315-4D93-AA0A-24AAC4854F58}"/>
                  </a:ext>
                </a:extLst>
              </p:cNvPr>
              <p:cNvGrpSpPr/>
              <p:nvPr/>
            </p:nvGrpSpPr>
            <p:grpSpPr>
              <a:xfrm>
                <a:off x="6545404" y="2039275"/>
                <a:ext cx="902171" cy="2232975"/>
                <a:chOff x="6545404" y="2039275"/>
                <a:chExt cx="902171" cy="2232975"/>
              </a:xfrm>
            </p:grpSpPr>
            <p:sp>
              <p:nvSpPr>
                <p:cNvPr id="22" name="Google Shape;613;p38">
                  <a:extLst>
                    <a:ext uri="{FF2B5EF4-FFF2-40B4-BE49-F238E27FC236}">
                      <a16:creationId xmlns:a16="http://schemas.microsoft.com/office/drawing/2014/main" id="{D2433C04-27A5-412D-9455-87893D5C683E}"/>
                    </a:ext>
                  </a:extLst>
                </p:cNvPr>
                <p:cNvSpPr/>
                <p:nvPr/>
              </p:nvSpPr>
              <p:spPr>
                <a:xfrm>
                  <a:off x="6547575" y="2039275"/>
                  <a:ext cx="900000" cy="22329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4D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614;p38">
                  <a:extLst>
                    <a:ext uri="{FF2B5EF4-FFF2-40B4-BE49-F238E27FC236}">
                      <a16:creationId xmlns:a16="http://schemas.microsoft.com/office/drawing/2014/main" id="{2D9576EF-7C56-4268-955A-38554E4CCA3C}"/>
                    </a:ext>
                  </a:extLst>
                </p:cNvPr>
                <p:cNvSpPr/>
                <p:nvPr/>
              </p:nvSpPr>
              <p:spPr>
                <a:xfrm flipH="1">
                  <a:off x="6545404" y="4026500"/>
                  <a:ext cx="899996" cy="2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" h="69372" extrusionOk="0">
                      <a:moveTo>
                        <a:pt x="1" y="0"/>
                      </a:moveTo>
                      <a:lnTo>
                        <a:pt x="1" y="69372"/>
                      </a:lnTo>
                      <a:lnTo>
                        <a:pt x="10097" y="69372"/>
                      </a:lnTo>
                      <a:lnTo>
                        <a:pt x="10097" y="0"/>
                      </a:lnTo>
                      <a:close/>
                    </a:path>
                  </a:pathLst>
                </a:custGeom>
                <a:solidFill>
                  <a:srgbClr val="84D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" name="Google Shape;615;p38">
                <a:extLst>
                  <a:ext uri="{FF2B5EF4-FFF2-40B4-BE49-F238E27FC236}">
                    <a16:creationId xmlns:a16="http://schemas.microsoft.com/office/drawing/2014/main" id="{4098C526-39DA-4EC6-B57D-0BD3E16DFD44}"/>
                  </a:ext>
                </a:extLst>
              </p:cNvPr>
              <p:cNvSpPr/>
              <p:nvPr/>
            </p:nvSpPr>
            <p:spPr>
              <a:xfrm flipH="1">
                <a:off x="5486269" y="3723410"/>
                <a:ext cx="885369" cy="885193"/>
              </a:xfrm>
              <a:custGeom>
                <a:avLst/>
                <a:gdLst/>
                <a:ahLst/>
                <a:cxnLst/>
                <a:rect l="l" t="t" r="r" b="b"/>
                <a:pathLst>
                  <a:path w="30238" h="30232" extrusionOk="0">
                    <a:moveTo>
                      <a:pt x="15121" y="1"/>
                    </a:moveTo>
                    <a:cubicBezTo>
                      <a:pt x="6772" y="1"/>
                      <a:pt x="1" y="6766"/>
                      <a:pt x="1" y="15115"/>
                    </a:cubicBezTo>
                    <a:cubicBezTo>
                      <a:pt x="1" y="23466"/>
                      <a:pt x="6772" y="30231"/>
                      <a:pt x="15121" y="30231"/>
                    </a:cubicBezTo>
                    <a:cubicBezTo>
                      <a:pt x="23467" y="30231"/>
                      <a:pt x="30237" y="23466"/>
                      <a:pt x="30237" y="15115"/>
                    </a:cubicBezTo>
                    <a:cubicBezTo>
                      <a:pt x="30237" y="6766"/>
                      <a:pt x="23467" y="1"/>
                      <a:pt x="15121" y="1"/>
                    </a:cubicBezTo>
                    <a:close/>
                  </a:path>
                </a:pathLst>
              </a:cu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616;p38">
                <a:extLst>
                  <a:ext uri="{FF2B5EF4-FFF2-40B4-BE49-F238E27FC236}">
                    <a16:creationId xmlns:a16="http://schemas.microsoft.com/office/drawing/2014/main" id="{27E402F1-D28B-4199-8874-2BFF8BF38488}"/>
                  </a:ext>
                </a:extLst>
              </p:cNvPr>
              <p:cNvSpPr/>
              <p:nvPr/>
            </p:nvSpPr>
            <p:spPr>
              <a:xfrm>
                <a:off x="7689578" y="2039275"/>
                <a:ext cx="855900" cy="672300"/>
              </a:xfrm>
              <a:prstGeom prst="roundRect">
                <a:avLst>
                  <a:gd name="adj" fmla="val 16667"/>
                </a:avLst>
              </a:pr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617;p38">
                <a:extLst>
                  <a:ext uri="{FF2B5EF4-FFF2-40B4-BE49-F238E27FC236}">
                    <a16:creationId xmlns:a16="http://schemas.microsoft.com/office/drawing/2014/main" id="{F61F265D-3A7D-422D-B56B-BA01F1582DD5}"/>
                  </a:ext>
                </a:extLst>
              </p:cNvPr>
              <p:cNvSpPr/>
              <p:nvPr/>
            </p:nvSpPr>
            <p:spPr>
              <a:xfrm>
                <a:off x="5691353" y="3928477"/>
                <a:ext cx="475200" cy="474900"/>
              </a:xfrm>
              <a:prstGeom prst="ellipse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618;p38">
                <a:extLst>
                  <a:ext uri="{FF2B5EF4-FFF2-40B4-BE49-F238E27FC236}">
                    <a16:creationId xmlns:a16="http://schemas.microsoft.com/office/drawing/2014/main" id="{84CA711E-CFB0-4CC7-AFE5-CE50B748AD05}"/>
                  </a:ext>
                </a:extLst>
              </p:cNvPr>
              <p:cNvSpPr/>
              <p:nvPr/>
            </p:nvSpPr>
            <p:spPr>
              <a:xfrm>
                <a:off x="8787478" y="2039275"/>
                <a:ext cx="855900" cy="672300"/>
              </a:xfrm>
              <a:prstGeom prst="roundRect">
                <a:avLst>
                  <a:gd name="adj" fmla="val 16667"/>
                </a:avLst>
              </a:pr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619;p38">
                <a:extLst>
                  <a:ext uri="{FF2B5EF4-FFF2-40B4-BE49-F238E27FC236}">
                    <a16:creationId xmlns:a16="http://schemas.microsoft.com/office/drawing/2014/main" id="{477ABF30-DFD7-40F6-951D-A4A1BEB14EBF}"/>
                  </a:ext>
                </a:extLst>
              </p:cNvPr>
              <p:cNvSpPr/>
              <p:nvPr/>
            </p:nvSpPr>
            <p:spPr>
              <a:xfrm>
                <a:off x="6657425" y="2103813"/>
                <a:ext cx="300900" cy="2103900"/>
              </a:xfrm>
              <a:prstGeom prst="roundRect">
                <a:avLst>
                  <a:gd name="adj" fmla="val 34993"/>
                </a:avLst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620;p38">
                <a:extLst>
                  <a:ext uri="{FF2B5EF4-FFF2-40B4-BE49-F238E27FC236}">
                    <a16:creationId xmlns:a16="http://schemas.microsoft.com/office/drawing/2014/main" id="{2F155342-3868-4152-8211-128FED534E5F}"/>
                  </a:ext>
                </a:extLst>
              </p:cNvPr>
              <p:cNvSpPr/>
              <p:nvPr/>
            </p:nvSpPr>
            <p:spPr>
              <a:xfrm>
                <a:off x="7034661" y="2103813"/>
                <a:ext cx="300900" cy="2103900"/>
              </a:xfrm>
              <a:prstGeom prst="roundRect">
                <a:avLst>
                  <a:gd name="adj" fmla="val 34993"/>
                </a:avLst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621;p38">
                <a:extLst>
                  <a:ext uri="{FF2B5EF4-FFF2-40B4-BE49-F238E27FC236}">
                    <a16:creationId xmlns:a16="http://schemas.microsoft.com/office/drawing/2014/main" id="{E5C7C33B-2F05-4E0C-92FF-B53B81924B5D}"/>
                  </a:ext>
                </a:extLst>
              </p:cNvPr>
              <p:cNvSpPr/>
              <p:nvPr/>
            </p:nvSpPr>
            <p:spPr>
              <a:xfrm flipH="1">
                <a:off x="8840457" y="3723410"/>
                <a:ext cx="885369" cy="885193"/>
              </a:xfrm>
              <a:custGeom>
                <a:avLst/>
                <a:gdLst/>
                <a:ahLst/>
                <a:cxnLst/>
                <a:rect l="l" t="t" r="r" b="b"/>
                <a:pathLst>
                  <a:path w="30238" h="30232" extrusionOk="0">
                    <a:moveTo>
                      <a:pt x="15121" y="1"/>
                    </a:moveTo>
                    <a:cubicBezTo>
                      <a:pt x="6772" y="1"/>
                      <a:pt x="1" y="6766"/>
                      <a:pt x="1" y="15115"/>
                    </a:cubicBezTo>
                    <a:cubicBezTo>
                      <a:pt x="1" y="23466"/>
                      <a:pt x="6772" y="30231"/>
                      <a:pt x="15121" y="30231"/>
                    </a:cubicBezTo>
                    <a:cubicBezTo>
                      <a:pt x="23467" y="30231"/>
                      <a:pt x="30237" y="23466"/>
                      <a:pt x="30237" y="15115"/>
                    </a:cubicBezTo>
                    <a:cubicBezTo>
                      <a:pt x="30237" y="6766"/>
                      <a:pt x="23467" y="1"/>
                      <a:pt x="15121" y="1"/>
                    </a:cubicBezTo>
                    <a:close/>
                  </a:path>
                </a:pathLst>
              </a:custGeom>
              <a:solidFill>
                <a:srgbClr val="84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622;p38">
                <a:extLst>
                  <a:ext uri="{FF2B5EF4-FFF2-40B4-BE49-F238E27FC236}">
                    <a16:creationId xmlns:a16="http://schemas.microsoft.com/office/drawing/2014/main" id="{52D836CE-B6E4-4BDF-BD1F-BAE787C75FA9}"/>
                  </a:ext>
                </a:extLst>
              </p:cNvPr>
              <p:cNvSpPr/>
              <p:nvPr/>
            </p:nvSpPr>
            <p:spPr>
              <a:xfrm>
                <a:off x="9045541" y="3928477"/>
                <a:ext cx="475200" cy="474900"/>
              </a:xfrm>
              <a:prstGeom prst="ellipse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623;p38">
                <a:extLst>
                  <a:ext uri="{FF2B5EF4-FFF2-40B4-BE49-F238E27FC236}">
                    <a16:creationId xmlns:a16="http://schemas.microsoft.com/office/drawing/2014/main" id="{37C4850B-FFAE-4691-94BA-D465EF088F9B}"/>
                  </a:ext>
                </a:extLst>
              </p:cNvPr>
              <p:cNvSpPr/>
              <p:nvPr/>
            </p:nvSpPr>
            <p:spPr>
              <a:xfrm>
                <a:off x="5224538" y="3581727"/>
                <a:ext cx="300900" cy="279300"/>
              </a:xfrm>
              <a:prstGeom prst="roundRect">
                <a:avLst>
                  <a:gd name="adj" fmla="val 34993"/>
                </a:avLst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624;p38">
                <a:extLst>
                  <a:ext uri="{FF2B5EF4-FFF2-40B4-BE49-F238E27FC236}">
                    <a16:creationId xmlns:a16="http://schemas.microsoft.com/office/drawing/2014/main" id="{52F2280E-8E3E-4C88-A647-C319784AA1C5}"/>
                  </a:ext>
                </a:extLst>
              </p:cNvPr>
              <p:cNvSpPr/>
              <p:nvPr/>
            </p:nvSpPr>
            <p:spPr>
              <a:xfrm>
                <a:off x="9721513" y="3581727"/>
                <a:ext cx="300900" cy="279300"/>
              </a:xfrm>
              <a:prstGeom prst="roundRect">
                <a:avLst>
                  <a:gd name="adj" fmla="val 34993"/>
                </a:avLst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625;p38">
                <a:extLst>
                  <a:ext uri="{FF2B5EF4-FFF2-40B4-BE49-F238E27FC236}">
                    <a16:creationId xmlns:a16="http://schemas.microsoft.com/office/drawing/2014/main" id="{A40D3FAB-4D21-4B78-BD66-61B62219DEDF}"/>
                  </a:ext>
                </a:extLst>
              </p:cNvPr>
              <p:cNvSpPr/>
              <p:nvPr/>
            </p:nvSpPr>
            <p:spPr>
              <a:xfrm>
                <a:off x="5178225" y="2189350"/>
                <a:ext cx="241650" cy="517800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20712" extrusionOk="0">
                    <a:moveTo>
                      <a:pt x="9666" y="0"/>
                    </a:moveTo>
                    <a:lnTo>
                      <a:pt x="0" y="0"/>
                    </a:lnTo>
                    <a:lnTo>
                      <a:pt x="0" y="20712"/>
                    </a:lnTo>
                  </a:path>
                </a:pathLst>
              </a:cu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1" name="Google Shape;626;p38">
                <a:extLst>
                  <a:ext uri="{FF2B5EF4-FFF2-40B4-BE49-F238E27FC236}">
                    <a16:creationId xmlns:a16="http://schemas.microsoft.com/office/drawing/2014/main" id="{E5756CEB-C5F6-46F3-8A61-26449DF2E720}"/>
                  </a:ext>
                </a:extLst>
              </p:cNvPr>
              <p:cNvCxnSpPr/>
              <p:nvPr/>
            </p:nvCxnSpPr>
            <p:spPr>
              <a:xfrm>
                <a:off x="4978025" y="4608575"/>
                <a:ext cx="4964700" cy="3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0124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" name="Google Shape;627;p38">
              <a:extLst>
                <a:ext uri="{FF2B5EF4-FFF2-40B4-BE49-F238E27FC236}">
                  <a16:creationId xmlns:a16="http://schemas.microsoft.com/office/drawing/2014/main" id="{396BC48E-2B48-49E7-B644-DC29BEA312E7}"/>
                </a:ext>
              </a:extLst>
            </p:cNvPr>
            <p:cNvSpPr/>
            <p:nvPr/>
          </p:nvSpPr>
          <p:spPr>
            <a:xfrm>
              <a:off x="8787175" y="2858275"/>
              <a:ext cx="864000" cy="77700"/>
            </a:xfrm>
            <a:prstGeom prst="roundRect">
              <a:avLst>
                <a:gd name="adj" fmla="val 26801"/>
              </a:avLst>
            </a:prstGeom>
            <a:solidFill>
              <a:srgbClr val="B1EBDA"/>
            </a:solidFill>
            <a:ln w="9525" cap="flat" cmpd="sng">
              <a:solidFill>
                <a:srgbClr val="201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28;p38">
              <a:extLst>
                <a:ext uri="{FF2B5EF4-FFF2-40B4-BE49-F238E27FC236}">
                  <a16:creationId xmlns:a16="http://schemas.microsoft.com/office/drawing/2014/main" id="{D6B0CC6A-679F-44E0-9C7D-04A4D79E34EC}"/>
                </a:ext>
              </a:extLst>
            </p:cNvPr>
            <p:cNvSpPr/>
            <p:nvPr/>
          </p:nvSpPr>
          <p:spPr>
            <a:xfrm>
              <a:off x="8787175" y="2977825"/>
              <a:ext cx="864000" cy="77700"/>
            </a:xfrm>
            <a:prstGeom prst="roundRect">
              <a:avLst>
                <a:gd name="adj" fmla="val 28893"/>
              </a:avLst>
            </a:prstGeom>
            <a:solidFill>
              <a:srgbClr val="B1EBDA"/>
            </a:solidFill>
            <a:ln w="9525" cap="flat" cmpd="sng">
              <a:solidFill>
                <a:srgbClr val="201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29;p38">
              <a:extLst>
                <a:ext uri="{FF2B5EF4-FFF2-40B4-BE49-F238E27FC236}">
                  <a16:creationId xmlns:a16="http://schemas.microsoft.com/office/drawing/2014/main" id="{A15DC6F1-3B95-46E3-8AE5-9AD3790BF4E1}"/>
                </a:ext>
              </a:extLst>
            </p:cNvPr>
            <p:cNvSpPr/>
            <p:nvPr/>
          </p:nvSpPr>
          <p:spPr>
            <a:xfrm>
              <a:off x="8787175" y="3097375"/>
              <a:ext cx="864000" cy="77700"/>
            </a:xfrm>
            <a:prstGeom prst="roundRect">
              <a:avLst>
                <a:gd name="adj" fmla="val 29955"/>
              </a:avLst>
            </a:prstGeom>
            <a:solidFill>
              <a:srgbClr val="B1EBDA"/>
            </a:solidFill>
            <a:ln w="9525" cap="flat" cmpd="sng">
              <a:solidFill>
                <a:srgbClr val="2012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D27A3997-5248-4A9D-BAF6-176427E23366}"/>
              </a:ext>
            </a:extLst>
          </p:cNvPr>
          <p:cNvSpPr/>
          <p:nvPr/>
        </p:nvSpPr>
        <p:spPr>
          <a:xfrm>
            <a:off x="1646027" y="796845"/>
            <a:ext cx="851547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Thank you</a:t>
            </a:r>
          </a:p>
        </p:txBody>
      </p:sp>
      <p:pic>
        <p:nvPicPr>
          <p:cNvPr id="84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0973901B-309E-4CA7-B97F-D791E7FD8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058" r="15731" b="87004"/>
          <a:stretch/>
        </p:blipFill>
        <p:spPr bwMode="auto">
          <a:xfrm>
            <a:off x="8336552" y="3001832"/>
            <a:ext cx="3185368" cy="6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36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อยู่บ้านอย่างไรให้ฟันดี ฉบับวัยทีน">
            <a:extLst>
              <a:ext uri="{FF2B5EF4-FFF2-40B4-BE49-F238E27FC236}">
                <a16:creationId xmlns:a16="http://schemas.microsoft.com/office/drawing/2014/main" id="{E1740C26-BCC3-4EC5-8A2B-47432B47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5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D61ED48E-A890-4DDE-94C5-9233A0C6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01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805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ข้อแนะนำการใช้ หน้ากากผ้าของน้องๆหนูๆ">
            <a:extLst>
              <a:ext uri="{FF2B5EF4-FFF2-40B4-BE49-F238E27FC236}">
                <a16:creationId xmlns:a16="http://schemas.microsoft.com/office/drawing/2014/main" id="{E8F6D434-1EE7-44E1-9782-22164CE7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2" y="0"/>
            <a:ext cx="484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3924DD01-4B89-487D-B384-4A1F05C1E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78" y="-10601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2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45741C-1687-4942-B473-AA87E3853EBD}"/>
              </a:ext>
            </a:extLst>
          </p:cNvPr>
          <p:cNvGrpSpPr/>
          <p:nvPr/>
        </p:nvGrpSpPr>
        <p:grpSpPr>
          <a:xfrm>
            <a:off x="6559335" y="310288"/>
            <a:ext cx="5227386" cy="2123618"/>
            <a:chOff x="3482307" y="382860"/>
            <a:chExt cx="5227386" cy="21236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6A6D388-902A-4F4D-9F09-BC89A5B7FE57}"/>
                </a:ext>
              </a:extLst>
            </p:cNvPr>
            <p:cNvSpPr/>
            <p:nvPr/>
          </p:nvSpPr>
          <p:spPr>
            <a:xfrm>
              <a:off x="3645635" y="382860"/>
              <a:ext cx="4920183" cy="2123618"/>
            </a:xfrm>
            <a:custGeom>
              <a:avLst/>
              <a:gdLst>
                <a:gd name="connsiteX0" fmla="*/ 247702 w 4920183"/>
                <a:gd name="connsiteY0" fmla="*/ 1827940 h 2123618"/>
                <a:gd name="connsiteX1" fmla="*/ 465193 w 4920183"/>
                <a:gd name="connsiteY1" fmla="*/ 1406792 h 2123618"/>
                <a:gd name="connsiteX2" fmla="*/ 449144 w 4920183"/>
                <a:gd name="connsiteY2" fmla="*/ 1371927 h 2123618"/>
                <a:gd name="connsiteX3" fmla="*/ 135912 w 4920183"/>
                <a:gd name="connsiteY3" fmla="*/ 1304964 h 2123618"/>
                <a:gd name="connsiteX4" fmla="*/ 106028 w 4920183"/>
                <a:gd name="connsiteY4" fmla="*/ 1300537 h 2123618"/>
                <a:gd name="connsiteX5" fmla="*/ 326 w 4920183"/>
                <a:gd name="connsiteY5" fmla="*/ 1176573 h 2123618"/>
                <a:gd name="connsiteX6" fmla="*/ 30210 w 4920183"/>
                <a:gd name="connsiteY6" fmla="*/ 1059802 h 2123618"/>
                <a:gd name="connsiteX7" fmla="*/ 356171 w 4920183"/>
                <a:gd name="connsiteY7" fmla="*/ 373570 h 2123618"/>
                <a:gd name="connsiteX8" fmla="*/ 455232 w 4920183"/>
                <a:gd name="connsiteY8" fmla="*/ 151651 h 2123618"/>
                <a:gd name="connsiteX9" fmla="*/ 685452 w 4920183"/>
                <a:gd name="connsiteY9" fmla="*/ 16 h 2123618"/>
                <a:gd name="connsiteX10" fmla="*/ 1010859 w 4920183"/>
                <a:gd name="connsiteY10" fmla="*/ 24919 h 2123618"/>
                <a:gd name="connsiteX11" fmla="*/ 1564272 w 4920183"/>
                <a:gd name="connsiteY11" fmla="*/ 72513 h 2123618"/>
                <a:gd name="connsiteX12" fmla="*/ 2103850 w 4920183"/>
                <a:gd name="connsiteY12" fmla="*/ 119553 h 2123618"/>
                <a:gd name="connsiteX13" fmla="*/ 2524998 w 4920183"/>
                <a:gd name="connsiteY13" fmla="*/ 155525 h 2123618"/>
                <a:gd name="connsiteX14" fmla="*/ 3001487 w 4920183"/>
                <a:gd name="connsiteY14" fmla="*/ 197584 h 2123618"/>
                <a:gd name="connsiteX15" fmla="*/ 3414886 w 4920183"/>
                <a:gd name="connsiteY15" fmla="*/ 233003 h 2123618"/>
                <a:gd name="connsiteX16" fmla="*/ 3827733 w 4920183"/>
                <a:gd name="connsiteY16" fmla="*/ 269528 h 2123618"/>
                <a:gd name="connsiteX17" fmla="*/ 4243900 w 4920183"/>
                <a:gd name="connsiteY17" fmla="*/ 304946 h 2123618"/>
                <a:gd name="connsiteX18" fmla="*/ 4438148 w 4920183"/>
                <a:gd name="connsiteY18" fmla="*/ 331510 h 2123618"/>
                <a:gd name="connsiteX19" fmla="*/ 4610259 w 4920183"/>
                <a:gd name="connsiteY19" fmla="*/ 493107 h 2123618"/>
                <a:gd name="connsiteX20" fmla="*/ 4699912 w 4920183"/>
                <a:gd name="connsiteY20" fmla="*/ 846185 h 2123618"/>
                <a:gd name="connsiteX21" fmla="*/ 4899141 w 4920183"/>
                <a:gd name="connsiteY21" fmla="*/ 1803590 h 2123618"/>
                <a:gd name="connsiteX22" fmla="*/ 4919064 w 4920183"/>
                <a:gd name="connsiteY22" fmla="*/ 1926448 h 2123618"/>
                <a:gd name="connsiteX23" fmla="*/ 4753040 w 4920183"/>
                <a:gd name="connsiteY23" fmla="*/ 2121249 h 2123618"/>
                <a:gd name="connsiteX24" fmla="*/ 4506771 w 4920183"/>
                <a:gd name="connsiteY24" fmla="*/ 2096899 h 2123618"/>
                <a:gd name="connsiteX25" fmla="*/ 3729779 w 4920183"/>
                <a:gd name="connsiteY25" fmla="*/ 1954672 h 2123618"/>
                <a:gd name="connsiteX26" fmla="*/ 2705410 w 4920183"/>
                <a:gd name="connsiteY26" fmla="*/ 1767618 h 2123618"/>
                <a:gd name="connsiteX27" fmla="*/ 1355082 w 4920183"/>
                <a:gd name="connsiteY27" fmla="*/ 1521902 h 2123618"/>
                <a:gd name="connsiteX28" fmla="*/ 1097191 w 4920183"/>
                <a:gd name="connsiteY28" fmla="*/ 1474309 h 2123618"/>
                <a:gd name="connsiteX29" fmla="*/ 1046277 w 4920183"/>
                <a:gd name="connsiteY29" fmla="*/ 1480396 h 2123618"/>
                <a:gd name="connsiteX30" fmla="*/ 278693 w 4920183"/>
                <a:gd name="connsiteY30" fmla="*/ 1815765 h 2123618"/>
                <a:gd name="connsiteX31" fmla="*/ 247702 w 4920183"/>
                <a:gd name="connsiteY31" fmla="*/ 1827940 h 212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20183" h="2123618">
                  <a:moveTo>
                    <a:pt x="247702" y="1827940"/>
                  </a:moveTo>
                  <a:cubicBezTo>
                    <a:pt x="322413" y="1682946"/>
                    <a:pt x="392696" y="1544592"/>
                    <a:pt x="465193" y="1406792"/>
                  </a:cubicBezTo>
                  <a:cubicBezTo>
                    <a:pt x="477368" y="1383549"/>
                    <a:pt x="474048" y="1377462"/>
                    <a:pt x="449144" y="1371927"/>
                  </a:cubicBezTo>
                  <a:cubicBezTo>
                    <a:pt x="344549" y="1350898"/>
                    <a:pt x="239954" y="1327654"/>
                    <a:pt x="135912" y="1304964"/>
                  </a:cubicBezTo>
                  <a:cubicBezTo>
                    <a:pt x="125951" y="1302751"/>
                    <a:pt x="115989" y="1301644"/>
                    <a:pt x="106028" y="1300537"/>
                  </a:cubicBezTo>
                  <a:cubicBezTo>
                    <a:pt x="36851" y="1293343"/>
                    <a:pt x="-4101" y="1246303"/>
                    <a:pt x="326" y="1176573"/>
                  </a:cubicBezTo>
                  <a:cubicBezTo>
                    <a:pt x="2540" y="1135620"/>
                    <a:pt x="12501" y="1096881"/>
                    <a:pt x="30210" y="1059802"/>
                  </a:cubicBezTo>
                  <a:cubicBezTo>
                    <a:pt x="139233" y="831243"/>
                    <a:pt x="248255" y="602683"/>
                    <a:pt x="356171" y="373570"/>
                  </a:cubicBezTo>
                  <a:cubicBezTo>
                    <a:pt x="390482" y="300519"/>
                    <a:pt x="423134" y="225808"/>
                    <a:pt x="455232" y="151651"/>
                  </a:cubicBezTo>
                  <a:cubicBezTo>
                    <a:pt x="496738" y="56464"/>
                    <a:pt x="581963" y="-1091"/>
                    <a:pt x="685452" y="16"/>
                  </a:cubicBezTo>
                  <a:cubicBezTo>
                    <a:pt x="794474" y="1123"/>
                    <a:pt x="902390" y="16065"/>
                    <a:pt x="1010859" y="24919"/>
                  </a:cubicBezTo>
                  <a:cubicBezTo>
                    <a:pt x="1195699" y="39861"/>
                    <a:pt x="1379985" y="56464"/>
                    <a:pt x="1564272" y="72513"/>
                  </a:cubicBezTo>
                  <a:cubicBezTo>
                    <a:pt x="1744131" y="88008"/>
                    <a:pt x="1923991" y="104057"/>
                    <a:pt x="2103850" y="119553"/>
                  </a:cubicBezTo>
                  <a:cubicBezTo>
                    <a:pt x="2244417" y="131728"/>
                    <a:pt x="2384984" y="143350"/>
                    <a:pt x="2524998" y="155525"/>
                  </a:cubicBezTo>
                  <a:cubicBezTo>
                    <a:pt x="2683828" y="169360"/>
                    <a:pt x="2842657" y="183749"/>
                    <a:pt x="3001487" y="197584"/>
                  </a:cubicBezTo>
                  <a:cubicBezTo>
                    <a:pt x="3139287" y="209759"/>
                    <a:pt x="3277086" y="220828"/>
                    <a:pt x="3414886" y="233003"/>
                  </a:cubicBezTo>
                  <a:cubicBezTo>
                    <a:pt x="3552687" y="245178"/>
                    <a:pt x="3690486" y="257353"/>
                    <a:pt x="3827733" y="269528"/>
                  </a:cubicBezTo>
                  <a:cubicBezTo>
                    <a:pt x="3966086" y="281703"/>
                    <a:pt x="4104993" y="292218"/>
                    <a:pt x="4243900" y="304946"/>
                  </a:cubicBezTo>
                  <a:cubicBezTo>
                    <a:pt x="4308649" y="311034"/>
                    <a:pt x="4374505" y="311587"/>
                    <a:pt x="4438148" y="331510"/>
                  </a:cubicBezTo>
                  <a:cubicBezTo>
                    <a:pt x="4521713" y="358074"/>
                    <a:pt x="4579822" y="408988"/>
                    <a:pt x="4610259" y="493107"/>
                  </a:cubicBezTo>
                  <a:cubicBezTo>
                    <a:pt x="4652319" y="608217"/>
                    <a:pt x="4675009" y="727201"/>
                    <a:pt x="4699912" y="846185"/>
                  </a:cubicBezTo>
                  <a:cubicBezTo>
                    <a:pt x="4766322" y="1165504"/>
                    <a:pt x="4833285" y="1484270"/>
                    <a:pt x="4899141" y="1803590"/>
                  </a:cubicBezTo>
                  <a:cubicBezTo>
                    <a:pt x="4907442" y="1843989"/>
                    <a:pt x="4915190" y="1884942"/>
                    <a:pt x="4919064" y="1926448"/>
                  </a:cubicBezTo>
                  <a:cubicBezTo>
                    <a:pt x="4929579" y="2038237"/>
                    <a:pt x="4865383" y="2110181"/>
                    <a:pt x="4753040" y="2121249"/>
                  </a:cubicBezTo>
                  <a:cubicBezTo>
                    <a:pt x="4668368" y="2130104"/>
                    <a:pt x="4588123" y="2112395"/>
                    <a:pt x="4506771" y="2096899"/>
                  </a:cubicBezTo>
                  <a:cubicBezTo>
                    <a:pt x="4247774" y="2048752"/>
                    <a:pt x="3988776" y="2001712"/>
                    <a:pt x="3729779" y="1954672"/>
                  </a:cubicBezTo>
                  <a:cubicBezTo>
                    <a:pt x="3388323" y="1892136"/>
                    <a:pt x="3046867" y="1829600"/>
                    <a:pt x="2705410" y="1767618"/>
                  </a:cubicBezTo>
                  <a:cubicBezTo>
                    <a:pt x="2255485" y="1685159"/>
                    <a:pt x="1805560" y="1603808"/>
                    <a:pt x="1355082" y="1521902"/>
                  </a:cubicBezTo>
                  <a:cubicBezTo>
                    <a:pt x="1268749" y="1506407"/>
                    <a:pt x="1182970" y="1490358"/>
                    <a:pt x="1097191" y="1474309"/>
                  </a:cubicBezTo>
                  <a:cubicBezTo>
                    <a:pt x="1079482" y="1470988"/>
                    <a:pt x="1063433" y="1473202"/>
                    <a:pt x="1046277" y="1480396"/>
                  </a:cubicBezTo>
                  <a:cubicBezTo>
                    <a:pt x="790600" y="1592739"/>
                    <a:pt x="534923" y="1703975"/>
                    <a:pt x="278693" y="1815765"/>
                  </a:cubicBezTo>
                  <a:cubicBezTo>
                    <a:pt x="270392" y="1819086"/>
                    <a:pt x="262090" y="1822406"/>
                    <a:pt x="247702" y="1827940"/>
                  </a:cubicBezTo>
                  <a:close/>
                </a:path>
              </a:pathLst>
            </a:custGeom>
            <a:solidFill>
              <a:srgbClr val="FAAF40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0C3EF4D-94E8-4A6C-992D-0FD72F3CD086}"/>
                </a:ext>
              </a:extLst>
            </p:cNvPr>
            <p:cNvSpPr/>
            <p:nvPr/>
          </p:nvSpPr>
          <p:spPr>
            <a:xfrm>
              <a:off x="6465602" y="400374"/>
              <a:ext cx="2244091" cy="1206652"/>
            </a:xfrm>
            <a:custGeom>
              <a:avLst/>
              <a:gdLst>
                <a:gd name="connsiteX0" fmla="*/ 0 w 2244091"/>
                <a:gd name="connsiteY0" fmla="*/ 211 h 1206652"/>
                <a:gd name="connsiteX1" fmla="*/ 90206 w 2244091"/>
                <a:gd name="connsiteY1" fmla="*/ 211 h 1206652"/>
                <a:gd name="connsiteX2" fmla="*/ 939143 w 2244091"/>
                <a:gd name="connsiteY2" fmla="*/ 19027 h 1206652"/>
                <a:gd name="connsiteX3" fmla="*/ 1604345 w 2244091"/>
                <a:gd name="connsiteY3" fmla="*/ 55553 h 1206652"/>
                <a:gd name="connsiteX4" fmla="*/ 1866110 w 2244091"/>
                <a:gd name="connsiteY4" fmla="*/ 76582 h 1206652"/>
                <a:gd name="connsiteX5" fmla="*/ 2079728 w 2244091"/>
                <a:gd name="connsiteY5" fmla="*/ 242606 h 1206652"/>
                <a:gd name="connsiteX6" fmla="*/ 2159973 w 2244091"/>
                <a:gd name="connsiteY6" fmla="*/ 557498 h 1206652"/>
                <a:gd name="connsiteX7" fmla="*/ 2235790 w 2244091"/>
                <a:gd name="connsiteY7" fmla="*/ 1118660 h 1206652"/>
                <a:gd name="connsiteX8" fmla="*/ 2244091 w 2244091"/>
                <a:gd name="connsiteY8" fmla="*/ 1206652 h 1206652"/>
                <a:gd name="connsiteX9" fmla="*/ 2231916 w 2244091"/>
                <a:gd name="connsiteY9" fmla="*/ 1185069 h 1206652"/>
                <a:gd name="connsiteX10" fmla="*/ 2022173 w 2244091"/>
                <a:gd name="connsiteY10" fmla="*/ 449583 h 1206652"/>
                <a:gd name="connsiteX11" fmla="*/ 1946908 w 2244091"/>
                <a:gd name="connsiteY11" fmla="*/ 259762 h 1206652"/>
                <a:gd name="connsiteX12" fmla="*/ 1827925 w 2244091"/>
                <a:gd name="connsiteY12" fmla="*/ 182838 h 1206652"/>
                <a:gd name="connsiteX13" fmla="*/ 1392388 w 2244091"/>
                <a:gd name="connsiteY13" fmla="*/ 154614 h 1206652"/>
                <a:gd name="connsiteX14" fmla="*/ 819605 w 2244091"/>
                <a:gd name="connsiteY14" fmla="*/ 107020 h 1206652"/>
                <a:gd name="connsiteX15" fmla="*/ 289435 w 2244091"/>
                <a:gd name="connsiteY15" fmla="*/ 49465 h 1206652"/>
                <a:gd name="connsiteX16" fmla="*/ 1107 w 2244091"/>
                <a:gd name="connsiteY16" fmla="*/ 10173 h 1206652"/>
                <a:gd name="connsiteX17" fmla="*/ 0 w 2244091"/>
                <a:gd name="connsiteY17" fmla="*/ 211 h 120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44091" h="1206652">
                  <a:moveTo>
                    <a:pt x="0" y="211"/>
                  </a:moveTo>
                  <a:cubicBezTo>
                    <a:pt x="29884" y="211"/>
                    <a:pt x="60322" y="211"/>
                    <a:pt x="90206" y="211"/>
                  </a:cubicBezTo>
                  <a:cubicBezTo>
                    <a:pt x="373554" y="-1449"/>
                    <a:pt x="656348" y="6852"/>
                    <a:pt x="939143" y="19027"/>
                  </a:cubicBezTo>
                  <a:cubicBezTo>
                    <a:pt x="1161062" y="28435"/>
                    <a:pt x="1382980" y="41717"/>
                    <a:pt x="1604345" y="55553"/>
                  </a:cubicBezTo>
                  <a:cubicBezTo>
                    <a:pt x="1691784" y="61087"/>
                    <a:pt x="1779224" y="64961"/>
                    <a:pt x="1866110" y="76582"/>
                  </a:cubicBezTo>
                  <a:cubicBezTo>
                    <a:pt x="1967385" y="89864"/>
                    <a:pt x="2039328" y="145205"/>
                    <a:pt x="2079728" y="242606"/>
                  </a:cubicBezTo>
                  <a:cubicBezTo>
                    <a:pt x="2121787" y="343881"/>
                    <a:pt x="2143370" y="450136"/>
                    <a:pt x="2159973" y="557498"/>
                  </a:cubicBezTo>
                  <a:cubicBezTo>
                    <a:pt x="2188750" y="743999"/>
                    <a:pt x="2214760" y="931052"/>
                    <a:pt x="2235790" y="1118660"/>
                  </a:cubicBezTo>
                  <a:cubicBezTo>
                    <a:pt x="2239110" y="1146884"/>
                    <a:pt x="2240771" y="1175108"/>
                    <a:pt x="2244091" y="1206652"/>
                  </a:cubicBezTo>
                  <a:cubicBezTo>
                    <a:pt x="2234683" y="1200011"/>
                    <a:pt x="2234130" y="1192264"/>
                    <a:pt x="2231916" y="1185069"/>
                  </a:cubicBezTo>
                  <a:cubicBezTo>
                    <a:pt x="2152778" y="942674"/>
                    <a:pt x="2085815" y="696405"/>
                    <a:pt x="2022173" y="449583"/>
                  </a:cubicBezTo>
                  <a:cubicBezTo>
                    <a:pt x="2005017" y="383173"/>
                    <a:pt x="1976792" y="321191"/>
                    <a:pt x="1946908" y="259762"/>
                  </a:cubicBezTo>
                  <a:cubicBezTo>
                    <a:pt x="1922558" y="209955"/>
                    <a:pt x="1881052" y="186158"/>
                    <a:pt x="1827925" y="182838"/>
                  </a:cubicBezTo>
                  <a:cubicBezTo>
                    <a:pt x="1682930" y="172876"/>
                    <a:pt x="1537383" y="165128"/>
                    <a:pt x="1392388" y="154614"/>
                  </a:cubicBezTo>
                  <a:cubicBezTo>
                    <a:pt x="1201460" y="140778"/>
                    <a:pt x="1009979" y="125283"/>
                    <a:pt x="819605" y="107020"/>
                  </a:cubicBezTo>
                  <a:cubicBezTo>
                    <a:pt x="642513" y="89864"/>
                    <a:pt x="465974" y="71602"/>
                    <a:pt x="289435" y="49465"/>
                  </a:cubicBezTo>
                  <a:cubicBezTo>
                    <a:pt x="193141" y="37290"/>
                    <a:pt x="96847" y="23455"/>
                    <a:pt x="1107" y="10173"/>
                  </a:cubicBezTo>
                  <a:cubicBezTo>
                    <a:pt x="0" y="6299"/>
                    <a:pt x="0" y="2978"/>
                    <a:pt x="0" y="211"/>
                  </a:cubicBezTo>
                  <a:close/>
                </a:path>
              </a:pathLst>
            </a:custGeom>
            <a:solidFill>
              <a:srgbClr val="FAAF40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432D665-AE07-45BF-9CE4-75E2A54E9B1F}"/>
                </a:ext>
              </a:extLst>
            </p:cNvPr>
            <p:cNvSpPr/>
            <p:nvPr/>
          </p:nvSpPr>
          <p:spPr>
            <a:xfrm>
              <a:off x="3482307" y="842209"/>
              <a:ext cx="445895" cy="1006658"/>
            </a:xfrm>
            <a:custGeom>
              <a:avLst/>
              <a:gdLst>
                <a:gd name="connsiteX0" fmla="*/ 445896 w 445895"/>
                <a:gd name="connsiteY0" fmla="*/ 1006659 h 1006658"/>
                <a:gd name="connsiteX1" fmla="*/ 159227 w 445895"/>
                <a:gd name="connsiteY1" fmla="*/ 967367 h 1006658"/>
                <a:gd name="connsiteX2" fmla="*/ 50758 w 445895"/>
                <a:gd name="connsiteY2" fmla="*/ 914792 h 1006658"/>
                <a:gd name="connsiteX3" fmla="*/ 3718 w 445895"/>
                <a:gd name="connsiteY3" fmla="*/ 750429 h 1006658"/>
                <a:gd name="connsiteX4" fmla="*/ 52972 w 445895"/>
                <a:gd name="connsiteY4" fmla="*/ 596026 h 1006658"/>
                <a:gd name="connsiteX5" fmla="*/ 352922 w 445895"/>
                <a:gd name="connsiteY5" fmla="*/ 39292 h 1006658"/>
                <a:gd name="connsiteX6" fmla="*/ 377272 w 445895"/>
                <a:gd name="connsiteY6" fmla="*/ 0 h 1006658"/>
                <a:gd name="connsiteX7" fmla="*/ 368971 w 445895"/>
                <a:gd name="connsiteY7" fmla="*/ 42059 h 1006658"/>
                <a:gd name="connsiteX8" fmla="*/ 107760 w 445895"/>
                <a:gd name="connsiteY8" fmla="*/ 627017 h 1006658"/>
                <a:gd name="connsiteX9" fmla="*/ 66254 w 445895"/>
                <a:gd name="connsiteY9" fmla="*/ 766478 h 1006658"/>
                <a:gd name="connsiteX10" fmla="*/ 98352 w 445895"/>
                <a:gd name="connsiteY10" fmla="*/ 852810 h 1006658"/>
                <a:gd name="connsiteX11" fmla="*/ 186345 w 445895"/>
                <a:gd name="connsiteY11" fmla="*/ 903171 h 1006658"/>
                <a:gd name="connsiteX12" fmla="*/ 432060 w 445895"/>
                <a:gd name="connsiteY12" fmla="*/ 995591 h 1006658"/>
                <a:gd name="connsiteX13" fmla="*/ 445896 w 445895"/>
                <a:gd name="connsiteY13" fmla="*/ 1006659 h 100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5895" h="1006658">
                  <a:moveTo>
                    <a:pt x="445896" y="1006659"/>
                  </a:moveTo>
                  <a:cubicBezTo>
                    <a:pt x="347941" y="998911"/>
                    <a:pt x="253308" y="984522"/>
                    <a:pt x="159227" y="967367"/>
                  </a:cubicBezTo>
                  <a:cubicBezTo>
                    <a:pt x="118828" y="960172"/>
                    <a:pt x="82856" y="940803"/>
                    <a:pt x="50758" y="914792"/>
                  </a:cubicBezTo>
                  <a:cubicBezTo>
                    <a:pt x="-2923" y="871073"/>
                    <a:pt x="-4583" y="811857"/>
                    <a:pt x="3718" y="750429"/>
                  </a:cubicBezTo>
                  <a:cubicBezTo>
                    <a:pt x="10913" y="696194"/>
                    <a:pt x="28068" y="645280"/>
                    <a:pt x="52972" y="596026"/>
                  </a:cubicBezTo>
                  <a:cubicBezTo>
                    <a:pt x="147606" y="407866"/>
                    <a:pt x="245560" y="220812"/>
                    <a:pt x="352922" y="39292"/>
                  </a:cubicBezTo>
                  <a:cubicBezTo>
                    <a:pt x="359563" y="28224"/>
                    <a:pt x="366204" y="17709"/>
                    <a:pt x="377272" y="0"/>
                  </a:cubicBezTo>
                  <a:cubicBezTo>
                    <a:pt x="380593" y="20476"/>
                    <a:pt x="373398" y="30991"/>
                    <a:pt x="368971" y="42059"/>
                  </a:cubicBezTo>
                  <a:cubicBezTo>
                    <a:pt x="290386" y="240735"/>
                    <a:pt x="201287" y="434983"/>
                    <a:pt x="107760" y="627017"/>
                  </a:cubicBezTo>
                  <a:cubicBezTo>
                    <a:pt x="86177" y="671290"/>
                    <a:pt x="72342" y="717777"/>
                    <a:pt x="66254" y="766478"/>
                  </a:cubicBezTo>
                  <a:cubicBezTo>
                    <a:pt x="61827" y="800789"/>
                    <a:pt x="70681" y="830120"/>
                    <a:pt x="98352" y="852810"/>
                  </a:cubicBezTo>
                  <a:cubicBezTo>
                    <a:pt x="124916" y="874947"/>
                    <a:pt x="153140" y="892656"/>
                    <a:pt x="186345" y="903171"/>
                  </a:cubicBezTo>
                  <a:cubicBezTo>
                    <a:pt x="269357" y="930841"/>
                    <a:pt x="351815" y="959619"/>
                    <a:pt x="432060" y="995591"/>
                  </a:cubicBezTo>
                  <a:cubicBezTo>
                    <a:pt x="436487" y="997804"/>
                    <a:pt x="442575" y="998358"/>
                    <a:pt x="445896" y="1006659"/>
                  </a:cubicBezTo>
                  <a:close/>
                </a:path>
              </a:pathLst>
            </a:custGeom>
            <a:solidFill>
              <a:srgbClr val="FAAF40"/>
            </a:solidFill>
            <a:ln w="55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D29F086-3338-4F06-A01F-36655D745784}"/>
              </a:ext>
            </a:extLst>
          </p:cNvPr>
          <p:cNvSpPr/>
          <p:nvPr/>
        </p:nvSpPr>
        <p:spPr>
          <a:xfrm>
            <a:off x="6800682" y="366771"/>
            <a:ext cx="4764144" cy="1972522"/>
          </a:xfrm>
          <a:custGeom>
            <a:avLst/>
            <a:gdLst>
              <a:gd name="connsiteX0" fmla="*/ 318260 w 4764144"/>
              <a:gd name="connsiteY0" fmla="*/ 1656966 h 1972522"/>
              <a:gd name="connsiteX1" fmla="*/ 500886 w 4764144"/>
              <a:gd name="connsiteY1" fmla="*/ 1303335 h 1972522"/>
              <a:gd name="connsiteX2" fmla="*/ 484837 w 4764144"/>
              <a:gd name="connsiteY2" fmla="*/ 1271237 h 1972522"/>
              <a:gd name="connsiteX3" fmla="*/ 59816 w 4764144"/>
              <a:gd name="connsiteY3" fmla="*/ 1186012 h 1972522"/>
              <a:gd name="connsiteX4" fmla="*/ 47 w 4764144"/>
              <a:gd name="connsiteY4" fmla="*/ 1110747 h 1972522"/>
              <a:gd name="connsiteX5" fmla="*/ 21077 w 4764144"/>
              <a:gd name="connsiteY5" fmla="*/ 1028289 h 1972522"/>
              <a:gd name="connsiteX6" fmla="*/ 364747 w 4764144"/>
              <a:gd name="connsiteY6" fmla="*/ 301657 h 1972522"/>
              <a:gd name="connsiteX7" fmla="*/ 444438 w 4764144"/>
              <a:gd name="connsiteY7" fmla="*/ 122351 h 1972522"/>
              <a:gd name="connsiteX8" fmla="*/ 629278 w 4764144"/>
              <a:gd name="connsiteY8" fmla="*/ 47 h 1972522"/>
              <a:gd name="connsiteX9" fmla="*/ 951365 w 4764144"/>
              <a:gd name="connsiteY9" fmla="*/ 26611 h 1972522"/>
              <a:gd name="connsiteX10" fmla="*/ 1810262 w 4764144"/>
              <a:gd name="connsiteY10" fmla="*/ 106302 h 1972522"/>
              <a:gd name="connsiteX11" fmla="*/ 2564565 w 4764144"/>
              <a:gd name="connsiteY11" fmla="*/ 177139 h 1972522"/>
              <a:gd name="connsiteX12" fmla="*/ 3194903 w 4764144"/>
              <a:gd name="connsiteY12" fmla="*/ 234694 h 1972522"/>
              <a:gd name="connsiteX13" fmla="*/ 3756064 w 4764144"/>
              <a:gd name="connsiteY13" fmla="*/ 288375 h 1972522"/>
              <a:gd name="connsiteX14" fmla="*/ 4298409 w 4764144"/>
              <a:gd name="connsiteY14" fmla="*/ 338736 h 1972522"/>
              <a:gd name="connsiteX15" fmla="*/ 4388615 w 4764144"/>
              <a:gd name="connsiteY15" fmla="*/ 363639 h 1972522"/>
              <a:gd name="connsiteX16" fmla="*/ 4462773 w 4764144"/>
              <a:gd name="connsiteY16" fmla="*/ 444991 h 1972522"/>
              <a:gd name="connsiteX17" fmla="*/ 4549105 w 4764144"/>
              <a:gd name="connsiteY17" fmla="*/ 781466 h 1972522"/>
              <a:gd name="connsiteX18" fmla="*/ 4741693 w 4764144"/>
              <a:gd name="connsiteY18" fmla="*/ 1734998 h 1972522"/>
              <a:gd name="connsiteX19" fmla="*/ 4762723 w 4764144"/>
              <a:gd name="connsiteY19" fmla="*/ 1862836 h 1972522"/>
              <a:gd name="connsiteX20" fmla="*/ 4682478 w 4764144"/>
              <a:gd name="connsiteY20" fmla="*/ 1969092 h 1972522"/>
              <a:gd name="connsiteX21" fmla="*/ 4528629 w 4764144"/>
              <a:gd name="connsiteY21" fmla="*/ 1961897 h 1972522"/>
              <a:gd name="connsiteX22" fmla="*/ 3957506 w 4764144"/>
              <a:gd name="connsiteY22" fmla="*/ 1860069 h 1972522"/>
              <a:gd name="connsiteX23" fmla="*/ 3476037 w 4764144"/>
              <a:gd name="connsiteY23" fmla="*/ 1775397 h 1972522"/>
              <a:gd name="connsiteX24" fmla="*/ 2828543 w 4764144"/>
              <a:gd name="connsiteY24" fmla="*/ 1661947 h 1972522"/>
              <a:gd name="connsiteX25" fmla="*/ 2178282 w 4764144"/>
              <a:gd name="connsiteY25" fmla="*/ 1548497 h 1972522"/>
              <a:gd name="connsiteX26" fmla="*/ 1331560 w 4764144"/>
              <a:gd name="connsiteY26" fmla="*/ 1400183 h 1972522"/>
              <a:gd name="connsiteX27" fmla="*/ 1054300 w 4764144"/>
              <a:gd name="connsiteY27" fmla="*/ 1350929 h 1972522"/>
              <a:gd name="connsiteX28" fmla="*/ 990657 w 4764144"/>
              <a:gd name="connsiteY28" fmla="*/ 1359783 h 1972522"/>
              <a:gd name="connsiteX29" fmla="*/ 335969 w 4764144"/>
              <a:gd name="connsiteY29" fmla="*/ 1649219 h 1972522"/>
              <a:gd name="connsiteX30" fmla="*/ 318260 w 4764144"/>
              <a:gd name="connsiteY30" fmla="*/ 1656966 h 197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64144" h="1972522">
                <a:moveTo>
                  <a:pt x="318260" y="1656966"/>
                </a:moveTo>
                <a:cubicBezTo>
                  <a:pt x="380796" y="1535215"/>
                  <a:pt x="440011" y="1418999"/>
                  <a:pt x="500886" y="1303335"/>
                </a:cubicBezTo>
                <a:cubicBezTo>
                  <a:pt x="513062" y="1280092"/>
                  <a:pt x="506974" y="1275665"/>
                  <a:pt x="484837" y="1271237"/>
                </a:cubicBezTo>
                <a:cubicBezTo>
                  <a:pt x="342610" y="1244673"/>
                  <a:pt x="202597" y="1209255"/>
                  <a:pt x="59816" y="1186012"/>
                </a:cubicBezTo>
                <a:cubicBezTo>
                  <a:pt x="17203" y="1178817"/>
                  <a:pt x="-1060" y="1154467"/>
                  <a:pt x="47" y="1110747"/>
                </a:cubicBezTo>
                <a:cubicBezTo>
                  <a:pt x="1154" y="1081417"/>
                  <a:pt x="8902" y="1054299"/>
                  <a:pt x="21077" y="1028289"/>
                </a:cubicBezTo>
                <a:cubicBezTo>
                  <a:pt x="135634" y="785894"/>
                  <a:pt x="250744" y="544052"/>
                  <a:pt x="364747" y="301657"/>
                </a:cubicBezTo>
                <a:cubicBezTo>
                  <a:pt x="392417" y="242442"/>
                  <a:pt x="418981" y="182673"/>
                  <a:pt x="444438" y="122351"/>
                </a:cubicBezTo>
                <a:cubicBezTo>
                  <a:pt x="478196" y="40999"/>
                  <a:pt x="540732" y="-1614"/>
                  <a:pt x="629278" y="47"/>
                </a:cubicBezTo>
                <a:cubicBezTo>
                  <a:pt x="737194" y="2260"/>
                  <a:pt x="844003" y="17203"/>
                  <a:pt x="951365" y="26611"/>
                </a:cubicBezTo>
                <a:cubicBezTo>
                  <a:pt x="1237480" y="52621"/>
                  <a:pt x="1524148" y="79738"/>
                  <a:pt x="1810262" y="106302"/>
                </a:cubicBezTo>
                <a:cubicBezTo>
                  <a:pt x="2061512" y="130099"/>
                  <a:pt x="2312762" y="153896"/>
                  <a:pt x="2564565" y="177139"/>
                </a:cubicBezTo>
                <a:cubicBezTo>
                  <a:pt x="2774862" y="196508"/>
                  <a:pt x="2984606" y="214771"/>
                  <a:pt x="3194903" y="234694"/>
                </a:cubicBezTo>
                <a:cubicBezTo>
                  <a:pt x="3381956" y="251850"/>
                  <a:pt x="3569010" y="270666"/>
                  <a:pt x="3756064" y="288375"/>
                </a:cubicBezTo>
                <a:cubicBezTo>
                  <a:pt x="3937030" y="305531"/>
                  <a:pt x="4117443" y="322133"/>
                  <a:pt x="4298409" y="338736"/>
                </a:cubicBezTo>
                <a:cubicBezTo>
                  <a:pt x="4329954" y="341503"/>
                  <a:pt x="4359838" y="349804"/>
                  <a:pt x="4388615" y="363639"/>
                </a:cubicBezTo>
                <a:cubicBezTo>
                  <a:pt x="4424034" y="381349"/>
                  <a:pt x="4448384" y="407912"/>
                  <a:pt x="4462773" y="444991"/>
                </a:cubicBezTo>
                <a:cubicBezTo>
                  <a:pt x="4505386" y="553460"/>
                  <a:pt x="4526415" y="668017"/>
                  <a:pt x="4549105" y="781466"/>
                </a:cubicBezTo>
                <a:cubicBezTo>
                  <a:pt x="4613301" y="1099679"/>
                  <a:pt x="4677497" y="1417338"/>
                  <a:pt x="4741693" y="1734998"/>
                </a:cubicBezTo>
                <a:cubicBezTo>
                  <a:pt x="4749995" y="1777610"/>
                  <a:pt x="4756635" y="1820223"/>
                  <a:pt x="4762723" y="1862836"/>
                </a:cubicBezTo>
                <a:cubicBezTo>
                  <a:pt x="4771024" y="1923158"/>
                  <a:pt x="4742800" y="1961344"/>
                  <a:pt x="4682478" y="1969092"/>
                </a:cubicBezTo>
                <a:cubicBezTo>
                  <a:pt x="4631011" y="1975733"/>
                  <a:pt x="4579543" y="1972412"/>
                  <a:pt x="4528629" y="1961897"/>
                </a:cubicBezTo>
                <a:cubicBezTo>
                  <a:pt x="4339362" y="1923158"/>
                  <a:pt x="4147881" y="1893827"/>
                  <a:pt x="3957506" y="1860069"/>
                </a:cubicBezTo>
                <a:cubicBezTo>
                  <a:pt x="3797016" y="1831845"/>
                  <a:pt x="3636526" y="1803621"/>
                  <a:pt x="3476037" y="1775397"/>
                </a:cubicBezTo>
                <a:cubicBezTo>
                  <a:pt x="3260205" y="1737765"/>
                  <a:pt x="3044374" y="1699579"/>
                  <a:pt x="2828543" y="1661947"/>
                </a:cubicBezTo>
                <a:cubicBezTo>
                  <a:pt x="2611605" y="1624315"/>
                  <a:pt x="2394667" y="1586129"/>
                  <a:pt x="2178282" y="1548497"/>
                </a:cubicBezTo>
                <a:cubicBezTo>
                  <a:pt x="1896041" y="1499244"/>
                  <a:pt x="1613801" y="1449990"/>
                  <a:pt x="1331560" y="1400183"/>
                </a:cubicBezTo>
                <a:cubicBezTo>
                  <a:pt x="1239140" y="1384134"/>
                  <a:pt x="1146720" y="1368085"/>
                  <a:pt x="1054300" y="1350929"/>
                </a:cubicBezTo>
                <a:cubicBezTo>
                  <a:pt x="1031610" y="1346501"/>
                  <a:pt x="1011687" y="1350375"/>
                  <a:pt x="990657" y="1359783"/>
                </a:cubicBezTo>
                <a:cubicBezTo>
                  <a:pt x="772612" y="1456631"/>
                  <a:pt x="554568" y="1552925"/>
                  <a:pt x="335969" y="1649219"/>
                </a:cubicBezTo>
                <a:cubicBezTo>
                  <a:pt x="332095" y="1651986"/>
                  <a:pt x="328221" y="1653646"/>
                  <a:pt x="318260" y="1656966"/>
                </a:cubicBezTo>
                <a:close/>
              </a:path>
            </a:pathLst>
          </a:custGeom>
          <a:solidFill>
            <a:srgbClr val="FEFEFE"/>
          </a:solidFill>
          <a:ln w="55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6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642DC3D7-F074-48A6-986E-E9D17ECF1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114" r="15731" b="87004"/>
          <a:stretch/>
        </p:blipFill>
        <p:spPr bwMode="auto">
          <a:xfrm rot="443862">
            <a:off x="6992424" y="762167"/>
            <a:ext cx="4323897" cy="90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0DF093-0061-46E4-9490-1CCF0C9FF2BF}"/>
              </a:ext>
            </a:extLst>
          </p:cNvPr>
          <p:cNvSpPr/>
          <p:nvPr/>
        </p:nvSpPr>
        <p:spPr>
          <a:xfrm>
            <a:off x="0" y="4080127"/>
            <a:ext cx="12192000" cy="27778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B4FB1B8-D128-4C71-A5EC-863F3456D68E}"/>
              </a:ext>
            </a:extLst>
          </p:cNvPr>
          <p:cNvSpPr/>
          <p:nvPr/>
        </p:nvSpPr>
        <p:spPr>
          <a:xfrm>
            <a:off x="4660233" y="3006737"/>
            <a:ext cx="3145906" cy="2434916"/>
          </a:xfrm>
          <a:custGeom>
            <a:avLst/>
            <a:gdLst>
              <a:gd name="connsiteX0" fmla="*/ 944140 w 1178350"/>
              <a:gd name="connsiteY0" fmla="*/ 641170 h 913221"/>
              <a:gd name="connsiteX1" fmla="*/ 944140 w 1178350"/>
              <a:gd name="connsiteY1" fmla="*/ 856219 h 913221"/>
              <a:gd name="connsiteX2" fmla="*/ 889936 w 1178350"/>
              <a:gd name="connsiteY2" fmla="*/ 912780 h 913221"/>
              <a:gd name="connsiteX3" fmla="*/ 724967 w 1178350"/>
              <a:gd name="connsiteY3" fmla="*/ 913369 h 913221"/>
              <a:gd name="connsiteX4" fmla="*/ 696097 w 1178350"/>
              <a:gd name="connsiteY4" fmla="*/ 883910 h 913221"/>
              <a:gd name="connsiteX5" fmla="*/ 696687 w 1178350"/>
              <a:gd name="connsiteY5" fmla="*/ 736616 h 913221"/>
              <a:gd name="connsiteX6" fmla="*/ 661336 w 1178350"/>
              <a:gd name="connsiteY6" fmla="*/ 699498 h 913221"/>
              <a:gd name="connsiteX7" fmla="*/ 519934 w 1178350"/>
              <a:gd name="connsiteY7" fmla="*/ 699498 h 913221"/>
              <a:gd name="connsiteX8" fmla="*/ 484584 w 1178350"/>
              <a:gd name="connsiteY8" fmla="*/ 736616 h 913221"/>
              <a:gd name="connsiteX9" fmla="*/ 485173 w 1178350"/>
              <a:gd name="connsiteY9" fmla="*/ 883910 h 913221"/>
              <a:gd name="connsiteX10" fmla="*/ 455714 w 1178350"/>
              <a:gd name="connsiteY10" fmla="*/ 912780 h 913221"/>
              <a:gd name="connsiteX11" fmla="*/ 293691 w 1178350"/>
              <a:gd name="connsiteY11" fmla="*/ 912191 h 913221"/>
              <a:gd name="connsiteX12" fmla="*/ 237130 w 1178350"/>
              <a:gd name="connsiteY12" fmla="*/ 855040 h 913221"/>
              <a:gd name="connsiteX13" fmla="*/ 236541 w 1178350"/>
              <a:gd name="connsiteY13" fmla="*/ 421997 h 913221"/>
              <a:gd name="connsiteX14" fmla="*/ 230649 w 1178350"/>
              <a:gd name="connsiteY14" fmla="*/ 395484 h 913221"/>
              <a:gd name="connsiteX15" fmla="*/ 208260 w 1178350"/>
              <a:gd name="connsiteY15" fmla="*/ 407267 h 913221"/>
              <a:gd name="connsiteX16" fmla="*/ 110457 w 1178350"/>
              <a:gd name="connsiteY16" fmla="*/ 477968 h 913221"/>
              <a:gd name="connsiteX17" fmla="*/ 58021 w 1178350"/>
              <a:gd name="connsiteY17" fmla="*/ 493876 h 913221"/>
              <a:gd name="connsiteX18" fmla="*/ 2638 w 1178350"/>
              <a:gd name="connsiteY18" fmla="*/ 452634 h 913221"/>
              <a:gd name="connsiteX19" fmla="*/ 25616 w 1178350"/>
              <a:gd name="connsiteY19" fmla="*/ 390770 h 913221"/>
              <a:gd name="connsiteX20" fmla="*/ 211795 w 1178350"/>
              <a:gd name="connsiteY20" fmla="*/ 256439 h 913221"/>
              <a:gd name="connsiteX21" fmla="*/ 532307 w 1178350"/>
              <a:gd name="connsiteY21" fmla="*/ 26071 h 913221"/>
              <a:gd name="connsiteX22" fmla="*/ 648963 w 1178350"/>
              <a:gd name="connsiteY22" fmla="*/ 26071 h 913221"/>
              <a:gd name="connsiteX23" fmla="*/ 770923 w 1178350"/>
              <a:gd name="connsiteY23" fmla="*/ 113858 h 913221"/>
              <a:gd name="connsiteX24" fmla="*/ 798025 w 1178350"/>
              <a:gd name="connsiteY24" fmla="*/ 102075 h 913221"/>
              <a:gd name="connsiteX25" fmla="*/ 851051 w 1178350"/>
              <a:gd name="connsiteY25" fmla="*/ 50816 h 913221"/>
              <a:gd name="connsiteX26" fmla="*/ 904076 w 1178350"/>
              <a:gd name="connsiteY26" fmla="*/ 50816 h 913221"/>
              <a:gd name="connsiteX27" fmla="*/ 944140 w 1178350"/>
              <a:gd name="connsiteY27" fmla="*/ 90880 h 913221"/>
              <a:gd name="connsiteX28" fmla="*/ 943551 w 1178350"/>
              <a:gd name="connsiteY28" fmla="*/ 199878 h 913221"/>
              <a:gd name="connsiteX29" fmla="*/ 976545 w 1178350"/>
              <a:gd name="connsiteY29" fmla="*/ 262330 h 913221"/>
              <a:gd name="connsiteX30" fmla="*/ 1144460 w 1178350"/>
              <a:gd name="connsiteY30" fmla="*/ 381933 h 913221"/>
              <a:gd name="connsiteX31" fmla="*/ 1179810 w 1178350"/>
              <a:gd name="connsiteY31" fmla="*/ 429656 h 913221"/>
              <a:gd name="connsiteX32" fmla="*/ 1155065 w 1178350"/>
              <a:gd name="connsiteY32" fmla="*/ 482682 h 913221"/>
              <a:gd name="connsiteX33" fmla="*/ 1079651 w 1178350"/>
              <a:gd name="connsiteY33" fmla="*/ 482682 h 913221"/>
              <a:gd name="connsiteX34" fmla="*/ 978902 w 1178350"/>
              <a:gd name="connsiteY34" fmla="*/ 411392 h 913221"/>
              <a:gd name="connsiteX35" fmla="*/ 949443 w 1178350"/>
              <a:gd name="connsiteY35" fmla="*/ 395484 h 913221"/>
              <a:gd name="connsiteX36" fmla="*/ 944140 w 1178350"/>
              <a:gd name="connsiteY36" fmla="*/ 427888 h 913221"/>
              <a:gd name="connsiteX37" fmla="*/ 944140 w 1178350"/>
              <a:gd name="connsiteY37" fmla="*/ 641170 h 913221"/>
              <a:gd name="connsiteX0" fmla="*/ 944140 w 1180071"/>
              <a:gd name="connsiteY0" fmla="*/ 641170 h 925763"/>
              <a:gd name="connsiteX1" fmla="*/ 944140 w 1180071"/>
              <a:gd name="connsiteY1" fmla="*/ 856219 h 925763"/>
              <a:gd name="connsiteX2" fmla="*/ 889936 w 1180071"/>
              <a:gd name="connsiteY2" fmla="*/ 912780 h 925763"/>
              <a:gd name="connsiteX3" fmla="*/ 724967 w 1180071"/>
              <a:gd name="connsiteY3" fmla="*/ 913369 h 925763"/>
              <a:gd name="connsiteX4" fmla="*/ 696097 w 1180071"/>
              <a:gd name="connsiteY4" fmla="*/ 883910 h 925763"/>
              <a:gd name="connsiteX5" fmla="*/ 696687 w 1180071"/>
              <a:gd name="connsiteY5" fmla="*/ 736616 h 925763"/>
              <a:gd name="connsiteX6" fmla="*/ 661336 w 1180071"/>
              <a:gd name="connsiteY6" fmla="*/ 699498 h 925763"/>
              <a:gd name="connsiteX7" fmla="*/ 519934 w 1180071"/>
              <a:gd name="connsiteY7" fmla="*/ 699498 h 925763"/>
              <a:gd name="connsiteX8" fmla="*/ 484584 w 1180071"/>
              <a:gd name="connsiteY8" fmla="*/ 736616 h 925763"/>
              <a:gd name="connsiteX9" fmla="*/ 455714 w 1180071"/>
              <a:gd name="connsiteY9" fmla="*/ 912780 h 925763"/>
              <a:gd name="connsiteX10" fmla="*/ 293691 w 1180071"/>
              <a:gd name="connsiteY10" fmla="*/ 912191 h 925763"/>
              <a:gd name="connsiteX11" fmla="*/ 237130 w 1180071"/>
              <a:gd name="connsiteY11" fmla="*/ 855040 h 925763"/>
              <a:gd name="connsiteX12" fmla="*/ 236541 w 1180071"/>
              <a:gd name="connsiteY12" fmla="*/ 421997 h 925763"/>
              <a:gd name="connsiteX13" fmla="*/ 230649 w 1180071"/>
              <a:gd name="connsiteY13" fmla="*/ 395484 h 925763"/>
              <a:gd name="connsiteX14" fmla="*/ 208260 w 1180071"/>
              <a:gd name="connsiteY14" fmla="*/ 407267 h 925763"/>
              <a:gd name="connsiteX15" fmla="*/ 110457 w 1180071"/>
              <a:gd name="connsiteY15" fmla="*/ 477968 h 925763"/>
              <a:gd name="connsiteX16" fmla="*/ 58021 w 1180071"/>
              <a:gd name="connsiteY16" fmla="*/ 493876 h 925763"/>
              <a:gd name="connsiteX17" fmla="*/ 2638 w 1180071"/>
              <a:gd name="connsiteY17" fmla="*/ 452634 h 925763"/>
              <a:gd name="connsiteX18" fmla="*/ 25616 w 1180071"/>
              <a:gd name="connsiteY18" fmla="*/ 390770 h 925763"/>
              <a:gd name="connsiteX19" fmla="*/ 211795 w 1180071"/>
              <a:gd name="connsiteY19" fmla="*/ 256439 h 925763"/>
              <a:gd name="connsiteX20" fmla="*/ 532307 w 1180071"/>
              <a:gd name="connsiteY20" fmla="*/ 26071 h 925763"/>
              <a:gd name="connsiteX21" fmla="*/ 648963 w 1180071"/>
              <a:gd name="connsiteY21" fmla="*/ 26071 h 925763"/>
              <a:gd name="connsiteX22" fmla="*/ 770923 w 1180071"/>
              <a:gd name="connsiteY22" fmla="*/ 113858 h 925763"/>
              <a:gd name="connsiteX23" fmla="*/ 798025 w 1180071"/>
              <a:gd name="connsiteY23" fmla="*/ 102075 h 925763"/>
              <a:gd name="connsiteX24" fmla="*/ 851051 w 1180071"/>
              <a:gd name="connsiteY24" fmla="*/ 50816 h 925763"/>
              <a:gd name="connsiteX25" fmla="*/ 904076 w 1180071"/>
              <a:gd name="connsiteY25" fmla="*/ 50816 h 925763"/>
              <a:gd name="connsiteX26" fmla="*/ 944140 w 1180071"/>
              <a:gd name="connsiteY26" fmla="*/ 90880 h 925763"/>
              <a:gd name="connsiteX27" fmla="*/ 943551 w 1180071"/>
              <a:gd name="connsiteY27" fmla="*/ 199878 h 925763"/>
              <a:gd name="connsiteX28" fmla="*/ 976545 w 1180071"/>
              <a:gd name="connsiteY28" fmla="*/ 262330 h 925763"/>
              <a:gd name="connsiteX29" fmla="*/ 1144460 w 1180071"/>
              <a:gd name="connsiteY29" fmla="*/ 381933 h 925763"/>
              <a:gd name="connsiteX30" fmla="*/ 1179810 w 1180071"/>
              <a:gd name="connsiteY30" fmla="*/ 429656 h 925763"/>
              <a:gd name="connsiteX31" fmla="*/ 1155065 w 1180071"/>
              <a:gd name="connsiteY31" fmla="*/ 482682 h 925763"/>
              <a:gd name="connsiteX32" fmla="*/ 1079651 w 1180071"/>
              <a:gd name="connsiteY32" fmla="*/ 482682 h 925763"/>
              <a:gd name="connsiteX33" fmla="*/ 978902 w 1180071"/>
              <a:gd name="connsiteY33" fmla="*/ 411392 h 925763"/>
              <a:gd name="connsiteX34" fmla="*/ 949443 w 1180071"/>
              <a:gd name="connsiteY34" fmla="*/ 395484 h 925763"/>
              <a:gd name="connsiteX35" fmla="*/ 944140 w 1180071"/>
              <a:gd name="connsiteY35" fmla="*/ 427888 h 925763"/>
              <a:gd name="connsiteX36" fmla="*/ 944140 w 1180071"/>
              <a:gd name="connsiteY36" fmla="*/ 641170 h 925763"/>
              <a:gd name="connsiteX0" fmla="*/ 944140 w 1180071"/>
              <a:gd name="connsiteY0" fmla="*/ 641170 h 928513"/>
              <a:gd name="connsiteX1" fmla="*/ 944140 w 1180071"/>
              <a:gd name="connsiteY1" fmla="*/ 856219 h 928513"/>
              <a:gd name="connsiteX2" fmla="*/ 889936 w 1180071"/>
              <a:gd name="connsiteY2" fmla="*/ 912780 h 928513"/>
              <a:gd name="connsiteX3" fmla="*/ 724967 w 1180071"/>
              <a:gd name="connsiteY3" fmla="*/ 913369 h 928513"/>
              <a:gd name="connsiteX4" fmla="*/ 696097 w 1180071"/>
              <a:gd name="connsiteY4" fmla="*/ 883910 h 928513"/>
              <a:gd name="connsiteX5" fmla="*/ 696687 w 1180071"/>
              <a:gd name="connsiteY5" fmla="*/ 736616 h 928513"/>
              <a:gd name="connsiteX6" fmla="*/ 661336 w 1180071"/>
              <a:gd name="connsiteY6" fmla="*/ 699498 h 928513"/>
              <a:gd name="connsiteX7" fmla="*/ 519934 w 1180071"/>
              <a:gd name="connsiteY7" fmla="*/ 699498 h 928513"/>
              <a:gd name="connsiteX8" fmla="*/ 455714 w 1180071"/>
              <a:gd name="connsiteY8" fmla="*/ 912780 h 928513"/>
              <a:gd name="connsiteX9" fmla="*/ 293691 w 1180071"/>
              <a:gd name="connsiteY9" fmla="*/ 912191 h 928513"/>
              <a:gd name="connsiteX10" fmla="*/ 237130 w 1180071"/>
              <a:gd name="connsiteY10" fmla="*/ 855040 h 928513"/>
              <a:gd name="connsiteX11" fmla="*/ 236541 w 1180071"/>
              <a:gd name="connsiteY11" fmla="*/ 421997 h 928513"/>
              <a:gd name="connsiteX12" fmla="*/ 230649 w 1180071"/>
              <a:gd name="connsiteY12" fmla="*/ 395484 h 928513"/>
              <a:gd name="connsiteX13" fmla="*/ 208260 w 1180071"/>
              <a:gd name="connsiteY13" fmla="*/ 407267 h 928513"/>
              <a:gd name="connsiteX14" fmla="*/ 110457 w 1180071"/>
              <a:gd name="connsiteY14" fmla="*/ 477968 h 928513"/>
              <a:gd name="connsiteX15" fmla="*/ 58021 w 1180071"/>
              <a:gd name="connsiteY15" fmla="*/ 493876 h 928513"/>
              <a:gd name="connsiteX16" fmla="*/ 2638 w 1180071"/>
              <a:gd name="connsiteY16" fmla="*/ 452634 h 928513"/>
              <a:gd name="connsiteX17" fmla="*/ 25616 w 1180071"/>
              <a:gd name="connsiteY17" fmla="*/ 390770 h 928513"/>
              <a:gd name="connsiteX18" fmla="*/ 211795 w 1180071"/>
              <a:gd name="connsiteY18" fmla="*/ 256439 h 928513"/>
              <a:gd name="connsiteX19" fmla="*/ 532307 w 1180071"/>
              <a:gd name="connsiteY19" fmla="*/ 26071 h 928513"/>
              <a:gd name="connsiteX20" fmla="*/ 648963 w 1180071"/>
              <a:gd name="connsiteY20" fmla="*/ 26071 h 928513"/>
              <a:gd name="connsiteX21" fmla="*/ 770923 w 1180071"/>
              <a:gd name="connsiteY21" fmla="*/ 113858 h 928513"/>
              <a:gd name="connsiteX22" fmla="*/ 798025 w 1180071"/>
              <a:gd name="connsiteY22" fmla="*/ 102075 h 928513"/>
              <a:gd name="connsiteX23" fmla="*/ 851051 w 1180071"/>
              <a:gd name="connsiteY23" fmla="*/ 50816 h 928513"/>
              <a:gd name="connsiteX24" fmla="*/ 904076 w 1180071"/>
              <a:gd name="connsiteY24" fmla="*/ 50816 h 928513"/>
              <a:gd name="connsiteX25" fmla="*/ 944140 w 1180071"/>
              <a:gd name="connsiteY25" fmla="*/ 90880 h 928513"/>
              <a:gd name="connsiteX26" fmla="*/ 943551 w 1180071"/>
              <a:gd name="connsiteY26" fmla="*/ 199878 h 928513"/>
              <a:gd name="connsiteX27" fmla="*/ 976545 w 1180071"/>
              <a:gd name="connsiteY27" fmla="*/ 262330 h 928513"/>
              <a:gd name="connsiteX28" fmla="*/ 1144460 w 1180071"/>
              <a:gd name="connsiteY28" fmla="*/ 381933 h 928513"/>
              <a:gd name="connsiteX29" fmla="*/ 1179810 w 1180071"/>
              <a:gd name="connsiteY29" fmla="*/ 429656 h 928513"/>
              <a:gd name="connsiteX30" fmla="*/ 1155065 w 1180071"/>
              <a:gd name="connsiteY30" fmla="*/ 482682 h 928513"/>
              <a:gd name="connsiteX31" fmla="*/ 1079651 w 1180071"/>
              <a:gd name="connsiteY31" fmla="*/ 482682 h 928513"/>
              <a:gd name="connsiteX32" fmla="*/ 978902 w 1180071"/>
              <a:gd name="connsiteY32" fmla="*/ 411392 h 928513"/>
              <a:gd name="connsiteX33" fmla="*/ 949443 w 1180071"/>
              <a:gd name="connsiteY33" fmla="*/ 395484 h 928513"/>
              <a:gd name="connsiteX34" fmla="*/ 944140 w 1180071"/>
              <a:gd name="connsiteY34" fmla="*/ 427888 h 928513"/>
              <a:gd name="connsiteX35" fmla="*/ 944140 w 1180071"/>
              <a:gd name="connsiteY35" fmla="*/ 641170 h 928513"/>
              <a:gd name="connsiteX0" fmla="*/ 944140 w 1180071"/>
              <a:gd name="connsiteY0" fmla="*/ 641170 h 928513"/>
              <a:gd name="connsiteX1" fmla="*/ 944140 w 1180071"/>
              <a:gd name="connsiteY1" fmla="*/ 856219 h 928513"/>
              <a:gd name="connsiteX2" fmla="*/ 889936 w 1180071"/>
              <a:gd name="connsiteY2" fmla="*/ 912780 h 928513"/>
              <a:gd name="connsiteX3" fmla="*/ 724967 w 1180071"/>
              <a:gd name="connsiteY3" fmla="*/ 913369 h 928513"/>
              <a:gd name="connsiteX4" fmla="*/ 696097 w 1180071"/>
              <a:gd name="connsiteY4" fmla="*/ 883910 h 928513"/>
              <a:gd name="connsiteX5" fmla="*/ 696687 w 1180071"/>
              <a:gd name="connsiteY5" fmla="*/ 736616 h 928513"/>
              <a:gd name="connsiteX6" fmla="*/ 661336 w 1180071"/>
              <a:gd name="connsiteY6" fmla="*/ 699498 h 928513"/>
              <a:gd name="connsiteX7" fmla="*/ 455714 w 1180071"/>
              <a:gd name="connsiteY7" fmla="*/ 912780 h 928513"/>
              <a:gd name="connsiteX8" fmla="*/ 293691 w 1180071"/>
              <a:gd name="connsiteY8" fmla="*/ 912191 h 928513"/>
              <a:gd name="connsiteX9" fmla="*/ 237130 w 1180071"/>
              <a:gd name="connsiteY9" fmla="*/ 855040 h 928513"/>
              <a:gd name="connsiteX10" fmla="*/ 236541 w 1180071"/>
              <a:gd name="connsiteY10" fmla="*/ 421997 h 928513"/>
              <a:gd name="connsiteX11" fmla="*/ 230649 w 1180071"/>
              <a:gd name="connsiteY11" fmla="*/ 395484 h 928513"/>
              <a:gd name="connsiteX12" fmla="*/ 208260 w 1180071"/>
              <a:gd name="connsiteY12" fmla="*/ 407267 h 928513"/>
              <a:gd name="connsiteX13" fmla="*/ 110457 w 1180071"/>
              <a:gd name="connsiteY13" fmla="*/ 477968 h 928513"/>
              <a:gd name="connsiteX14" fmla="*/ 58021 w 1180071"/>
              <a:gd name="connsiteY14" fmla="*/ 493876 h 928513"/>
              <a:gd name="connsiteX15" fmla="*/ 2638 w 1180071"/>
              <a:gd name="connsiteY15" fmla="*/ 452634 h 928513"/>
              <a:gd name="connsiteX16" fmla="*/ 25616 w 1180071"/>
              <a:gd name="connsiteY16" fmla="*/ 390770 h 928513"/>
              <a:gd name="connsiteX17" fmla="*/ 211795 w 1180071"/>
              <a:gd name="connsiteY17" fmla="*/ 256439 h 928513"/>
              <a:gd name="connsiteX18" fmla="*/ 532307 w 1180071"/>
              <a:gd name="connsiteY18" fmla="*/ 26071 h 928513"/>
              <a:gd name="connsiteX19" fmla="*/ 648963 w 1180071"/>
              <a:gd name="connsiteY19" fmla="*/ 26071 h 928513"/>
              <a:gd name="connsiteX20" fmla="*/ 770923 w 1180071"/>
              <a:gd name="connsiteY20" fmla="*/ 113858 h 928513"/>
              <a:gd name="connsiteX21" fmla="*/ 798025 w 1180071"/>
              <a:gd name="connsiteY21" fmla="*/ 102075 h 928513"/>
              <a:gd name="connsiteX22" fmla="*/ 851051 w 1180071"/>
              <a:gd name="connsiteY22" fmla="*/ 50816 h 928513"/>
              <a:gd name="connsiteX23" fmla="*/ 904076 w 1180071"/>
              <a:gd name="connsiteY23" fmla="*/ 50816 h 928513"/>
              <a:gd name="connsiteX24" fmla="*/ 944140 w 1180071"/>
              <a:gd name="connsiteY24" fmla="*/ 90880 h 928513"/>
              <a:gd name="connsiteX25" fmla="*/ 943551 w 1180071"/>
              <a:gd name="connsiteY25" fmla="*/ 199878 h 928513"/>
              <a:gd name="connsiteX26" fmla="*/ 976545 w 1180071"/>
              <a:gd name="connsiteY26" fmla="*/ 262330 h 928513"/>
              <a:gd name="connsiteX27" fmla="*/ 1144460 w 1180071"/>
              <a:gd name="connsiteY27" fmla="*/ 381933 h 928513"/>
              <a:gd name="connsiteX28" fmla="*/ 1179810 w 1180071"/>
              <a:gd name="connsiteY28" fmla="*/ 429656 h 928513"/>
              <a:gd name="connsiteX29" fmla="*/ 1155065 w 1180071"/>
              <a:gd name="connsiteY29" fmla="*/ 482682 h 928513"/>
              <a:gd name="connsiteX30" fmla="*/ 1079651 w 1180071"/>
              <a:gd name="connsiteY30" fmla="*/ 482682 h 928513"/>
              <a:gd name="connsiteX31" fmla="*/ 978902 w 1180071"/>
              <a:gd name="connsiteY31" fmla="*/ 411392 h 928513"/>
              <a:gd name="connsiteX32" fmla="*/ 949443 w 1180071"/>
              <a:gd name="connsiteY32" fmla="*/ 395484 h 928513"/>
              <a:gd name="connsiteX33" fmla="*/ 944140 w 1180071"/>
              <a:gd name="connsiteY33" fmla="*/ 427888 h 928513"/>
              <a:gd name="connsiteX34" fmla="*/ 944140 w 1180071"/>
              <a:gd name="connsiteY34" fmla="*/ 641170 h 928513"/>
              <a:gd name="connsiteX0" fmla="*/ 944140 w 1180071"/>
              <a:gd name="connsiteY0" fmla="*/ 641170 h 925763"/>
              <a:gd name="connsiteX1" fmla="*/ 944140 w 1180071"/>
              <a:gd name="connsiteY1" fmla="*/ 856219 h 925763"/>
              <a:gd name="connsiteX2" fmla="*/ 889936 w 1180071"/>
              <a:gd name="connsiteY2" fmla="*/ 912780 h 925763"/>
              <a:gd name="connsiteX3" fmla="*/ 724967 w 1180071"/>
              <a:gd name="connsiteY3" fmla="*/ 913369 h 925763"/>
              <a:gd name="connsiteX4" fmla="*/ 696097 w 1180071"/>
              <a:gd name="connsiteY4" fmla="*/ 883910 h 925763"/>
              <a:gd name="connsiteX5" fmla="*/ 696687 w 1180071"/>
              <a:gd name="connsiteY5" fmla="*/ 736616 h 925763"/>
              <a:gd name="connsiteX6" fmla="*/ 455714 w 1180071"/>
              <a:gd name="connsiteY6" fmla="*/ 912780 h 925763"/>
              <a:gd name="connsiteX7" fmla="*/ 293691 w 1180071"/>
              <a:gd name="connsiteY7" fmla="*/ 912191 h 925763"/>
              <a:gd name="connsiteX8" fmla="*/ 237130 w 1180071"/>
              <a:gd name="connsiteY8" fmla="*/ 855040 h 925763"/>
              <a:gd name="connsiteX9" fmla="*/ 236541 w 1180071"/>
              <a:gd name="connsiteY9" fmla="*/ 421997 h 925763"/>
              <a:gd name="connsiteX10" fmla="*/ 230649 w 1180071"/>
              <a:gd name="connsiteY10" fmla="*/ 395484 h 925763"/>
              <a:gd name="connsiteX11" fmla="*/ 208260 w 1180071"/>
              <a:gd name="connsiteY11" fmla="*/ 407267 h 925763"/>
              <a:gd name="connsiteX12" fmla="*/ 110457 w 1180071"/>
              <a:gd name="connsiteY12" fmla="*/ 477968 h 925763"/>
              <a:gd name="connsiteX13" fmla="*/ 58021 w 1180071"/>
              <a:gd name="connsiteY13" fmla="*/ 493876 h 925763"/>
              <a:gd name="connsiteX14" fmla="*/ 2638 w 1180071"/>
              <a:gd name="connsiteY14" fmla="*/ 452634 h 925763"/>
              <a:gd name="connsiteX15" fmla="*/ 25616 w 1180071"/>
              <a:gd name="connsiteY15" fmla="*/ 390770 h 925763"/>
              <a:gd name="connsiteX16" fmla="*/ 211795 w 1180071"/>
              <a:gd name="connsiteY16" fmla="*/ 256439 h 925763"/>
              <a:gd name="connsiteX17" fmla="*/ 532307 w 1180071"/>
              <a:gd name="connsiteY17" fmla="*/ 26071 h 925763"/>
              <a:gd name="connsiteX18" fmla="*/ 648963 w 1180071"/>
              <a:gd name="connsiteY18" fmla="*/ 26071 h 925763"/>
              <a:gd name="connsiteX19" fmla="*/ 770923 w 1180071"/>
              <a:gd name="connsiteY19" fmla="*/ 113858 h 925763"/>
              <a:gd name="connsiteX20" fmla="*/ 798025 w 1180071"/>
              <a:gd name="connsiteY20" fmla="*/ 102075 h 925763"/>
              <a:gd name="connsiteX21" fmla="*/ 851051 w 1180071"/>
              <a:gd name="connsiteY21" fmla="*/ 50816 h 925763"/>
              <a:gd name="connsiteX22" fmla="*/ 904076 w 1180071"/>
              <a:gd name="connsiteY22" fmla="*/ 50816 h 925763"/>
              <a:gd name="connsiteX23" fmla="*/ 944140 w 1180071"/>
              <a:gd name="connsiteY23" fmla="*/ 90880 h 925763"/>
              <a:gd name="connsiteX24" fmla="*/ 943551 w 1180071"/>
              <a:gd name="connsiteY24" fmla="*/ 199878 h 925763"/>
              <a:gd name="connsiteX25" fmla="*/ 976545 w 1180071"/>
              <a:gd name="connsiteY25" fmla="*/ 262330 h 925763"/>
              <a:gd name="connsiteX26" fmla="*/ 1144460 w 1180071"/>
              <a:gd name="connsiteY26" fmla="*/ 381933 h 925763"/>
              <a:gd name="connsiteX27" fmla="*/ 1179810 w 1180071"/>
              <a:gd name="connsiteY27" fmla="*/ 429656 h 925763"/>
              <a:gd name="connsiteX28" fmla="*/ 1155065 w 1180071"/>
              <a:gd name="connsiteY28" fmla="*/ 482682 h 925763"/>
              <a:gd name="connsiteX29" fmla="*/ 1079651 w 1180071"/>
              <a:gd name="connsiteY29" fmla="*/ 482682 h 925763"/>
              <a:gd name="connsiteX30" fmla="*/ 978902 w 1180071"/>
              <a:gd name="connsiteY30" fmla="*/ 411392 h 925763"/>
              <a:gd name="connsiteX31" fmla="*/ 949443 w 1180071"/>
              <a:gd name="connsiteY31" fmla="*/ 395484 h 925763"/>
              <a:gd name="connsiteX32" fmla="*/ 944140 w 1180071"/>
              <a:gd name="connsiteY32" fmla="*/ 427888 h 925763"/>
              <a:gd name="connsiteX33" fmla="*/ 944140 w 1180071"/>
              <a:gd name="connsiteY33" fmla="*/ 641170 h 925763"/>
              <a:gd name="connsiteX0" fmla="*/ 944140 w 1180071"/>
              <a:gd name="connsiteY0" fmla="*/ 641170 h 914853"/>
              <a:gd name="connsiteX1" fmla="*/ 944140 w 1180071"/>
              <a:gd name="connsiteY1" fmla="*/ 856219 h 914853"/>
              <a:gd name="connsiteX2" fmla="*/ 889936 w 1180071"/>
              <a:gd name="connsiteY2" fmla="*/ 912780 h 914853"/>
              <a:gd name="connsiteX3" fmla="*/ 724967 w 1180071"/>
              <a:gd name="connsiteY3" fmla="*/ 913369 h 914853"/>
              <a:gd name="connsiteX4" fmla="*/ 696097 w 1180071"/>
              <a:gd name="connsiteY4" fmla="*/ 883910 h 914853"/>
              <a:gd name="connsiteX5" fmla="*/ 455714 w 1180071"/>
              <a:gd name="connsiteY5" fmla="*/ 912780 h 914853"/>
              <a:gd name="connsiteX6" fmla="*/ 293691 w 1180071"/>
              <a:gd name="connsiteY6" fmla="*/ 912191 h 914853"/>
              <a:gd name="connsiteX7" fmla="*/ 237130 w 1180071"/>
              <a:gd name="connsiteY7" fmla="*/ 855040 h 914853"/>
              <a:gd name="connsiteX8" fmla="*/ 236541 w 1180071"/>
              <a:gd name="connsiteY8" fmla="*/ 421997 h 914853"/>
              <a:gd name="connsiteX9" fmla="*/ 230649 w 1180071"/>
              <a:gd name="connsiteY9" fmla="*/ 395484 h 914853"/>
              <a:gd name="connsiteX10" fmla="*/ 208260 w 1180071"/>
              <a:gd name="connsiteY10" fmla="*/ 407267 h 914853"/>
              <a:gd name="connsiteX11" fmla="*/ 110457 w 1180071"/>
              <a:gd name="connsiteY11" fmla="*/ 477968 h 914853"/>
              <a:gd name="connsiteX12" fmla="*/ 58021 w 1180071"/>
              <a:gd name="connsiteY12" fmla="*/ 493876 h 914853"/>
              <a:gd name="connsiteX13" fmla="*/ 2638 w 1180071"/>
              <a:gd name="connsiteY13" fmla="*/ 452634 h 914853"/>
              <a:gd name="connsiteX14" fmla="*/ 25616 w 1180071"/>
              <a:gd name="connsiteY14" fmla="*/ 390770 h 914853"/>
              <a:gd name="connsiteX15" fmla="*/ 211795 w 1180071"/>
              <a:gd name="connsiteY15" fmla="*/ 256439 h 914853"/>
              <a:gd name="connsiteX16" fmla="*/ 532307 w 1180071"/>
              <a:gd name="connsiteY16" fmla="*/ 26071 h 914853"/>
              <a:gd name="connsiteX17" fmla="*/ 648963 w 1180071"/>
              <a:gd name="connsiteY17" fmla="*/ 26071 h 914853"/>
              <a:gd name="connsiteX18" fmla="*/ 770923 w 1180071"/>
              <a:gd name="connsiteY18" fmla="*/ 113858 h 914853"/>
              <a:gd name="connsiteX19" fmla="*/ 798025 w 1180071"/>
              <a:gd name="connsiteY19" fmla="*/ 102075 h 914853"/>
              <a:gd name="connsiteX20" fmla="*/ 851051 w 1180071"/>
              <a:gd name="connsiteY20" fmla="*/ 50816 h 914853"/>
              <a:gd name="connsiteX21" fmla="*/ 904076 w 1180071"/>
              <a:gd name="connsiteY21" fmla="*/ 50816 h 914853"/>
              <a:gd name="connsiteX22" fmla="*/ 944140 w 1180071"/>
              <a:gd name="connsiteY22" fmla="*/ 90880 h 914853"/>
              <a:gd name="connsiteX23" fmla="*/ 943551 w 1180071"/>
              <a:gd name="connsiteY23" fmla="*/ 199878 h 914853"/>
              <a:gd name="connsiteX24" fmla="*/ 976545 w 1180071"/>
              <a:gd name="connsiteY24" fmla="*/ 262330 h 914853"/>
              <a:gd name="connsiteX25" fmla="*/ 1144460 w 1180071"/>
              <a:gd name="connsiteY25" fmla="*/ 381933 h 914853"/>
              <a:gd name="connsiteX26" fmla="*/ 1179810 w 1180071"/>
              <a:gd name="connsiteY26" fmla="*/ 429656 h 914853"/>
              <a:gd name="connsiteX27" fmla="*/ 1155065 w 1180071"/>
              <a:gd name="connsiteY27" fmla="*/ 482682 h 914853"/>
              <a:gd name="connsiteX28" fmla="*/ 1079651 w 1180071"/>
              <a:gd name="connsiteY28" fmla="*/ 482682 h 914853"/>
              <a:gd name="connsiteX29" fmla="*/ 978902 w 1180071"/>
              <a:gd name="connsiteY29" fmla="*/ 411392 h 914853"/>
              <a:gd name="connsiteX30" fmla="*/ 949443 w 1180071"/>
              <a:gd name="connsiteY30" fmla="*/ 395484 h 914853"/>
              <a:gd name="connsiteX31" fmla="*/ 944140 w 1180071"/>
              <a:gd name="connsiteY31" fmla="*/ 427888 h 914853"/>
              <a:gd name="connsiteX32" fmla="*/ 944140 w 1180071"/>
              <a:gd name="connsiteY32" fmla="*/ 641170 h 914853"/>
              <a:gd name="connsiteX0" fmla="*/ 944140 w 1180071"/>
              <a:gd name="connsiteY0" fmla="*/ 641170 h 913369"/>
              <a:gd name="connsiteX1" fmla="*/ 944140 w 1180071"/>
              <a:gd name="connsiteY1" fmla="*/ 856219 h 913369"/>
              <a:gd name="connsiteX2" fmla="*/ 889936 w 1180071"/>
              <a:gd name="connsiteY2" fmla="*/ 912780 h 913369"/>
              <a:gd name="connsiteX3" fmla="*/ 724967 w 1180071"/>
              <a:gd name="connsiteY3" fmla="*/ 913369 h 913369"/>
              <a:gd name="connsiteX4" fmla="*/ 455714 w 1180071"/>
              <a:gd name="connsiteY4" fmla="*/ 912780 h 913369"/>
              <a:gd name="connsiteX5" fmla="*/ 293691 w 1180071"/>
              <a:gd name="connsiteY5" fmla="*/ 912191 h 913369"/>
              <a:gd name="connsiteX6" fmla="*/ 237130 w 1180071"/>
              <a:gd name="connsiteY6" fmla="*/ 855040 h 913369"/>
              <a:gd name="connsiteX7" fmla="*/ 236541 w 1180071"/>
              <a:gd name="connsiteY7" fmla="*/ 421997 h 913369"/>
              <a:gd name="connsiteX8" fmla="*/ 230649 w 1180071"/>
              <a:gd name="connsiteY8" fmla="*/ 395484 h 913369"/>
              <a:gd name="connsiteX9" fmla="*/ 208260 w 1180071"/>
              <a:gd name="connsiteY9" fmla="*/ 407267 h 913369"/>
              <a:gd name="connsiteX10" fmla="*/ 110457 w 1180071"/>
              <a:gd name="connsiteY10" fmla="*/ 477968 h 913369"/>
              <a:gd name="connsiteX11" fmla="*/ 58021 w 1180071"/>
              <a:gd name="connsiteY11" fmla="*/ 493876 h 913369"/>
              <a:gd name="connsiteX12" fmla="*/ 2638 w 1180071"/>
              <a:gd name="connsiteY12" fmla="*/ 452634 h 913369"/>
              <a:gd name="connsiteX13" fmla="*/ 25616 w 1180071"/>
              <a:gd name="connsiteY13" fmla="*/ 390770 h 913369"/>
              <a:gd name="connsiteX14" fmla="*/ 211795 w 1180071"/>
              <a:gd name="connsiteY14" fmla="*/ 256439 h 913369"/>
              <a:gd name="connsiteX15" fmla="*/ 532307 w 1180071"/>
              <a:gd name="connsiteY15" fmla="*/ 26071 h 913369"/>
              <a:gd name="connsiteX16" fmla="*/ 648963 w 1180071"/>
              <a:gd name="connsiteY16" fmla="*/ 26071 h 913369"/>
              <a:gd name="connsiteX17" fmla="*/ 770923 w 1180071"/>
              <a:gd name="connsiteY17" fmla="*/ 113858 h 913369"/>
              <a:gd name="connsiteX18" fmla="*/ 798025 w 1180071"/>
              <a:gd name="connsiteY18" fmla="*/ 102075 h 913369"/>
              <a:gd name="connsiteX19" fmla="*/ 851051 w 1180071"/>
              <a:gd name="connsiteY19" fmla="*/ 50816 h 913369"/>
              <a:gd name="connsiteX20" fmla="*/ 904076 w 1180071"/>
              <a:gd name="connsiteY20" fmla="*/ 50816 h 913369"/>
              <a:gd name="connsiteX21" fmla="*/ 944140 w 1180071"/>
              <a:gd name="connsiteY21" fmla="*/ 90880 h 913369"/>
              <a:gd name="connsiteX22" fmla="*/ 943551 w 1180071"/>
              <a:gd name="connsiteY22" fmla="*/ 199878 h 913369"/>
              <a:gd name="connsiteX23" fmla="*/ 976545 w 1180071"/>
              <a:gd name="connsiteY23" fmla="*/ 262330 h 913369"/>
              <a:gd name="connsiteX24" fmla="*/ 1144460 w 1180071"/>
              <a:gd name="connsiteY24" fmla="*/ 381933 h 913369"/>
              <a:gd name="connsiteX25" fmla="*/ 1179810 w 1180071"/>
              <a:gd name="connsiteY25" fmla="*/ 429656 h 913369"/>
              <a:gd name="connsiteX26" fmla="*/ 1155065 w 1180071"/>
              <a:gd name="connsiteY26" fmla="*/ 482682 h 913369"/>
              <a:gd name="connsiteX27" fmla="*/ 1079651 w 1180071"/>
              <a:gd name="connsiteY27" fmla="*/ 482682 h 913369"/>
              <a:gd name="connsiteX28" fmla="*/ 978902 w 1180071"/>
              <a:gd name="connsiteY28" fmla="*/ 411392 h 913369"/>
              <a:gd name="connsiteX29" fmla="*/ 949443 w 1180071"/>
              <a:gd name="connsiteY29" fmla="*/ 395484 h 913369"/>
              <a:gd name="connsiteX30" fmla="*/ 944140 w 1180071"/>
              <a:gd name="connsiteY30" fmla="*/ 427888 h 913369"/>
              <a:gd name="connsiteX31" fmla="*/ 944140 w 1180071"/>
              <a:gd name="connsiteY31" fmla="*/ 641170 h 91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80071" h="913369">
                <a:moveTo>
                  <a:pt x="944140" y="641170"/>
                </a:moveTo>
                <a:lnTo>
                  <a:pt x="944140" y="856219"/>
                </a:lnTo>
                <a:cubicBezTo>
                  <a:pt x="944140" y="896872"/>
                  <a:pt x="930000" y="912191"/>
                  <a:pt x="889936" y="912780"/>
                </a:cubicBezTo>
                <a:lnTo>
                  <a:pt x="724967" y="913369"/>
                </a:lnTo>
                <a:lnTo>
                  <a:pt x="455714" y="912780"/>
                </a:lnTo>
                <a:lnTo>
                  <a:pt x="293691" y="912191"/>
                </a:lnTo>
                <a:cubicBezTo>
                  <a:pt x="251270" y="911601"/>
                  <a:pt x="237130" y="897461"/>
                  <a:pt x="237130" y="855040"/>
                </a:cubicBezTo>
                <a:cubicBezTo>
                  <a:pt x="237130" y="710693"/>
                  <a:pt x="237130" y="566345"/>
                  <a:pt x="236541" y="421997"/>
                </a:cubicBezTo>
                <a:cubicBezTo>
                  <a:pt x="236541" y="413159"/>
                  <a:pt x="241843" y="400197"/>
                  <a:pt x="230649" y="395484"/>
                </a:cubicBezTo>
                <a:cubicBezTo>
                  <a:pt x="222401" y="391949"/>
                  <a:pt x="215330" y="401965"/>
                  <a:pt x="208260" y="407267"/>
                </a:cubicBezTo>
                <a:cubicBezTo>
                  <a:pt x="175267" y="430834"/>
                  <a:pt x="142862" y="453812"/>
                  <a:pt x="110457" y="477968"/>
                </a:cubicBezTo>
                <a:cubicBezTo>
                  <a:pt x="94549" y="489752"/>
                  <a:pt x="77463" y="496233"/>
                  <a:pt x="58021" y="493876"/>
                </a:cubicBezTo>
                <a:cubicBezTo>
                  <a:pt x="31508" y="490930"/>
                  <a:pt x="10297" y="479736"/>
                  <a:pt x="2638" y="452634"/>
                </a:cubicBezTo>
                <a:cubicBezTo>
                  <a:pt x="-5021" y="427299"/>
                  <a:pt x="4406" y="406089"/>
                  <a:pt x="25616" y="390770"/>
                </a:cubicBezTo>
                <a:lnTo>
                  <a:pt x="211795" y="256439"/>
                </a:lnTo>
                <a:lnTo>
                  <a:pt x="532307" y="26071"/>
                </a:lnTo>
                <a:cubicBezTo>
                  <a:pt x="581208" y="-8690"/>
                  <a:pt x="599473" y="-8690"/>
                  <a:pt x="648963" y="26071"/>
                </a:cubicBezTo>
                <a:lnTo>
                  <a:pt x="770923" y="113858"/>
                </a:lnTo>
                <a:cubicBezTo>
                  <a:pt x="788009" y="126231"/>
                  <a:pt x="796846" y="129766"/>
                  <a:pt x="798025" y="102075"/>
                </a:cubicBezTo>
                <a:cubicBezTo>
                  <a:pt x="799792" y="57886"/>
                  <a:pt x="808630" y="50816"/>
                  <a:pt x="851051" y="50816"/>
                </a:cubicBezTo>
                <a:lnTo>
                  <a:pt x="904076" y="50816"/>
                </a:lnTo>
                <a:cubicBezTo>
                  <a:pt x="930589" y="50816"/>
                  <a:pt x="944140" y="64367"/>
                  <a:pt x="944140" y="90880"/>
                </a:cubicBezTo>
                <a:cubicBezTo>
                  <a:pt x="944140" y="127409"/>
                  <a:pt x="946497" y="163938"/>
                  <a:pt x="943551" y="199878"/>
                </a:cubicBezTo>
                <a:cubicBezTo>
                  <a:pt x="941194" y="229336"/>
                  <a:pt x="952978" y="246422"/>
                  <a:pt x="976545" y="262330"/>
                </a:cubicBezTo>
                <a:cubicBezTo>
                  <a:pt x="1033106" y="301216"/>
                  <a:pt x="1088488" y="341869"/>
                  <a:pt x="1144460" y="381933"/>
                </a:cubicBezTo>
                <a:cubicBezTo>
                  <a:pt x="1161546" y="394306"/>
                  <a:pt x="1178043" y="406089"/>
                  <a:pt x="1179810" y="429656"/>
                </a:cubicBezTo>
                <a:cubicBezTo>
                  <a:pt x="1181578" y="452045"/>
                  <a:pt x="1174508" y="470898"/>
                  <a:pt x="1155065" y="482682"/>
                </a:cubicBezTo>
                <a:cubicBezTo>
                  <a:pt x="1130320" y="498000"/>
                  <a:pt x="1103807" y="498589"/>
                  <a:pt x="1079651" y="482682"/>
                </a:cubicBezTo>
                <a:cubicBezTo>
                  <a:pt x="1045479" y="460293"/>
                  <a:pt x="1012485" y="434959"/>
                  <a:pt x="978902" y="411392"/>
                </a:cubicBezTo>
                <a:cubicBezTo>
                  <a:pt x="969475" y="404911"/>
                  <a:pt x="960048" y="390770"/>
                  <a:pt x="949443" y="395484"/>
                </a:cubicBezTo>
                <a:cubicBezTo>
                  <a:pt x="937659" y="400786"/>
                  <a:pt x="944140" y="416694"/>
                  <a:pt x="944140" y="427888"/>
                </a:cubicBezTo>
                <a:cubicBezTo>
                  <a:pt x="943551" y="499768"/>
                  <a:pt x="944140" y="570469"/>
                  <a:pt x="944140" y="641170"/>
                </a:cubicBezTo>
                <a:close/>
              </a:path>
            </a:pathLst>
          </a:custGeom>
          <a:solidFill>
            <a:schemeClr val="accent4"/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581403-B1CE-4413-989D-574B2FB1DB8B}"/>
              </a:ext>
            </a:extLst>
          </p:cNvPr>
          <p:cNvSpPr/>
          <p:nvPr/>
        </p:nvSpPr>
        <p:spPr>
          <a:xfrm>
            <a:off x="5747953" y="1915362"/>
            <a:ext cx="824552" cy="1044151"/>
          </a:xfrm>
          <a:custGeom>
            <a:avLst/>
            <a:gdLst>
              <a:gd name="connsiteX0" fmla="*/ 1320224 w 1329191"/>
              <a:gd name="connsiteY0" fmla="*/ 970177 h 2018589"/>
              <a:gd name="connsiteX1" fmla="*/ 1311175 w 1329191"/>
              <a:gd name="connsiteY1" fmla="*/ 956842 h 2018589"/>
              <a:gd name="connsiteX2" fmla="*/ 1293554 w 1329191"/>
              <a:gd name="connsiteY2" fmla="*/ 888262 h 2018589"/>
              <a:gd name="connsiteX3" fmla="*/ 1259740 w 1329191"/>
              <a:gd name="connsiteY3" fmla="*/ 820159 h 2018589"/>
              <a:gd name="connsiteX4" fmla="*/ 1253072 w 1329191"/>
              <a:gd name="connsiteY4" fmla="*/ 787774 h 2018589"/>
              <a:gd name="connsiteX5" fmla="*/ 1251644 w 1329191"/>
              <a:gd name="connsiteY5" fmla="*/ 715384 h 2018589"/>
              <a:gd name="connsiteX6" fmla="*/ 1257835 w 1329191"/>
              <a:gd name="connsiteY6" fmla="*/ 659662 h 2018589"/>
              <a:gd name="connsiteX7" fmla="*/ 1246405 w 1329191"/>
              <a:gd name="connsiteY7" fmla="*/ 612990 h 2018589"/>
              <a:gd name="connsiteX8" fmla="*/ 1243547 w 1329191"/>
              <a:gd name="connsiteY8" fmla="*/ 563936 h 2018589"/>
              <a:gd name="connsiteX9" fmla="*/ 1259264 w 1329191"/>
              <a:gd name="connsiteY9" fmla="*/ 424871 h 2018589"/>
              <a:gd name="connsiteX10" fmla="*/ 1246881 w 1329191"/>
              <a:gd name="connsiteY10" fmla="*/ 342956 h 2018589"/>
              <a:gd name="connsiteX11" fmla="*/ 1242595 w 1329191"/>
              <a:gd name="connsiteY11" fmla="*/ 255326 h 2018589"/>
              <a:gd name="connsiteX12" fmla="*/ 1174968 w 1329191"/>
              <a:gd name="connsiteY12" fmla="*/ 191508 h 2018589"/>
              <a:gd name="connsiteX13" fmla="*/ 1139725 w 1329191"/>
              <a:gd name="connsiteY13" fmla="*/ 176268 h 2018589"/>
              <a:gd name="connsiteX14" fmla="*/ 1115436 w 1329191"/>
              <a:gd name="connsiteY14" fmla="*/ 161505 h 2018589"/>
              <a:gd name="connsiteX15" fmla="*/ 1073050 w 1329191"/>
              <a:gd name="connsiteY15" fmla="*/ 127215 h 2018589"/>
              <a:gd name="connsiteX16" fmla="*/ 1061620 w 1329191"/>
              <a:gd name="connsiteY16" fmla="*/ 111022 h 2018589"/>
              <a:gd name="connsiteX17" fmla="*/ 1009709 w 1329191"/>
              <a:gd name="connsiteY17" fmla="*/ 91020 h 2018589"/>
              <a:gd name="connsiteX18" fmla="*/ 898742 w 1329191"/>
              <a:gd name="connsiteY18" fmla="*/ 52920 h 2018589"/>
              <a:gd name="connsiteX19" fmla="*/ 835877 w 1329191"/>
              <a:gd name="connsiteY19" fmla="*/ 31965 h 2018589"/>
              <a:gd name="connsiteX20" fmla="*/ 774917 w 1329191"/>
              <a:gd name="connsiteY20" fmla="*/ 26726 h 2018589"/>
              <a:gd name="connsiteX21" fmla="*/ 700622 w 1329191"/>
              <a:gd name="connsiteY21" fmla="*/ 17677 h 2018589"/>
              <a:gd name="connsiteX22" fmla="*/ 595847 w 1329191"/>
              <a:gd name="connsiteY22" fmla="*/ 56 h 2018589"/>
              <a:gd name="connsiteX23" fmla="*/ 502502 w 1329191"/>
              <a:gd name="connsiteY23" fmla="*/ 11010 h 2018589"/>
              <a:gd name="connsiteX24" fmla="*/ 292476 w 1329191"/>
              <a:gd name="connsiteY24" fmla="*/ 83876 h 2018589"/>
              <a:gd name="connsiteX25" fmla="*/ 194368 w 1329191"/>
              <a:gd name="connsiteY25" fmla="*/ 158171 h 2018589"/>
              <a:gd name="connsiteX26" fmla="*/ 131980 w 1329191"/>
              <a:gd name="connsiteY26" fmla="*/ 228180 h 2018589"/>
              <a:gd name="connsiteX27" fmla="*/ 79116 w 1329191"/>
              <a:gd name="connsiteY27" fmla="*/ 292474 h 2018589"/>
              <a:gd name="connsiteX28" fmla="*/ 36730 w 1329191"/>
              <a:gd name="connsiteY28" fmla="*/ 380580 h 2018589"/>
              <a:gd name="connsiteX29" fmla="*/ 58 w 1329191"/>
              <a:gd name="connsiteY29" fmla="*/ 577271 h 2018589"/>
              <a:gd name="connsiteX30" fmla="*/ 9107 w 1329191"/>
              <a:gd name="connsiteY30" fmla="*/ 680617 h 2018589"/>
              <a:gd name="connsiteX31" fmla="*/ 65781 w 1329191"/>
              <a:gd name="connsiteY31" fmla="*/ 825874 h 2018589"/>
              <a:gd name="connsiteX32" fmla="*/ 108643 w 1329191"/>
              <a:gd name="connsiteY32" fmla="*/ 892072 h 2018589"/>
              <a:gd name="connsiteX33" fmla="*/ 131504 w 1329191"/>
              <a:gd name="connsiteY33" fmla="*/ 921600 h 2018589"/>
              <a:gd name="connsiteX34" fmla="*/ 182938 w 1329191"/>
              <a:gd name="connsiteY34" fmla="*/ 1016374 h 2018589"/>
              <a:gd name="connsiteX35" fmla="*/ 207227 w 1329191"/>
              <a:gd name="connsiteY35" fmla="*/ 1153058 h 2018589"/>
              <a:gd name="connsiteX36" fmla="*/ 199131 w 1329191"/>
              <a:gd name="connsiteY36" fmla="*/ 1322603 h 2018589"/>
              <a:gd name="connsiteX37" fmla="*/ 164841 w 1329191"/>
              <a:gd name="connsiteY37" fmla="*/ 1397850 h 2018589"/>
              <a:gd name="connsiteX38" fmla="*/ 135790 w 1329191"/>
              <a:gd name="connsiteY38" fmla="*/ 1431664 h 2018589"/>
              <a:gd name="connsiteX39" fmla="*/ 131504 w 1329191"/>
              <a:gd name="connsiteY39" fmla="*/ 1453571 h 2018589"/>
              <a:gd name="connsiteX40" fmla="*/ 177700 w 1329191"/>
              <a:gd name="connsiteY40" fmla="*/ 1465001 h 2018589"/>
              <a:gd name="connsiteX41" fmla="*/ 209132 w 1329191"/>
              <a:gd name="connsiteY41" fmla="*/ 1465954 h 2018589"/>
              <a:gd name="connsiteX42" fmla="*/ 213895 w 1329191"/>
              <a:gd name="connsiteY42" fmla="*/ 1462620 h 2018589"/>
              <a:gd name="connsiteX43" fmla="*/ 278189 w 1329191"/>
              <a:gd name="connsiteY43" fmla="*/ 1330699 h 2018589"/>
              <a:gd name="connsiteX44" fmla="*/ 301049 w 1329191"/>
              <a:gd name="connsiteY44" fmla="*/ 1234020 h 2018589"/>
              <a:gd name="connsiteX45" fmla="*/ 324385 w 1329191"/>
              <a:gd name="connsiteY45" fmla="*/ 1156391 h 2018589"/>
              <a:gd name="connsiteX46" fmla="*/ 368200 w 1329191"/>
              <a:gd name="connsiteY46" fmla="*/ 1052569 h 2018589"/>
              <a:gd name="connsiteX47" fmla="*/ 360104 w 1329191"/>
              <a:gd name="connsiteY47" fmla="*/ 962081 h 2018589"/>
              <a:gd name="connsiteX48" fmla="*/ 362961 w 1329191"/>
              <a:gd name="connsiteY48" fmla="*/ 770152 h 2018589"/>
              <a:gd name="connsiteX49" fmla="*/ 373439 w 1329191"/>
              <a:gd name="connsiteY49" fmla="*/ 738720 h 2018589"/>
              <a:gd name="connsiteX50" fmla="*/ 432494 w 1329191"/>
              <a:gd name="connsiteY50" fmla="*/ 699191 h 2018589"/>
              <a:gd name="connsiteX51" fmla="*/ 506312 w 1329191"/>
              <a:gd name="connsiteY51" fmla="*/ 681570 h 2018589"/>
              <a:gd name="connsiteX52" fmla="*/ 643949 w 1329191"/>
              <a:gd name="connsiteY52" fmla="*/ 742054 h 2018589"/>
              <a:gd name="connsiteX53" fmla="*/ 729674 w 1329191"/>
              <a:gd name="connsiteY53" fmla="*/ 908265 h 2018589"/>
              <a:gd name="connsiteX54" fmla="*/ 722530 w 1329191"/>
              <a:gd name="connsiteY54" fmla="*/ 918742 h 2018589"/>
              <a:gd name="connsiteX55" fmla="*/ 624899 w 1329191"/>
              <a:gd name="connsiteY55" fmla="*/ 921600 h 2018589"/>
              <a:gd name="connsiteX56" fmla="*/ 545841 w 1329191"/>
              <a:gd name="connsiteY56" fmla="*/ 932554 h 2018589"/>
              <a:gd name="connsiteX57" fmla="*/ 575369 w 1329191"/>
              <a:gd name="connsiteY57" fmla="*/ 946841 h 2018589"/>
              <a:gd name="connsiteX58" fmla="*/ 936842 w 1329191"/>
              <a:gd name="connsiteY58" fmla="*/ 946841 h 2018589"/>
              <a:gd name="connsiteX59" fmla="*/ 958750 w 1329191"/>
              <a:gd name="connsiteY59" fmla="*/ 949222 h 2018589"/>
              <a:gd name="connsiteX60" fmla="*/ 943510 w 1329191"/>
              <a:gd name="connsiteY60" fmla="*/ 1015421 h 2018589"/>
              <a:gd name="connsiteX61" fmla="*/ 930175 w 1329191"/>
              <a:gd name="connsiteY61" fmla="*/ 1156867 h 2018589"/>
              <a:gd name="connsiteX62" fmla="*/ 913983 w 1329191"/>
              <a:gd name="connsiteY62" fmla="*/ 1170679 h 2018589"/>
              <a:gd name="connsiteX63" fmla="*/ 869691 w 1329191"/>
              <a:gd name="connsiteY63" fmla="*/ 1173536 h 2018589"/>
              <a:gd name="connsiteX64" fmla="*/ 823971 w 1329191"/>
              <a:gd name="connsiteY64" fmla="*/ 1188776 h 2018589"/>
              <a:gd name="connsiteX65" fmla="*/ 680620 w 1329191"/>
              <a:gd name="connsiteY65" fmla="*/ 1164011 h 2018589"/>
              <a:gd name="connsiteX66" fmla="*/ 610611 w 1329191"/>
              <a:gd name="connsiteY66" fmla="*/ 1152105 h 2018589"/>
              <a:gd name="connsiteX67" fmla="*/ 552032 w 1329191"/>
              <a:gd name="connsiteY67" fmla="*/ 1140675 h 2018589"/>
              <a:gd name="connsiteX68" fmla="*/ 633947 w 1329191"/>
              <a:gd name="connsiteY68" fmla="*/ 1182109 h 2018589"/>
              <a:gd name="connsiteX69" fmla="*/ 818256 w 1329191"/>
              <a:gd name="connsiteY69" fmla="*/ 1240211 h 2018589"/>
              <a:gd name="connsiteX70" fmla="*/ 839211 w 1329191"/>
              <a:gd name="connsiteY70" fmla="*/ 1253070 h 2018589"/>
              <a:gd name="connsiteX71" fmla="*/ 876359 w 1329191"/>
              <a:gd name="connsiteY71" fmla="*/ 1286408 h 2018589"/>
              <a:gd name="connsiteX72" fmla="*/ 988754 w 1329191"/>
              <a:gd name="connsiteY72" fmla="*/ 1374990 h 2018589"/>
              <a:gd name="connsiteX73" fmla="*/ 870644 w 1329191"/>
              <a:gd name="connsiteY73" fmla="*/ 1376895 h 2018589"/>
              <a:gd name="connsiteX74" fmla="*/ 781585 w 1329191"/>
              <a:gd name="connsiteY74" fmla="*/ 1400708 h 2018589"/>
              <a:gd name="connsiteX75" fmla="*/ 753486 w 1329191"/>
              <a:gd name="connsiteY75" fmla="*/ 1481194 h 2018589"/>
              <a:gd name="connsiteX76" fmla="*/ 731102 w 1329191"/>
              <a:gd name="connsiteY76" fmla="*/ 1585969 h 2018589"/>
              <a:gd name="connsiteX77" fmla="*/ 724911 w 1329191"/>
              <a:gd name="connsiteY77" fmla="*/ 1707889 h 2018589"/>
              <a:gd name="connsiteX78" fmla="*/ 819209 w 1329191"/>
              <a:gd name="connsiteY78" fmla="*/ 1961730 h 2018589"/>
              <a:gd name="connsiteX79" fmla="*/ 850165 w 1329191"/>
              <a:gd name="connsiteY79" fmla="*/ 2007927 h 2018589"/>
              <a:gd name="connsiteX80" fmla="*/ 867786 w 1329191"/>
              <a:gd name="connsiteY80" fmla="*/ 2005545 h 2018589"/>
              <a:gd name="connsiteX81" fmla="*/ 837306 w 1329191"/>
              <a:gd name="connsiteY81" fmla="*/ 1863623 h 2018589"/>
              <a:gd name="connsiteX82" fmla="*/ 802540 w 1329191"/>
              <a:gd name="connsiteY82" fmla="*/ 1739321 h 2018589"/>
              <a:gd name="connsiteX83" fmla="*/ 805397 w 1329191"/>
              <a:gd name="connsiteY83" fmla="*/ 1626450 h 2018589"/>
              <a:gd name="connsiteX84" fmla="*/ 820161 w 1329191"/>
              <a:gd name="connsiteY84" fmla="*/ 1547869 h 2018589"/>
              <a:gd name="connsiteX85" fmla="*/ 827305 w 1329191"/>
              <a:gd name="connsiteY85" fmla="*/ 1509293 h 2018589"/>
              <a:gd name="connsiteX86" fmla="*/ 836354 w 1329191"/>
              <a:gd name="connsiteY86" fmla="*/ 1485956 h 2018589"/>
              <a:gd name="connsiteX87" fmla="*/ 860166 w 1329191"/>
              <a:gd name="connsiteY87" fmla="*/ 1463096 h 2018589"/>
              <a:gd name="connsiteX88" fmla="*/ 1000184 w 1329191"/>
              <a:gd name="connsiteY88" fmla="*/ 1449761 h 2018589"/>
              <a:gd name="connsiteX89" fmla="*/ 1131152 w 1329191"/>
              <a:gd name="connsiteY89" fmla="*/ 1462144 h 2018589"/>
              <a:gd name="connsiteX90" fmla="*/ 1189255 w 1329191"/>
              <a:gd name="connsiteY90" fmla="*/ 1442141 h 2018589"/>
              <a:gd name="connsiteX91" fmla="*/ 1208781 w 1329191"/>
              <a:gd name="connsiteY91" fmla="*/ 1404994 h 2018589"/>
              <a:gd name="connsiteX92" fmla="*/ 1301650 w 1329191"/>
              <a:gd name="connsiteY92" fmla="*/ 1216399 h 2018589"/>
              <a:gd name="connsiteX93" fmla="*/ 1325939 w 1329191"/>
              <a:gd name="connsiteY93" fmla="*/ 1015897 h 2018589"/>
              <a:gd name="connsiteX94" fmla="*/ 1317843 w 1329191"/>
              <a:gd name="connsiteY94" fmla="*/ 975416 h 2018589"/>
              <a:gd name="connsiteX95" fmla="*/ 1320224 w 1329191"/>
              <a:gd name="connsiteY95" fmla="*/ 970177 h 2018589"/>
              <a:gd name="connsiteX96" fmla="*/ 398680 w 1329191"/>
              <a:gd name="connsiteY96" fmla="*/ 447255 h 2018589"/>
              <a:gd name="connsiteX97" fmla="*/ 435827 w 1329191"/>
              <a:gd name="connsiteY97" fmla="*/ 449160 h 2018589"/>
              <a:gd name="connsiteX98" fmla="*/ 330100 w 1329191"/>
              <a:gd name="connsiteY98" fmla="*/ 509167 h 2018589"/>
              <a:gd name="connsiteX99" fmla="*/ 254376 w 1329191"/>
              <a:gd name="connsiteY99" fmla="*/ 512025 h 2018589"/>
              <a:gd name="connsiteX100" fmla="*/ 290571 w 1329191"/>
              <a:gd name="connsiteY100" fmla="*/ 423442 h 2018589"/>
              <a:gd name="connsiteX101" fmla="*/ 266759 w 1329191"/>
              <a:gd name="connsiteY101" fmla="*/ 436777 h 2018589"/>
              <a:gd name="connsiteX102" fmla="*/ 204846 w 1329191"/>
              <a:gd name="connsiteY102" fmla="*/ 490594 h 2018589"/>
              <a:gd name="connsiteX103" fmla="*/ 166270 w 1329191"/>
              <a:gd name="connsiteY103" fmla="*/ 516787 h 2018589"/>
              <a:gd name="connsiteX104" fmla="*/ 399632 w 1329191"/>
              <a:gd name="connsiteY104" fmla="*/ 316762 h 2018589"/>
              <a:gd name="connsiteX105" fmla="*/ 402490 w 1329191"/>
              <a:gd name="connsiteY105" fmla="*/ 319620 h 2018589"/>
              <a:gd name="connsiteX106" fmla="*/ 371534 w 1329191"/>
              <a:gd name="connsiteY106" fmla="*/ 363911 h 2018589"/>
              <a:gd name="connsiteX107" fmla="*/ 368200 w 1329191"/>
              <a:gd name="connsiteY107" fmla="*/ 372484 h 2018589"/>
              <a:gd name="connsiteX108" fmla="*/ 377249 w 1329191"/>
              <a:gd name="connsiteY108" fmla="*/ 373912 h 2018589"/>
              <a:gd name="connsiteX109" fmla="*/ 444400 w 1329191"/>
              <a:gd name="connsiteY109" fmla="*/ 362482 h 2018589"/>
              <a:gd name="connsiteX110" fmla="*/ 457259 w 1329191"/>
              <a:gd name="connsiteY110" fmla="*/ 362006 h 2018589"/>
              <a:gd name="connsiteX111" fmla="*/ 397727 w 1329191"/>
              <a:gd name="connsiteY111" fmla="*/ 416775 h 2018589"/>
              <a:gd name="connsiteX112" fmla="*/ 397727 w 1329191"/>
              <a:gd name="connsiteY112" fmla="*/ 416775 h 2018589"/>
              <a:gd name="connsiteX113" fmla="*/ 389631 w 1329191"/>
              <a:gd name="connsiteY113" fmla="*/ 432015 h 2018589"/>
              <a:gd name="connsiteX114" fmla="*/ 398680 w 1329191"/>
              <a:gd name="connsiteY114" fmla="*/ 447255 h 2018589"/>
              <a:gd name="connsiteX115" fmla="*/ 960655 w 1329191"/>
              <a:gd name="connsiteY115" fmla="*/ 859211 h 2018589"/>
              <a:gd name="connsiteX116" fmla="*/ 944939 w 1329191"/>
              <a:gd name="connsiteY116" fmla="*/ 861116 h 2018589"/>
              <a:gd name="connsiteX117" fmla="*/ 952083 w 1329191"/>
              <a:gd name="connsiteY117" fmla="*/ 879214 h 2018589"/>
              <a:gd name="connsiteX118" fmla="*/ 931604 w 1329191"/>
              <a:gd name="connsiteY118" fmla="*/ 906360 h 2018589"/>
              <a:gd name="connsiteX119" fmla="*/ 773965 w 1329191"/>
              <a:gd name="connsiteY119" fmla="*/ 907789 h 2018589"/>
              <a:gd name="connsiteX120" fmla="*/ 765869 w 1329191"/>
              <a:gd name="connsiteY120" fmla="*/ 895882 h 2018589"/>
              <a:gd name="connsiteX121" fmla="*/ 773489 w 1329191"/>
              <a:gd name="connsiteY121" fmla="*/ 835399 h 2018589"/>
              <a:gd name="connsiteX122" fmla="*/ 773489 w 1329191"/>
              <a:gd name="connsiteY122" fmla="*/ 835399 h 2018589"/>
              <a:gd name="connsiteX123" fmla="*/ 774917 w 1329191"/>
              <a:gd name="connsiteY123" fmla="*/ 827302 h 2018589"/>
              <a:gd name="connsiteX124" fmla="*/ 785871 w 1329191"/>
              <a:gd name="connsiteY124" fmla="*/ 730624 h 2018589"/>
              <a:gd name="connsiteX125" fmla="*/ 803016 w 1329191"/>
              <a:gd name="connsiteY125" fmla="*/ 665854 h 2018589"/>
              <a:gd name="connsiteX126" fmla="*/ 832544 w 1329191"/>
              <a:gd name="connsiteY126" fmla="*/ 645375 h 2018589"/>
              <a:gd name="connsiteX127" fmla="*/ 1023044 w 1329191"/>
              <a:gd name="connsiteY127" fmla="*/ 546315 h 2018589"/>
              <a:gd name="connsiteX128" fmla="*/ 1033997 w 1329191"/>
              <a:gd name="connsiteY128" fmla="*/ 545839 h 2018589"/>
              <a:gd name="connsiteX129" fmla="*/ 1030664 w 1329191"/>
              <a:gd name="connsiteY129" fmla="*/ 556792 h 2018589"/>
              <a:gd name="connsiteX130" fmla="*/ 902552 w 1329191"/>
              <a:gd name="connsiteY130" fmla="*/ 718241 h 2018589"/>
              <a:gd name="connsiteX131" fmla="*/ 907315 w 1329191"/>
              <a:gd name="connsiteY131" fmla="*/ 731100 h 2018589"/>
              <a:gd name="connsiteX132" fmla="*/ 907315 w 1329191"/>
              <a:gd name="connsiteY132" fmla="*/ 731100 h 2018589"/>
              <a:gd name="connsiteX133" fmla="*/ 983039 w 1329191"/>
              <a:gd name="connsiteY133" fmla="*/ 686809 h 2018589"/>
              <a:gd name="connsiteX134" fmla="*/ 1016852 w 1329191"/>
              <a:gd name="connsiteY134" fmla="*/ 666330 h 2018589"/>
              <a:gd name="connsiteX135" fmla="*/ 1022567 w 1329191"/>
              <a:gd name="connsiteY135" fmla="*/ 664425 h 2018589"/>
              <a:gd name="connsiteX136" fmla="*/ 1016852 w 1329191"/>
              <a:gd name="connsiteY136" fmla="*/ 666330 h 2018589"/>
              <a:gd name="connsiteX137" fmla="*/ 1051143 w 1329191"/>
              <a:gd name="connsiteY137" fmla="*/ 645851 h 2018589"/>
              <a:gd name="connsiteX138" fmla="*/ 1143535 w 1329191"/>
              <a:gd name="connsiteY138" fmla="*/ 589177 h 2018589"/>
              <a:gd name="connsiteX139" fmla="*/ 1158299 w 1329191"/>
              <a:gd name="connsiteY139" fmla="*/ 580129 h 2018589"/>
              <a:gd name="connsiteX140" fmla="*/ 1186397 w 1329191"/>
              <a:gd name="connsiteY140" fmla="*/ 590130 h 2018589"/>
              <a:gd name="connsiteX141" fmla="*/ 1197827 w 1329191"/>
              <a:gd name="connsiteY141" fmla="*/ 727766 h 2018589"/>
              <a:gd name="connsiteX142" fmla="*/ 1188779 w 1329191"/>
              <a:gd name="connsiteY142" fmla="*/ 768247 h 2018589"/>
              <a:gd name="connsiteX143" fmla="*/ 1188779 w 1329191"/>
              <a:gd name="connsiteY143" fmla="*/ 768247 h 2018589"/>
              <a:gd name="connsiteX144" fmla="*/ 1176872 w 1329191"/>
              <a:gd name="connsiteY144" fmla="*/ 850162 h 2018589"/>
              <a:gd name="connsiteX145" fmla="*/ 1163537 w 1329191"/>
              <a:gd name="connsiteY145" fmla="*/ 858735 h 2018589"/>
              <a:gd name="connsiteX146" fmla="*/ 1074479 w 1329191"/>
              <a:gd name="connsiteY146" fmla="*/ 858735 h 2018589"/>
              <a:gd name="connsiteX147" fmla="*/ 960655 w 1329191"/>
              <a:gd name="connsiteY147" fmla="*/ 859211 h 2018589"/>
              <a:gd name="connsiteX148" fmla="*/ 1281171 w 1329191"/>
              <a:gd name="connsiteY148" fmla="*/ 1123054 h 2018589"/>
              <a:gd name="connsiteX149" fmla="*/ 1278314 w 1329191"/>
              <a:gd name="connsiteY149" fmla="*/ 1141151 h 2018589"/>
              <a:gd name="connsiteX150" fmla="*/ 1278314 w 1329191"/>
              <a:gd name="connsiteY150" fmla="*/ 1141151 h 2018589"/>
              <a:gd name="connsiteX151" fmla="*/ 1277837 w 1329191"/>
              <a:gd name="connsiteY151" fmla="*/ 1151153 h 2018589"/>
              <a:gd name="connsiteX152" fmla="*/ 1230212 w 1329191"/>
              <a:gd name="connsiteY152" fmla="*/ 1181633 h 2018589"/>
              <a:gd name="connsiteX153" fmla="*/ 1142106 w 1329191"/>
              <a:gd name="connsiteY153" fmla="*/ 1157820 h 2018589"/>
              <a:gd name="connsiteX154" fmla="*/ 1082099 w 1329191"/>
              <a:gd name="connsiteY154" fmla="*/ 1147342 h 2018589"/>
              <a:gd name="connsiteX155" fmla="*/ 1067811 w 1329191"/>
              <a:gd name="connsiteY155" fmla="*/ 1150676 h 2018589"/>
              <a:gd name="connsiteX156" fmla="*/ 1084480 w 1329191"/>
              <a:gd name="connsiteY156" fmla="*/ 1163535 h 2018589"/>
              <a:gd name="connsiteX157" fmla="*/ 1084480 w 1329191"/>
              <a:gd name="connsiteY157" fmla="*/ 1163535 h 2018589"/>
              <a:gd name="connsiteX158" fmla="*/ 1156870 w 1329191"/>
              <a:gd name="connsiteY158" fmla="*/ 1190205 h 2018589"/>
              <a:gd name="connsiteX159" fmla="*/ 1156870 w 1329191"/>
              <a:gd name="connsiteY159" fmla="*/ 1190205 h 2018589"/>
              <a:gd name="connsiteX160" fmla="*/ 1176872 w 1329191"/>
              <a:gd name="connsiteY160" fmla="*/ 1197349 h 2018589"/>
              <a:gd name="connsiteX161" fmla="*/ 1176872 w 1329191"/>
              <a:gd name="connsiteY161" fmla="*/ 1197349 h 2018589"/>
              <a:gd name="connsiteX162" fmla="*/ 1250215 w 1329191"/>
              <a:gd name="connsiteY162" fmla="*/ 1223543 h 2018589"/>
              <a:gd name="connsiteX163" fmla="*/ 1255930 w 1329191"/>
              <a:gd name="connsiteY163" fmla="*/ 1237354 h 2018589"/>
              <a:gd name="connsiteX164" fmla="*/ 1232594 w 1329191"/>
              <a:gd name="connsiteY164" fmla="*/ 1279740 h 2018589"/>
              <a:gd name="connsiteX165" fmla="*/ 1232594 w 1329191"/>
              <a:gd name="connsiteY165" fmla="*/ 1279740 h 2018589"/>
              <a:gd name="connsiteX166" fmla="*/ 1221640 w 1329191"/>
              <a:gd name="connsiteY166" fmla="*/ 1300219 h 2018589"/>
              <a:gd name="connsiteX167" fmla="*/ 1221640 w 1329191"/>
              <a:gd name="connsiteY167" fmla="*/ 1300219 h 2018589"/>
              <a:gd name="connsiteX168" fmla="*/ 1178777 w 1329191"/>
              <a:gd name="connsiteY168" fmla="*/ 1381181 h 2018589"/>
              <a:gd name="connsiteX169" fmla="*/ 1124485 w 1329191"/>
              <a:gd name="connsiteY169" fmla="*/ 1392611 h 2018589"/>
              <a:gd name="connsiteX170" fmla="*/ 1024472 w 1329191"/>
              <a:gd name="connsiteY170" fmla="*/ 1327841 h 2018589"/>
              <a:gd name="connsiteX171" fmla="*/ 1024472 w 1329191"/>
              <a:gd name="connsiteY171" fmla="*/ 1327841 h 2018589"/>
              <a:gd name="connsiteX172" fmla="*/ 915411 w 1329191"/>
              <a:gd name="connsiteY172" fmla="*/ 1256404 h 2018589"/>
              <a:gd name="connsiteX173" fmla="*/ 899219 w 1329191"/>
              <a:gd name="connsiteY173" fmla="*/ 1224971 h 2018589"/>
              <a:gd name="connsiteX174" fmla="*/ 906362 w 1329191"/>
              <a:gd name="connsiteY174" fmla="*/ 1219733 h 2018589"/>
              <a:gd name="connsiteX175" fmla="*/ 949701 w 1329191"/>
              <a:gd name="connsiteY175" fmla="*/ 1222590 h 2018589"/>
              <a:gd name="connsiteX176" fmla="*/ 971609 w 1329191"/>
              <a:gd name="connsiteY176" fmla="*/ 1202588 h 2018589"/>
              <a:gd name="connsiteX177" fmla="*/ 974466 w 1329191"/>
              <a:gd name="connsiteY177" fmla="*/ 1186871 h 2018589"/>
              <a:gd name="connsiteX178" fmla="*/ 974466 w 1329191"/>
              <a:gd name="connsiteY178" fmla="*/ 1186871 h 2018589"/>
              <a:gd name="connsiteX179" fmla="*/ 975419 w 1329191"/>
              <a:gd name="connsiteY179" fmla="*/ 1173060 h 2018589"/>
              <a:gd name="connsiteX180" fmla="*/ 976847 w 1329191"/>
              <a:gd name="connsiteY180" fmla="*/ 1164964 h 2018589"/>
              <a:gd name="connsiteX181" fmla="*/ 976847 w 1329191"/>
              <a:gd name="connsiteY181" fmla="*/ 1164964 h 2018589"/>
              <a:gd name="connsiteX182" fmla="*/ 980181 w 1329191"/>
              <a:gd name="connsiteY182" fmla="*/ 1133531 h 2018589"/>
              <a:gd name="connsiteX183" fmla="*/ 980181 w 1329191"/>
              <a:gd name="connsiteY183" fmla="*/ 1133531 h 2018589"/>
              <a:gd name="connsiteX184" fmla="*/ 1000184 w 1329191"/>
              <a:gd name="connsiteY184" fmla="*/ 955890 h 2018589"/>
              <a:gd name="connsiteX185" fmla="*/ 1003517 w 1329191"/>
              <a:gd name="connsiteY185" fmla="*/ 937792 h 2018589"/>
              <a:gd name="connsiteX186" fmla="*/ 1034474 w 1329191"/>
              <a:gd name="connsiteY186" fmla="*/ 912075 h 2018589"/>
              <a:gd name="connsiteX187" fmla="*/ 1197827 w 1329191"/>
              <a:gd name="connsiteY187" fmla="*/ 902550 h 2018589"/>
              <a:gd name="connsiteX188" fmla="*/ 1230689 w 1329191"/>
              <a:gd name="connsiteY188" fmla="*/ 907789 h 2018589"/>
              <a:gd name="connsiteX189" fmla="*/ 1256883 w 1329191"/>
              <a:gd name="connsiteY189" fmla="*/ 938745 h 2018589"/>
              <a:gd name="connsiteX190" fmla="*/ 1277837 w 1329191"/>
              <a:gd name="connsiteY190" fmla="*/ 1045901 h 2018589"/>
              <a:gd name="connsiteX191" fmla="*/ 1266408 w 1329191"/>
              <a:gd name="connsiteY191" fmla="*/ 1059236 h 2018589"/>
              <a:gd name="connsiteX192" fmla="*/ 1195446 w 1329191"/>
              <a:gd name="connsiteY192" fmla="*/ 1058760 h 2018589"/>
              <a:gd name="connsiteX193" fmla="*/ 1195446 w 1329191"/>
              <a:gd name="connsiteY193" fmla="*/ 1058760 h 2018589"/>
              <a:gd name="connsiteX194" fmla="*/ 1175920 w 1329191"/>
              <a:gd name="connsiteY194" fmla="*/ 1058760 h 2018589"/>
              <a:gd name="connsiteX195" fmla="*/ 1175920 w 1329191"/>
              <a:gd name="connsiteY195" fmla="*/ 1058760 h 2018589"/>
              <a:gd name="connsiteX196" fmla="*/ 1088290 w 1329191"/>
              <a:gd name="connsiteY196" fmla="*/ 1059236 h 2018589"/>
              <a:gd name="connsiteX197" fmla="*/ 1075431 w 1329191"/>
              <a:gd name="connsiteY197" fmla="*/ 1066380 h 2018589"/>
              <a:gd name="connsiteX198" fmla="*/ 1086861 w 1329191"/>
              <a:gd name="connsiteY198" fmla="*/ 1074476 h 2018589"/>
              <a:gd name="connsiteX199" fmla="*/ 1117341 w 1329191"/>
              <a:gd name="connsiteY199" fmla="*/ 1077810 h 2018589"/>
              <a:gd name="connsiteX200" fmla="*/ 1121151 w 1329191"/>
              <a:gd name="connsiteY200" fmla="*/ 1078763 h 2018589"/>
              <a:gd name="connsiteX201" fmla="*/ 1193065 w 1329191"/>
              <a:gd name="connsiteY201" fmla="*/ 1084001 h 2018589"/>
              <a:gd name="connsiteX202" fmla="*/ 1248786 w 1329191"/>
              <a:gd name="connsiteY202" fmla="*/ 1086383 h 2018589"/>
              <a:gd name="connsiteX203" fmla="*/ 1281171 w 1329191"/>
              <a:gd name="connsiteY203" fmla="*/ 1123054 h 201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1329191" h="2018589">
                <a:moveTo>
                  <a:pt x="1320224" y="970177"/>
                </a:moveTo>
                <a:cubicBezTo>
                  <a:pt x="1317366" y="964462"/>
                  <a:pt x="1313556" y="961129"/>
                  <a:pt x="1311175" y="956842"/>
                </a:cubicBezTo>
                <a:cubicBezTo>
                  <a:pt x="1300697" y="935411"/>
                  <a:pt x="1301650" y="910646"/>
                  <a:pt x="1293554" y="888262"/>
                </a:cubicBezTo>
                <a:cubicBezTo>
                  <a:pt x="1284981" y="864450"/>
                  <a:pt x="1271170" y="843019"/>
                  <a:pt x="1259740" y="820159"/>
                </a:cubicBezTo>
                <a:cubicBezTo>
                  <a:pt x="1254978" y="809681"/>
                  <a:pt x="1251644" y="799204"/>
                  <a:pt x="1253072" y="787774"/>
                </a:cubicBezTo>
                <a:cubicBezTo>
                  <a:pt x="1249739" y="763961"/>
                  <a:pt x="1249739" y="739672"/>
                  <a:pt x="1251644" y="715384"/>
                </a:cubicBezTo>
                <a:cubicBezTo>
                  <a:pt x="1253072" y="696334"/>
                  <a:pt x="1260216" y="679189"/>
                  <a:pt x="1257835" y="659662"/>
                </a:cubicBezTo>
                <a:cubicBezTo>
                  <a:pt x="1255930" y="643470"/>
                  <a:pt x="1248310" y="628706"/>
                  <a:pt x="1246405" y="612990"/>
                </a:cubicBezTo>
                <a:cubicBezTo>
                  <a:pt x="1244024" y="596797"/>
                  <a:pt x="1245453" y="580129"/>
                  <a:pt x="1243547" y="563936"/>
                </a:cubicBezTo>
                <a:cubicBezTo>
                  <a:pt x="1238785" y="517264"/>
                  <a:pt x="1249262" y="471544"/>
                  <a:pt x="1259264" y="424871"/>
                </a:cubicBezTo>
                <a:cubicBezTo>
                  <a:pt x="1265455" y="395344"/>
                  <a:pt x="1247358" y="370579"/>
                  <a:pt x="1246881" y="342956"/>
                </a:cubicBezTo>
                <a:cubicBezTo>
                  <a:pt x="1246405" y="313429"/>
                  <a:pt x="1244500" y="284377"/>
                  <a:pt x="1242595" y="255326"/>
                </a:cubicBezTo>
                <a:cubicBezTo>
                  <a:pt x="1240690" y="224846"/>
                  <a:pt x="1201637" y="204367"/>
                  <a:pt x="1174968" y="191508"/>
                </a:cubicBezTo>
                <a:cubicBezTo>
                  <a:pt x="1163537" y="185793"/>
                  <a:pt x="1151631" y="181031"/>
                  <a:pt x="1139725" y="176268"/>
                </a:cubicBezTo>
                <a:cubicBezTo>
                  <a:pt x="1130676" y="172458"/>
                  <a:pt x="1122580" y="168172"/>
                  <a:pt x="1115436" y="161505"/>
                </a:cubicBezTo>
                <a:cubicBezTo>
                  <a:pt x="1102101" y="149122"/>
                  <a:pt x="1087814" y="137692"/>
                  <a:pt x="1073050" y="127215"/>
                </a:cubicBezTo>
                <a:cubicBezTo>
                  <a:pt x="1073526" y="118642"/>
                  <a:pt x="1064954" y="116737"/>
                  <a:pt x="1061620" y="111022"/>
                </a:cubicBezTo>
                <a:cubicBezTo>
                  <a:pt x="1045427" y="101973"/>
                  <a:pt x="1028283" y="93877"/>
                  <a:pt x="1009709" y="91020"/>
                </a:cubicBezTo>
                <a:cubicBezTo>
                  <a:pt x="973990" y="85305"/>
                  <a:pt x="934461" y="64826"/>
                  <a:pt x="898742" y="52920"/>
                </a:cubicBezTo>
                <a:cubicBezTo>
                  <a:pt x="878264" y="46252"/>
                  <a:pt x="856833" y="35775"/>
                  <a:pt x="835877" y="31965"/>
                </a:cubicBezTo>
                <a:cubicBezTo>
                  <a:pt x="816351" y="28155"/>
                  <a:pt x="794920" y="29107"/>
                  <a:pt x="774917" y="26726"/>
                </a:cubicBezTo>
                <a:cubicBezTo>
                  <a:pt x="750152" y="23392"/>
                  <a:pt x="725864" y="13867"/>
                  <a:pt x="700622" y="17677"/>
                </a:cubicBezTo>
                <a:cubicBezTo>
                  <a:pt x="665856" y="10533"/>
                  <a:pt x="632519" y="-897"/>
                  <a:pt x="595847" y="56"/>
                </a:cubicBezTo>
                <a:cubicBezTo>
                  <a:pt x="564415" y="1008"/>
                  <a:pt x="532982" y="2913"/>
                  <a:pt x="502502" y="11010"/>
                </a:cubicBezTo>
                <a:cubicBezTo>
                  <a:pt x="429160" y="30536"/>
                  <a:pt x="354389" y="34346"/>
                  <a:pt x="292476" y="83876"/>
                </a:cubicBezTo>
                <a:cubicBezTo>
                  <a:pt x="260567" y="109117"/>
                  <a:pt x="222943" y="129120"/>
                  <a:pt x="194368" y="158171"/>
                </a:cubicBezTo>
                <a:cubicBezTo>
                  <a:pt x="172461" y="180555"/>
                  <a:pt x="151506" y="203891"/>
                  <a:pt x="131980" y="228180"/>
                </a:cubicBezTo>
                <a:cubicBezTo>
                  <a:pt x="114359" y="250087"/>
                  <a:pt x="92927" y="267232"/>
                  <a:pt x="79116" y="292474"/>
                </a:cubicBezTo>
                <a:cubicBezTo>
                  <a:pt x="63876" y="320096"/>
                  <a:pt x="47207" y="350576"/>
                  <a:pt x="36730" y="380580"/>
                </a:cubicBezTo>
                <a:cubicBezTo>
                  <a:pt x="15299" y="443921"/>
                  <a:pt x="1011" y="510120"/>
                  <a:pt x="58" y="577271"/>
                </a:cubicBezTo>
                <a:cubicBezTo>
                  <a:pt x="-418" y="612037"/>
                  <a:pt x="1963" y="646327"/>
                  <a:pt x="9107" y="680617"/>
                </a:cubicBezTo>
                <a:cubicBezTo>
                  <a:pt x="20061" y="731576"/>
                  <a:pt x="40063" y="780630"/>
                  <a:pt x="65781" y="825874"/>
                </a:cubicBezTo>
                <a:cubicBezTo>
                  <a:pt x="78640" y="848734"/>
                  <a:pt x="92927" y="870641"/>
                  <a:pt x="108643" y="892072"/>
                </a:cubicBezTo>
                <a:cubicBezTo>
                  <a:pt x="115787" y="902074"/>
                  <a:pt x="123884" y="911599"/>
                  <a:pt x="131504" y="921600"/>
                </a:cubicBezTo>
                <a:cubicBezTo>
                  <a:pt x="155316" y="951604"/>
                  <a:pt x="174842" y="978750"/>
                  <a:pt x="182938" y="1016374"/>
                </a:cubicBezTo>
                <a:cubicBezTo>
                  <a:pt x="192940" y="1061617"/>
                  <a:pt x="202465" y="1106861"/>
                  <a:pt x="207227" y="1153058"/>
                </a:cubicBezTo>
                <a:cubicBezTo>
                  <a:pt x="212942" y="1209255"/>
                  <a:pt x="214371" y="1267358"/>
                  <a:pt x="199131" y="1322603"/>
                </a:cubicBezTo>
                <a:cubicBezTo>
                  <a:pt x="191987" y="1349273"/>
                  <a:pt x="180557" y="1374990"/>
                  <a:pt x="164841" y="1397850"/>
                </a:cubicBezTo>
                <a:cubicBezTo>
                  <a:pt x="156268" y="1410233"/>
                  <a:pt x="146267" y="1421186"/>
                  <a:pt x="135790" y="1431664"/>
                </a:cubicBezTo>
                <a:cubicBezTo>
                  <a:pt x="126741" y="1440236"/>
                  <a:pt x="112930" y="1448809"/>
                  <a:pt x="131504" y="1453571"/>
                </a:cubicBezTo>
                <a:cubicBezTo>
                  <a:pt x="146743" y="1457381"/>
                  <a:pt x="162936" y="1458810"/>
                  <a:pt x="177700" y="1465001"/>
                </a:cubicBezTo>
                <a:cubicBezTo>
                  <a:pt x="191511" y="1476431"/>
                  <a:pt x="193892" y="1476431"/>
                  <a:pt x="209132" y="1465954"/>
                </a:cubicBezTo>
                <a:cubicBezTo>
                  <a:pt x="210561" y="1465001"/>
                  <a:pt x="212942" y="1464049"/>
                  <a:pt x="213895" y="1462620"/>
                </a:cubicBezTo>
                <a:cubicBezTo>
                  <a:pt x="240565" y="1418805"/>
                  <a:pt x="263425" y="1380229"/>
                  <a:pt x="278189" y="1330699"/>
                </a:cubicBezTo>
                <a:cubicBezTo>
                  <a:pt x="287714" y="1299266"/>
                  <a:pt x="295810" y="1266881"/>
                  <a:pt x="301049" y="1234020"/>
                </a:cubicBezTo>
                <a:cubicBezTo>
                  <a:pt x="305811" y="1206874"/>
                  <a:pt x="301525" y="1174489"/>
                  <a:pt x="324385" y="1156391"/>
                </a:cubicBezTo>
                <a:cubicBezTo>
                  <a:pt x="354865" y="1132103"/>
                  <a:pt x="361056" y="1088764"/>
                  <a:pt x="368200" y="1052569"/>
                </a:cubicBezTo>
                <a:cubicBezTo>
                  <a:pt x="374391" y="1022565"/>
                  <a:pt x="363914" y="993990"/>
                  <a:pt x="360104" y="962081"/>
                </a:cubicBezTo>
                <a:cubicBezTo>
                  <a:pt x="353436" y="901121"/>
                  <a:pt x="349150" y="830160"/>
                  <a:pt x="362961" y="770152"/>
                </a:cubicBezTo>
                <a:cubicBezTo>
                  <a:pt x="365342" y="759199"/>
                  <a:pt x="368200" y="748245"/>
                  <a:pt x="373439" y="738720"/>
                </a:cubicBezTo>
                <a:cubicBezTo>
                  <a:pt x="383916" y="721099"/>
                  <a:pt x="414396" y="707764"/>
                  <a:pt x="432494" y="699191"/>
                </a:cubicBezTo>
                <a:cubicBezTo>
                  <a:pt x="455830" y="688237"/>
                  <a:pt x="481071" y="682046"/>
                  <a:pt x="506312" y="681570"/>
                </a:cubicBezTo>
                <a:cubicBezTo>
                  <a:pt x="558700" y="680141"/>
                  <a:pt x="609182" y="702525"/>
                  <a:pt x="643949" y="742054"/>
                </a:cubicBezTo>
                <a:cubicBezTo>
                  <a:pt x="686335" y="790155"/>
                  <a:pt x="709671" y="848257"/>
                  <a:pt x="729674" y="908265"/>
                </a:cubicBezTo>
                <a:cubicBezTo>
                  <a:pt x="732055" y="915409"/>
                  <a:pt x="729674" y="918266"/>
                  <a:pt x="722530" y="918742"/>
                </a:cubicBezTo>
                <a:cubicBezTo>
                  <a:pt x="690145" y="920647"/>
                  <a:pt x="657284" y="921124"/>
                  <a:pt x="624899" y="921600"/>
                </a:cubicBezTo>
                <a:cubicBezTo>
                  <a:pt x="609659" y="922076"/>
                  <a:pt x="556319" y="915885"/>
                  <a:pt x="545841" y="932554"/>
                </a:cubicBezTo>
                <a:cubicBezTo>
                  <a:pt x="535840" y="948270"/>
                  <a:pt x="566320" y="946841"/>
                  <a:pt x="575369" y="946841"/>
                </a:cubicBezTo>
                <a:cubicBezTo>
                  <a:pt x="695860" y="946365"/>
                  <a:pt x="816351" y="946841"/>
                  <a:pt x="936842" y="946841"/>
                </a:cubicBezTo>
                <a:cubicBezTo>
                  <a:pt x="943986" y="946841"/>
                  <a:pt x="951606" y="945412"/>
                  <a:pt x="958750" y="949222"/>
                </a:cubicBezTo>
                <a:cubicBezTo>
                  <a:pt x="943986" y="957795"/>
                  <a:pt x="945415" y="1000657"/>
                  <a:pt x="943510" y="1015421"/>
                </a:cubicBezTo>
                <a:cubicBezTo>
                  <a:pt x="936366" y="1064475"/>
                  <a:pt x="934937" y="1108766"/>
                  <a:pt x="930175" y="1156867"/>
                </a:cubicBezTo>
                <a:cubicBezTo>
                  <a:pt x="929222" y="1167345"/>
                  <a:pt x="923508" y="1170679"/>
                  <a:pt x="913983" y="1170679"/>
                </a:cubicBezTo>
                <a:cubicBezTo>
                  <a:pt x="900171" y="1170679"/>
                  <a:pt x="883979" y="1170203"/>
                  <a:pt x="869691" y="1173536"/>
                </a:cubicBezTo>
                <a:cubicBezTo>
                  <a:pt x="854927" y="1176870"/>
                  <a:pt x="838735" y="1191158"/>
                  <a:pt x="823971" y="1188776"/>
                </a:cubicBezTo>
                <a:cubicBezTo>
                  <a:pt x="776346" y="1180680"/>
                  <a:pt x="728721" y="1172108"/>
                  <a:pt x="680620" y="1164011"/>
                </a:cubicBezTo>
                <a:cubicBezTo>
                  <a:pt x="657284" y="1160201"/>
                  <a:pt x="633947" y="1155915"/>
                  <a:pt x="610611" y="1152105"/>
                </a:cubicBezTo>
                <a:cubicBezTo>
                  <a:pt x="600134" y="1150200"/>
                  <a:pt x="560129" y="1133055"/>
                  <a:pt x="552032" y="1140675"/>
                </a:cubicBezTo>
                <a:cubicBezTo>
                  <a:pt x="535364" y="1155915"/>
                  <a:pt x="625375" y="1180204"/>
                  <a:pt x="633947" y="1182109"/>
                </a:cubicBezTo>
                <a:cubicBezTo>
                  <a:pt x="697289" y="1197349"/>
                  <a:pt x="756344" y="1221161"/>
                  <a:pt x="818256" y="1240211"/>
                </a:cubicBezTo>
                <a:cubicBezTo>
                  <a:pt x="826352" y="1242593"/>
                  <a:pt x="833020" y="1246879"/>
                  <a:pt x="839211" y="1253070"/>
                </a:cubicBezTo>
                <a:cubicBezTo>
                  <a:pt x="853499" y="1257833"/>
                  <a:pt x="865881" y="1276406"/>
                  <a:pt x="876359" y="1286408"/>
                </a:cubicBezTo>
                <a:cubicBezTo>
                  <a:pt x="912077" y="1321174"/>
                  <a:pt x="947796" y="1346891"/>
                  <a:pt x="988754" y="1374990"/>
                </a:cubicBezTo>
                <a:cubicBezTo>
                  <a:pt x="949225" y="1379753"/>
                  <a:pt x="909696" y="1378324"/>
                  <a:pt x="870644" y="1376895"/>
                </a:cubicBezTo>
                <a:cubicBezTo>
                  <a:pt x="838735" y="1375466"/>
                  <a:pt x="804921" y="1375466"/>
                  <a:pt x="781585" y="1400708"/>
                </a:cubicBezTo>
                <a:cubicBezTo>
                  <a:pt x="761106" y="1423091"/>
                  <a:pt x="760154" y="1453571"/>
                  <a:pt x="753486" y="1481194"/>
                </a:cubicBezTo>
                <a:cubicBezTo>
                  <a:pt x="744914" y="1515960"/>
                  <a:pt x="736341" y="1550250"/>
                  <a:pt x="731102" y="1585969"/>
                </a:cubicBezTo>
                <a:cubicBezTo>
                  <a:pt x="725864" y="1626450"/>
                  <a:pt x="723482" y="1666931"/>
                  <a:pt x="724911" y="1707889"/>
                </a:cubicBezTo>
                <a:cubicBezTo>
                  <a:pt x="728245" y="1801710"/>
                  <a:pt x="769679" y="1884101"/>
                  <a:pt x="819209" y="1961730"/>
                </a:cubicBezTo>
                <a:cubicBezTo>
                  <a:pt x="829210" y="1977447"/>
                  <a:pt x="839687" y="1992686"/>
                  <a:pt x="850165" y="2007927"/>
                </a:cubicBezTo>
                <a:cubicBezTo>
                  <a:pt x="857785" y="2018880"/>
                  <a:pt x="863976" y="2026024"/>
                  <a:pt x="867786" y="2005545"/>
                </a:cubicBezTo>
                <a:cubicBezTo>
                  <a:pt x="876359" y="1961254"/>
                  <a:pt x="849212" y="1906485"/>
                  <a:pt x="837306" y="1863623"/>
                </a:cubicBezTo>
                <a:cubicBezTo>
                  <a:pt x="825876" y="1822189"/>
                  <a:pt x="813970" y="1780755"/>
                  <a:pt x="802540" y="1739321"/>
                </a:cubicBezTo>
                <a:cubicBezTo>
                  <a:pt x="792539" y="1703603"/>
                  <a:pt x="799682" y="1662645"/>
                  <a:pt x="805397" y="1626450"/>
                </a:cubicBezTo>
                <a:cubicBezTo>
                  <a:pt x="809684" y="1600256"/>
                  <a:pt x="814922" y="1574063"/>
                  <a:pt x="820161" y="1547869"/>
                </a:cubicBezTo>
                <a:cubicBezTo>
                  <a:pt x="822542" y="1535010"/>
                  <a:pt x="823971" y="1521675"/>
                  <a:pt x="827305" y="1509293"/>
                </a:cubicBezTo>
                <a:cubicBezTo>
                  <a:pt x="829686" y="1501196"/>
                  <a:pt x="834925" y="1494053"/>
                  <a:pt x="836354" y="1485956"/>
                </a:cubicBezTo>
                <a:cubicBezTo>
                  <a:pt x="839211" y="1472621"/>
                  <a:pt x="847784" y="1465478"/>
                  <a:pt x="860166" y="1463096"/>
                </a:cubicBezTo>
                <a:cubicBezTo>
                  <a:pt x="906362" y="1454524"/>
                  <a:pt x="953035" y="1450238"/>
                  <a:pt x="1000184" y="1449761"/>
                </a:cubicBezTo>
                <a:cubicBezTo>
                  <a:pt x="1042570" y="1449285"/>
                  <a:pt x="1091147" y="1446428"/>
                  <a:pt x="1131152" y="1462144"/>
                </a:cubicBezTo>
                <a:cubicBezTo>
                  <a:pt x="1156394" y="1472145"/>
                  <a:pt x="1174015" y="1470240"/>
                  <a:pt x="1189255" y="1442141"/>
                </a:cubicBezTo>
                <a:cubicBezTo>
                  <a:pt x="1196875" y="1430235"/>
                  <a:pt x="1203066" y="1417376"/>
                  <a:pt x="1208781" y="1404994"/>
                </a:cubicBezTo>
                <a:cubicBezTo>
                  <a:pt x="1238785" y="1342129"/>
                  <a:pt x="1279266" y="1282121"/>
                  <a:pt x="1301650" y="1216399"/>
                </a:cubicBezTo>
                <a:cubicBezTo>
                  <a:pt x="1323081" y="1152581"/>
                  <a:pt x="1335464" y="1083049"/>
                  <a:pt x="1325939" y="1015897"/>
                </a:cubicBezTo>
                <a:cubicBezTo>
                  <a:pt x="1324034" y="1002562"/>
                  <a:pt x="1322129" y="988275"/>
                  <a:pt x="1317843" y="975416"/>
                </a:cubicBezTo>
                <a:cubicBezTo>
                  <a:pt x="1321176" y="972559"/>
                  <a:pt x="1320700" y="971130"/>
                  <a:pt x="1320224" y="970177"/>
                </a:cubicBezTo>
                <a:close/>
                <a:moveTo>
                  <a:pt x="398680" y="447255"/>
                </a:moveTo>
                <a:cubicBezTo>
                  <a:pt x="411062" y="447255"/>
                  <a:pt x="423445" y="447255"/>
                  <a:pt x="435827" y="449160"/>
                </a:cubicBezTo>
                <a:cubicBezTo>
                  <a:pt x="403919" y="475354"/>
                  <a:pt x="370581" y="498214"/>
                  <a:pt x="330100" y="509167"/>
                </a:cubicBezTo>
                <a:cubicBezTo>
                  <a:pt x="305811" y="516787"/>
                  <a:pt x="281046" y="516311"/>
                  <a:pt x="254376" y="512025"/>
                </a:cubicBezTo>
                <a:cubicBezTo>
                  <a:pt x="290571" y="492022"/>
                  <a:pt x="292000" y="458685"/>
                  <a:pt x="290571" y="423442"/>
                </a:cubicBezTo>
                <a:cubicBezTo>
                  <a:pt x="281046" y="423442"/>
                  <a:pt x="273902" y="431062"/>
                  <a:pt x="266759" y="436777"/>
                </a:cubicBezTo>
                <a:cubicBezTo>
                  <a:pt x="245804" y="454399"/>
                  <a:pt x="225325" y="472496"/>
                  <a:pt x="204846" y="490594"/>
                </a:cubicBezTo>
                <a:cubicBezTo>
                  <a:pt x="192940" y="500595"/>
                  <a:pt x="181510" y="511549"/>
                  <a:pt x="166270" y="516787"/>
                </a:cubicBezTo>
                <a:cubicBezTo>
                  <a:pt x="229611" y="432491"/>
                  <a:pt x="301049" y="358672"/>
                  <a:pt x="399632" y="316762"/>
                </a:cubicBezTo>
                <a:cubicBezTo>
                  <a:pt x="400585" y="317715"/>
                  <a:pt x="401537" y="318667"/>
                  <a:pt x="402490" y="319620"/>
                </a:cubicBezTo>
                <a:cubicBezTo>
                  <a:pt x="392012" y="334384"/>
                  <a:pt x="382011" y="349147"/>
                  <a:pt x="371534" y="363911"/>
                </a:cubicBezTo>
                <a:cubicBezTo>
                  <a:pt x="369629" y="366292"/>
                  <a:pt x="366295" y="369150"/>
                  <a:pt x="368200" y="372484"/>
                </a:cubicBezTo>
                <a:cubicBezTo>
                  <a:pt x="370105" y="375817"/>
                  <a:pt x="374391" y="374389"/>
                  <a:pt x="377249" y="373912"/>
                </a:cubicBezTo>
                <a:cubicBezTo>
                  <a:pt x="399632" y="370102"/>
                  <a:pt x="422016" y="366292"/>
                  <a:pt x="444400" y="362482"/>
                </a:cubicBezTo>
                <a:cubicBezTo>
                  <a:pt x="448210" y="362006"/>
                  <a:pt x="452496" y="361530"/>
                  <a:pt x="457259" y="362006"/>
                </a:cubicBezTo>
                <a:cubicBezTo>
                  <a:pt x="432970" y="375817"/>
                  <a:pt x="414872" y="395344"/>
                  <a:pt x="397727" y="416775"/>
                </a:cubicBezTo>
                <a:cubicBezTo>
                  <a:pt x="397727" y="416775"/>
                  <a:pt x="397727" y="416775"/>
                  <a:pt x="397727" y="416775"/>
                </a:cubicBezTo>
                <a:cubicBezTo>
                  <a:pt x="394870" y="422014"/>
                  <a:pt x="392489" y="426776"/>
                  <a:pt x="389631" y="432015"/>
                </a:cubicBezTo>
                <a:cubicBezTo>
                  <a:pt x="382487" y="445826"/>
                  <a:pt x="383440" y="447255"/>
                  <a:pt x="398680" y="447255"/>
                </a:cubicBezTo>
                <a:close/>
                <a:moveTo>
                  <a:pt x="960655" y="859211"/>
                </a:moveTo>
                <a:cubicBezTo>
                  <a:pt x="955416" y="859211"/>
                  <a:pt x="949701" y="858735"/>
                  <a:pt x="944939" y="861116"/>
                </a:cubicBezTo>
                <a:cubicBezTo>
                  <a:pt x="949701" y="866355"/>
                  <a:pt x="951130" y="873022"/>
                  <a:pt x="952083" y="879214"/>
                </a:cubicBezTo>
                <a:cubicBezTo>
                  <a:pt x="954940" y="895882"/>
                  <a:pt x="948749" y="905407"/>
                  <a:pt x="931604" y="906360"/>
                </a:cubicBezTo>
                <a:cubicBezTo>
                  <a:pt x="879216" y="909694"/>
                  <a:pt x="826352" y="909217"/>
                  <a:pt x="773965" y="907789"/>
                </a:cubicBezTo>
                <a:cubicBezTo>
                  <a:pt x="764916" y="907789"/>
                  <a:pt x="765392" y="901597"/>
                  <a:pt x="765869" y="895882"/>
                </a:cubicBezTo>
                <a:cubicBezTo>
                  <a:pt x="768250" y="875880"/>
                  <a:pt x="771107" y="855877"/>
                  <a:pt x="773489" y="835399"/>
                </a:cubicBezTo>
                <a:cubicBezTo>
                  <a:pt x="773489" y="835399"/>
                  <a:pt x="773489" y="835399"/>
                  <a:pt x="773489" y="835399"/>
                </a:cubicBezTo>
                <a:cubicBezTo>
                  <a:pt x="773965" y="832541"/>
                  <a:pt x="774441" y="830160"/>
                  <a:pt x="774917" y="827302"/>
                </a:cubicBezTo>
                <a:cubicBezTo>
                  <a:pt x="775870" y="794917"/>
                  <a:pt x="781585" y="762532"/>
                  <a:pt x="785871" y="730624"/>
                </a:cubicBezTo>
                <a:cubicBezTo>
                  <a:pt x="789681" y="708716"/>
                  <a:pt x="786824" y="684904"/>
                  <a:pt x="803016" y="665854"/>
                </a:cubicBezTo>
                <a:cubicBezTo>
                  <a:pt x="810160" y="654900"/>
                  <a:pt x="821590" y="651090"/>
                  <a:pt x="832544" y="645375"/>
                </a:cubicBezTo>
                <a:cubicBezTo>
                  <a:pt x="894933" y="610609"/>
                  <a:pt x="959702" y="579176"/>
                  <a:pt x="1023044" y="546315"/>
                </a:cubicBezTo>
                <a:cubicBezTo>
                  <a:pt x="1026377" y="544410"/>
                  <a:pt x="1030664" y="541076"/>
                  <a:pt x="1033997" y="545839"/>
                </a:cubicBezTo>
                <a:cubicBezTo>
                  <a:pt x="1037331" y="550125"/>
                  <a:pt x="1033045" y="553459"/>
                  <a:pt x="1030664" y="556792"/>
                </a:cubicBezTo>
                <a:cubicBezTo>
                  <a:pt x="987801" y="610609"/>
                  <a:pt x="945415" y="664425"/>
                  <a:pt x="902552" y="718241"/>
                </a:cubicBezTo>
                <a:cubicBezTo>
                  <a:pt x="900647" y="723956"/>
                  <a:pt x="905410" y="726814"/>
                  <a:pt x="907315" y="731100"/>
                </a:cubicBezTo>
                <a:cubicBezTo>
                  <a:pt x="907315" y="731100"/>
                  <a:pt x="907315" y="731100"/>
                  <a:pt x="907315" y="731100"/>
                </a:cubicBezTo>
                <a:cubicBezTo>
                  <a:pt x="933985" y="718717"/>
                  <a:pt x="957797" y="701096"/>
                  <a:pt x="983039" y="686809"/>
                </a:cubicBezTo>
                <a:cubicBezTo>
                  <a:pt x="994469" y="680141"/>
                  <a:pt x="1005899" y="673474"/>
                  <a:pt x="1016852" y="666330"/>
                </a:cubicBezTo>
                <a:cubicBezTo>
                  <a:pt x="1018758" y="666330"/>
                  <a:pt x="1020662" y="665377"/>
                  <a:pt x="1022567" y="664425"/>
                </a:cubicBezTo>
                <a:cubicBezTo>
                  <a:pt x="1020662" y="664901"/>
                  <a:pt x="1018758" y="665377"/>
                  <a:pt x="1016852" y="666330"/>
                </a:cubicBezTo>
                <a:cubicBezTo>
                  <a:pt x="1028283" y="659662"/>
                  <a:pt x="1039712" y="652519"/>
                  <a:pt x="1051143" y="645851"/>
                </a:cubicBezTo>
                <a:cubicBezTo>
                  <a:pt x="1082099" y="626801"/>
                  <a:pt x="1112579" y="608227"/>
                  <a:pt x="1143535" y="589177"/>
                </a:cubicBezTo>
                <a:cubicBezTo>
                  <a:pt x="1148297" y="586320"/>
                  <a:pt x="1153060" y="582986"/>
                  <a:pt x="1158299" y="580129"/>
                </a:cubicBezTo>
                <a:cubicBezTo>
                  <a:pt x="1179254" y="567746"/>
                  <a:pt x="1176872" y="565841"/>
                  <a:pt x="1186397" y="590130"/>
                </a:cubicBezTo>
                <a:cubicBezTo>
                  <a:pt x="1204019" y="634897"/>
                  <a:pt x="1207829" y="680617"/>
                  <a:pt x="1197827" y="727766"/>
                </a:cubicBezTo>
                <a:cubicBezTo>
                  <a:pt x="1195922" y="741577"/>
                  <a:pt x="1193541" y="755389"/>
                  <a:pt x="1188779" y="768247"/>
                </a:cubicBezTo>
                <a:cubicBezTo>
                  <a:pt x="1188779" y="768247"/>
                  <a:pt x="1188779" y="768247"/>
                  <a:pt x="1188779" y="768247"/>
                </a:cubicBezTo>
                <a:cubicBezTo>
                  <a:pt x="1184493" y="795394"/>
                  <a:pt x="1177349" y="822540"/>
                  <a:pt x="1176872" y="850162"/>
                </a:cubicBezTo>
                <a:cubicBezTo>
                  <a:pt x="1176872" y="859211"/>
                  <a:pt x="1169729" y="858735"/>
                  <a:pt x="1163537" y="858735"/>
                </a:cubicBezTo>
                <a:cubicBezTo>
                  <a:pt x="1134010" y="858735"/>
                  <a:pt x="1104006" y="858735"/>
                  <a:pt x="1074479" y="858735"/>
                </a:cubicBezTo>
                <a:cubicBezTo>
                  <a:pt x="1036855" y="859211"/>
                  <a:pt x="998755" y="859211"/>
                  <a:pt x="960655" y="859211"/>
                </a:cubicBezTo>
                <a:close/>
                <a:moveTo>
                  <a:pt x="1281171" y="1123054"/>
                </a:moveTo>
                <a:cubicBezTo>
                  <a:pt x="1280695" y="1129245"/>
                  <a:pt x="1279266" y="1135436"/>
                  <a:pt x="1278314" y="1141151"/>
                </a:cubicBezTo>
                <a:cubicBezTo>
                  <a:pt x="1278314" y="1141151"/>
                  <a:pt x="1278314" y="1141151"/>
                  <a:pt x="1278314" y="1141151"/>
                </a:cubicBezTo>
                <a:cubicBezTo>
                  <a:pt x="1278314" y="1144485"/>
                  <a:pt x="1278314" y="1147819"/>
                  <a:pt x="1277837" y="1151153"/>
                </a:cubicBezTo>
                <a:cubicBezTo>
                  <a:pt x="1273075" y="1180680"/>
                  <a:pt x="1257835" y="1191634"/>
                  <a:pt x="1230212" y="1181633"/>
                </a:cubicBezTo>
                <a:cubicBezTo>
                  <a:pt x="1201161" y="1171155"/>
                  <a:pt x="1171158" y="1165916"/>
                  <a:pt x="1142106" y="1157820"/>
                </a:cubicBezTo>
                <a:cubicBezTo>
                  <a:pt x="1122104" y="1154486"/>
                  <a:pt x="1102101" y="1150676"/>
                  <a:pt x="1082099" y="1147342"/>
                </a:cubicBezTo>
                <a:cubicBezTo>
                  <a:pt x="1076860" y="1146390"/>
                  <a:pt x="1071621" y="1145438"/>
                  <a:pt x="1067811" y="1150676"/>
                </a:cubicBezTo>
                <a:cubicBezTo>
                  <a:pt x="1068764" y="1161154"/>
                  <a:pt x="1078765" y="1159249"/>
                  <a:pt x="1084480" y="1163535"/>
                </a:cubicBezTo>
                <a:lnTo>
                  <a:pt x="1084480" y="1163535"/>
                </a:lnTo>
                <a:cubicBezTo>
                  <a:pt x="1108769" y="1172108"/>
                  <a:pt x="1133058" y="1180204"/>
                  <a:pt x="1156870" y="1190205"/>
                </a:cubicBezTo>
                <a:lnTo>
                  <a:pt x="1156870" y="1190205"/>
                </a:lnTo>
                <a:cubicBezTo>
                  <a:pt x="1164014" y="1191634"/>
                  <a:pt x="1170681" y="1194015"/>
                  <a:pt x="1176872" y="1197349"/>
                </a:cubicBezTo>
                <a:lnTo>
                  <a:pt x="1176872" y="1197349"/>
                </a:lnTo>
                <a:cubicBezTo>
                  <a:pt x="1201161" y="1205921"/>
                  <a:pt x="1225926" y="1214970"/>
                  <a:pt x="1250215" y="1223543"/>
                </a:cubicBezTo>
                <a:cubicBezTo>
                  <a:pt x="1257835" y="1226400"/>
                  <a:pt x="1259740" y="1229734"/>
                  <a:pt x="1255930" y="1237354"/>
                </a:cubicBezTo>
                <a:cubicBezTo>
                  <a:pt x="1247834" y="1251165"/>
                  <a:pt x="1240214" y="1265453"/>
                  <a:pt x="1232594" y="1279740"/>
                </a:cubicBezTo>
                <a:cubicBezTo>
                  <a:pt x="1232594" y="1279740"/>
                  <a:pt x="1232594" y="1279740"/>
                  <a:pt x="1232594" y="1279740"/>
                </a:cubicBezTo>
                <a:cubicBezTo>
                  <a:pt x="1229736" y="1286884"/>
                  <a:pt x="1226403" y="1294028"/>
                  <a:pt x="1221640" y="1300219"/>
                </a:cubicBezTo>
                <a:cubicBezTo>
                  <a:pt x="1221640" y="1300219"/>
                  <a:pt x="1221640" y="1300219"/>
                  <a:pt x="1221640" y="1300219"/>
                </a:cubicBezTo>
                <a:cubicBezTo>
                  <a:pt x="1209258" y="1328318"/>
                  <a:pt x="1194018" y="1354988"/>
                  <a:pt x="1178777" y="1381181"/>
                </a:cubicBezTo>
                <a:cubicBezTo>
                  <a:pt x="1166395" y="1402613"/>
                  <a:pt x="1146869" y="1406899"/>
                  <a:pt x="1124485" y="1392611"/>
                </a:cubicBezTo>
                <a:cubicBezTo>
                  <a:pt x="1090671" y="1371656"/>
                  <a:pt x="1057810" y="1349273"/>
                  <a:pt x="1024472" y="1327841"/>
                </a:cubicBezTo>
                <a:cubicBezTo>
                  <a:pt x="1024472" y="1327841"/>
                  <a:pt x="1024472" y="1327841"/>
                  <a:pt x="1024472" y="1327841"/>
                </a:cubicBezTo>
                <a:cubicBezTo>
                  <a:pt x="988277" y="1304029"/>
                  <a:pt x="951606" y="1280693"/>
                  <a:pt x="915411" y="1256404"/>
                </a:cubicBezTo>
                <a:cubicBezTo>
                  <a:pt x="904458" y="1249260"/>
                  <a:pt x="902552" y="1236401"/>
                  <a:pt x="899219" y="1224971"/>
                </a:cubicBezTo>
                <a:cubicBezTo>
                  <a:pt x="897314" y="1219256"/>
                  <a:pt x="903029" y="1219733"/>
                  <a:pt x="906362" y="1219733"/>
                </a:cubicBezTo>
                <a:cubicBezTo>
                  <a:pt x="920650" y="1220209"/>
                  <a:pt x="935414" y="1221638"/>
                  <a:pt x="949701" y="1222590"/>
                </a:cubicBezTo>
                <a:cubicBezTo>
                  <a:pt x="968275" y="1221638"/>
                  <a:pt x="968275" y="1221638"/>
                  <a:pt x="971609" y="1202588"/>
                </a:cubicBezTo>
                <a:cubicBezTo>
                  <a:pt x="972561" y="1197349"/>
                  <a:pt x="973514" y="1192110"/>
                  <a:pt x="974466" y="1186871"/>
                </a:cubicBezTo>
                <a:cubicBezTo>
                  <a:pt x="974466" y="1186871"/>
                  <a:pt x="974466" y="1186871"/>
                  <a:pt x="974466" y="1186871"/>
                </a:cubicBezTo>
                <a:cubicBezTo>
                  <a:pt x="974942" y="1182109"/>
                  <a:pt x="974942" y="1177346"/>
                  <a:pt x="975419" y="1173060"/>
                </a:cubicBezTo>
                <a:cubicBezTo>
                  <a:pt x="975895" y="1170203"/>
                  <a:pt x="976371" y="1167821"/>
                  <a:pt x="976847" y="1164964"/>
                </a:cubicBezTo>
                <a:cubicBezTo>
                  <a:pt x="976847" y="1164964"/>
                  <a:pt x="976847" y="1164964"/>
                  <a:pt x="976847" y="1164964"/>
                </a:cubicBezTo>
                <a:cubicBezTo>
                  <a:pt x="977800" y="1154486"/>
                  <a:pt x="979229" y="1144009"/>
                  <a:pt x="980181" y="1133531"/>
                </a:cubicBezTo>
                <a:lnTo>
                  <a:pt x="980181" y="1133531"/>
                </a:lnTo>
                <a:cubicBezTo>
                  <a:pt x="986849" y="1074476"/>
                  <a:pt x="993516" y="1014945"/>
                  <a:pt x="1000184" y="955890"/>
                </a:cubicBezTo>
                <a:cubicBezTo>
                  <a:pt x="1000660" y="949699"/>
                  <a:pt x="1002089" y="943507"/>
                  <a:pt x="1003517" y="937792"/>
                </a:cubicBezTo>
                <a:cubicBezTo>
                  <a:pt x="1007804" y="921600"/>
                  <a:pt x="1017805" y="913504"/>
                  <a:pt x="1034474" y="912075"/>
                </a:cubicBezTo>
                <a:cubicBezTo>
                  <a:pt x="1088766" y="907789"/>
                  <a:pt x="1143535" y="903979"/>
                  <a:pt x="1197827" y="902550"/>
                </a:cubicBezTo>
                <a:cubicBezTo>
                  <a:pt x="1209258" y="902074"/>
                  <a:pt x="1220211" y="903026"/>
                  <a:pt x="1230689" y="907789"/>
                </a:cubicBezTo>
                <a:cubicBezTo>
                  <a:pt x="1244500" y="913980"/>
                  <a:pt x="1253072" y="923981"/>
                  <a:pt x="1256883" y="938745"/>
                </a:cubicBezTo>
                <a:cubicBezTo>
                  <a:pt x="1265931" y="973987"/>
                  <a:pt x="1271170" y="1010182"/>
                  <a:pt x="1277837" y="1045901"/>
                </a:cubicBezTo>
                <a:cubicBezTo>
                  <a:pt x="1279743" y="1055902"/>
                  <a:pt x="1276409" y="1059236"/>
                  <a:pt x="1266408" y="1059236"/>
                </a:cubicBezTo>
                <a:cubicBezTo>
                  <a:pt x="1242595" y="1058760"/>
                  <a:pt x="1219259" y="1058760"/>
                  <a:pt x="1195446" y="1058760"/>
                </a:cubicBezTo>
                <a:lnTo>
                  <a:pt x="1195446" y="1058760"/>
                </a:lnTo>
                <a:cubicBezTo>
                  <a:pt x="1188779" y="1058760"/>
                  <a:pt x="1182587" y="1058760"/>
                  <a:pt x="1175920" y="1058760"/>
                </a:cubicBezTo>
                <a:cubicBezTo>
                  <a:pt x="1175920" y="1058760"/>
                  <a:pt x="1175920" y="1058760"/>
                  <a:pt x="1175920" y="1058760"/>
                </a:cubicBezTo>
                <a:cubicBezTo>
                  <a:pt x="1146869" y="1058760"/>
                  <a:pt x="1117341" y="1059236"/>
                  <a:pt x="1088290" y="1059236"/>
                </a:cubicBezTo>
                <a:cubicBezTo>
                  <a:pt x="1083051" y="1059236"/>
                  <a:pt x="1075908" y="1057331"/>
                  <a:pt x="1075431" y="1066380"/>
                </a:cubicBezTo>
                <a:cubicBezTo>
                  <a:pt x="1075431" y="1074476"/>
                  <a:pt x="1081622" y="1073524"/>
                  <a:pt x="1086861" y="1074476"/>
                </a:cubicBezTo>
                <a:cubicBezTo>
                  <a:pt x="1096862" y="1076381"/>
                  <a:pt x="1107340" y="1075429"/>
                  <a:pt x="1117341" y="1077810"/>
                </a:cubicBezTo>
                <a:cubicBezTo>
                  <a:pt x="1118294" y="1077810"/>
                  <a:pt x="1119722" y="1078286"/>
                  <a:pt x="1121151" y="1078763"/>
                </a:cubicBezTo>
                <a:cubicBezTo>
                  <a:pt x="1144964" y="1080667"/>
                  <a:pt x="1168776" y="1082096"/>
                  <a:pt x="1193065" y="1084001"/>
                </a:cubicBezTo>
                <a:cubicBezTo>
                  <a:pt x="1211639" y="1084954"/>
                  <a:pt x="1230212" y="1085430"/>
                  <a:pt x="1248786" y="1086383"/>
                </a:cubicBezTo>
                <a:cubicBezTo>
                  <a:pt x="1273551" y="1087811"/>
                  <a:pt x="1282600" y="1098289"/>
                  <a:pt x="1281171" y="1123054"/>
                </a:cubicBezTo>
                <a:close/>
              </a:path>
            </a:pathLst>
          </a:custGeom>
          <a:solidFill>
            <a:schemeClr val="bg1"/>
          </a:solidFill>
          <a:ln w="47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C868B03-932A-4F2A-936F-F845B34E4F02}"/>
              </a:ext>
            </a:extLst>
          </p:cNvPr>
          <p:cNvSpPr/>
          <p:nvPr/>
        </p:nvSpPr>
        <p:spPr>
          <a:xfrm>
            <a:off x="2898469" y="2932126"/>
            <a:ext cx="1536312" cy="1189097"/>
          </a:xfrm>
          <a:custGeom>
            <a:avLst/>
            <a:gdLst>
              <a:gd name="connsiteX0" fmla="*/ 944140 w 1178350"/>
              <a:gd name="connsiteY0" fmla="*/ 641170 h 913221"/>
              <a:gd name="connsiteX1" fmla="*/ 944140 w 1178350"/>
              <a:gd name="connsiteY1" fmla="*/ 856219 h 913221"/>
              <a:gd name="connsiteX2" fmla="*/ 889936 w 1178350"/>
              <a:gd name="connsiteY2" fmla="*/ 912780 h 913221"/>
              <a:gd name="connsiteX3" fmla="*/ 724967 w 1178350"/>
              <a:gd name="connsiteY3" fmla="*/ 913369 h 913221"/>
              <a:gd name="connsiteX4" fmla="*/ 696097 w 1178350"/>
              <a:gd name="connsiteY4" fmla="*/ 883910 h 913221"/>
              <a:gd name="connsiteX5" fmla="*/ 696687 w 1178350"/>
              <a:gd name="connsiteY5" fmla="*/ 736616 h 913221"/>
              <a:gd name="connsiteX6" fmla="*/ 661336 w 1178350"/>
              <a:gd name="connsiteY6" fmla="*/ 699498 h 913221"/>
              <a:gd name="connsiteX7" fmla="*/ 519934 w 1178350"/>
              <a:gd name="connsiteY7" fmla="*/ 699498 h 913221"/>
              <a:gd name="connsiteX8" fmla="*/ 484584 w 1178350"/>
              <a:gd name="connsiteY8" fmla="*/ 736616 h 913221"/>
              <a:gd name="connsiteX9" fmla="*/ 485173 w 1178350"/>
              <a:gd name="connsiteY9" fmla="*/ 883910 h 913221"/>
              <a:gd name="connsiteX10" fmla="*/ 455714 w 1178350"/>
              <a:gd name="connsiteY10" fmla="*/ 912780 h 913221"/>
              <a:gd name="connsiteX11" fmla="*/ 293691 w 1178350"/>
              <a:gd name="connsiteY11" fmla="*/ 912191 h 913221"/>
              <a:gd name="connsiteX12" fmla="*/ 237130 w 1178350"/>
              <a:gd name="connsiteY12" fmla="*/ 855040 h 913221"/>
              <a:gd name="connsiteX13" fmla="*/ 236541 w 1178350"/>
              <a:gd name="connsiteY13" fmla="*/ 421997 h 913221"/>
              <a:gd name="connsiteX14" fmla="*/ 230649 w 1178350"/>
              <a:gd name="connsiteY14" fmla="*/ 395484 h 913221"/>
              <a:gd name="connsiteX15" fmla="*/ 208260 w 1178350"/>
              <a:gd name="connsiteY15" fmla="*/ 407267 h 913221"/>
              <a:gd name="connsiteX16" fmla="*/ 110457 w 1178350"/>
              <a:gd name="connsiteY16" fmla="*/ 477968 h 913221"/>
              <a:gd name="connsiteX17" fmla="*/ 58021 w 1178350"/>
              <a:gd name="connsiteY17" fmla="*/ 493876 h 913221"/>
              <a:gd name="connsiteX18" fmla="*/ 2638 w 1178350"/>
              <a:gd name="connsiteY18" fmla="*/ 452634 h 913221"/>
              <a:gd name="connsiteX19" fmla="*/ 25616 w 1178350"/>
              <a:gd name="connsiteY19" fmla="*/ 390770 h 913221"/>
              <a:gd name="connsiteX20" fmla="*/ 211795 w 1178350"/>
              <a:gd name="connsiteY20" fmla="*/ 256439 h 913221"/>
              <a:gd name="connsiteX21" fmla="*/ 532307 w 1178350"/>
              <a:gd name="connsiteY21" fmla="*/ 26071 h 913221"/>
              <a:gd name="connsiteX22" fmla="*/ 648963 w 1178350"/>
              <a:gd name="connsiteY22" fmla="*/ 26071 h 913221"/>
              <a:gd name="connsiteX23" fmla="*/ 770923 w 1178350"/>
              <a:gd name="connsiteY23" fmla="*/ 113858 h 913221"/>
              <a:gd name="connsiteX24" fmla="*/ 798025 w 1178350"/>
              <a:gd name="connsiteY24" fmla="*/ 102075 h 913221"/>
              <a:gd name="connsiteX25" fmla="*/ 851051 w 1178350"/>
              <a:gd name="connsiteY25" fmla="*/ 50816 h 913221"/>
              <a:gd name="connsiteX26" fmla="*/ 904076 w 1178350"/>
              <a:gd name="connsiteY26" fmla="*/ 50816 h 913221"/>
              <a:gd name="connsiteX27" fmla="*/ 944140 w 1178350"/>
              <a:gd name="connsiteY27" fmla="*/ 90880 h 913221"/>
              <a:gd name="connsiteX28" fmla="*/ 943551 w 1178350"/>
              <a:gd name="connsiteY28" fmla="*/ 199878 h 913221"/>
              <a:gd name="connsiteX29" fmla="*/ 976545 w 1178350"/>
              <a:gd name="connsiteY29" fmla="*/ 262330 h 913221"/>
              <a:gd name="connsiteX30" fmla="*/ 1144460 w 1178350"/>
              <a:gd name="connsiteY30" fmla="*/ 381933 h 913221"/>
              <a:gd name="connsiteX31" fmla="*/ 1179810 w 1178350"/>
              <a:gd name="connsiteY31" fmla="*/ 429656 h 913221"/>
              <a:gd name="connsiteX32" fmla="*/ 1155065 w 1178350"/>
              <a:gd name="connsiteY32" fmla="*/ 482682 h 913221"/>
              <a:gd name="connsiteX33" fmla="*/ 1079651 w 1178350"/>
              <a:gd name="connsiteY33" fmla="*/ 482682 h 913221"/>
              <a:gd name="connsiteX34" fmla="*/ 978902 w 1178350"/>
              <a:gd name="connsiteY34" fmla="*/ 411392 h 913221"/>
              <a:gd name="connsiteX35" fmla="*/ 949443 w 1178350"/>
              <a:gd name="connsiteY35" fmla="*/ 395484 h 913221"/>
              <a:gd name="connsiteX36" fmla="*/ 944140 w 1178350"/>
              <a:gd name="connsiteY36" fmla="*/ 427888 h 913221"/>
              <a:gd name="connsiteX37" fmla="*/ 944140 w 1178350"/>
              <a:gd name="connsiteY37" fmla="*/ 641170 h 913221"/>
              <a:gd name="connsiteX0" fmla="*/ 944140 w 1180071"/>
              <a:gd name="connsiteY0" fmla="*/ 641170 h 925763"/>
              <a:gd name="connsiteX1" fmla="*/ 944140 w 1180071"/>
              <a:gd name="connsiteY1" fmla="*/ 856219 h 925763"/>
              <a:gd name="connsiteX2" fmla="*/ 889936 w 1180071"/>
              <a:gd name="connsiteY2" fmla="*/ 912780 h 925763"/>
              <a:gd name="connsiteX3" fmla="*/ 724967 w 1180071"/>
              <a:gd name="connsiteY3" fmla="*/ 913369 h 925763"/>
              <a:gd name="connsiteX4" fmla="*/ 696097 w 1180071"/>
              <a:gd name="connsiteY4" fmla="*/ 883910 h 925763"/>
              <a:gd name="connsiteX5" fmla="*/ 696687 w 1180071"/>
              <a:gd name="connsiteY5" fmla="*/ 736616 h 925763"/>
              <a:gd name="connsiteX6" fmla="*/ 661336 w 1180071"/>
              <a:gd name="connsiteY6" fmla="*/ 699498 h 925763"/>
              <a:gd name="connsiteX7" fmla="*/ 519934 w 1180071"/>
              <a:gd name="connsiteY7" fmla="*/ 699498 h 925763"/>
              <a:gd name="connsiteX8" fmla="*/ 484584 w 1180071"/>
              <a:gd name="connsiteY8" fmla="*/ 736616 h 925763"/>
              <a:gd name="connsiteX9" fmla="*/ 455714 w 1180071"/>
              <a:gd name="connsiteY9" fmla="*/ 912780 h 925763"/>
              <a:gd name="connsiteX10" fmla="*/ 293691 w 1180071"/>
              <a:gd name="connsiteY10" fmla="*/ 912191 h 925763"/>
              <a:gd name="connsiteX11" fmla="*/ 237130 w 1180071"/>
              <a:gd name="connsiteY11" fmla="*/ 855040 h 925763"/>
              <a:gd name="connsiteX12" fmla="*/ 236541 w 1180071"/>
              <a:gd name="connsiteY12" fmla="*/ 421997 h 925763"/>
              <a:gd name="connsiteX13" fmla="*/ 230649 w 1180071"/>
              <a:gd name="connsiteY13" fmla="*/ 395484 h 925763"/>
              <a:gd name="connsiteX14" fmla="*/ 208260 w 1180071"/>
              <a:gd name="connsiteY14" fmla="*/ 407267 h 925763"/>
              <a:gd name="connsiteX15" fmla="*/ 110457 w 1180071"/>
              <a:gd name="connsiteY15" fmla="*/ 477968 h 925763"/>
              <a:gd name="connsiteX16" fmla="*/ 58021 w 1180071"/>
              <a:gd name="connsiteY16" fmla="*/ 493876 h 925763"/>
              <a:gd name="connsiteX17" fmla="*/ 2638 w 1180071"/>
              <a:gd name="connsiteY17" fmla="*/ 452634 h 925763"/>
              <a:gd name="connsiteX18" fmla="*/ 25616 w 1180071"/>
              <a:gd name="connsiteY18" fmla="*/ 390770 h 925763"/>
              <a:gd name="connsiteX19" fmla="*/ 211795 w 1180071"/>
              <a:gd name="connsiteY19" fmla="*/ 256439 h 925763"/>
              <a:gd name="connsiteX20" fmla="*/ 532307 w 1180071"/>
              <a:gd name="connsiteY20" fmla="*/ 26071 h 925763"/>
              <a:gd name="connsiteX21" fmla="*/ 648963 w 1180071"/>
              <a:gd name="connsiteY21" fmla="*/ 26071 h 925763"/>
              <a:gd name="connsiteX22" fmla="*/ 770923 w 1180071"/>
              <a:gd name="connsiteY22" fmla="*/ 113858 h 925763"/>
              <a:gd name="connsiteX23" fmla="*/ 798025 w 1180071"/>
              <a:gd name="connsiteY23" fmla="*/ 102075 h 925763"/>
              <a:gd name="connsiteX24" fmla="*/ 851051 w 1180071"/>
              <a:gd name="connsiteY24" fmla="*/ 50816 h 925763"/>
              <a:gd name="connsiteX25" fmla="*/ 904076 w 1180071"/>
              <a:gd name="connsiteY25" fmla="*/ 50816 h 925763"/>
              <a:gd name="connsiteX26" fmla="*/ 944140 w 1180071"/>
              <a:gd name="connsiteY26" fmla="*/ 90880 h 925763"/>
              <a:gd name="connsiteX27" fmla="*/ 943551 w 1180071"/>
              <a:gd name="connsiteY27" fmla="*/ 199878 h 925763"/>
              <a:gd name="connsiteX28" fmla="*/ 976545 w 1180071"/>
              <a:gd name="connsiteY28" fmla="*/ 262330 h 925763"/>
              <a:gd name="connsiteX29" fmla="*/ 1144460 w 1180071"/>
              <a:gd name="connsiteY29" fmla="*/ 381933 h 925763"/>
              <a:gd name="connsiteX30" fmla="*/ 1179810 w 1180071"/>
              <a:gd name="connsiteY30" fmla="*/ 429656 h 925763"/>
              <a:gd name="connsiteX31" fmla="*/ 1155065 w 1180071"/>
              <a:gd name="connsiteY31" fmla="*/ 482682 h 925763"/>
              <a:gd name="connsiteX32" fmla="*/ 1079651 w 1180071"/>
              <a:gd name="connsiteY32" fmla="*/ 482682 h 925763"/>
              <a:gd name="connsiteX33" fmla="*/ 978902 w 1180071"/>
              <a:gd name="connsiteY33" fmla="*/ 411392 h 925763"/>
              <a:gd name="connsiteX34" fmla="*/ 949443 w 1180071"/>
              <a:gd name="connsiteY34" fmla="*/ 395484 h 925763"/>
              <a:gd name="connsiteX35" fmla="*/ 944140 w 1180071"/>
              <a:gd name="connsiteY35" fmla="*/ 427888 h 925763"/>
              <a:gd name="connsiteX36" fmla="*/ 944140 w 1180071"/>
              <a:gd name="connsiteY36" fmla="*/ 641170 h 925763"/>
              <a:gd name="connsiteX0" fmla="*/ 944140 w 1180071"/>
              <a:gd name="connsiteY0" fmla="*/ 641170 h 928513"/>
              <a:gd name="connsiteX1" fmla="*/ 944140 w 1180071"/>
              <a:gd name="connsiteY1" fmla="*/ 856219 h 928513"/>
              <a:gd name="connsiteX2" fmla="*/ 889936 w 1180071"/>
              <a:gd name="connsiteY2" fmla="*/ 912780 h 928513"/>
              <a:gd name="connsiteX3" fmla="*/ 724967 w 1180071"/>
              <a:gd name="connsiteY3" fmla="*/ 913369 h 928513"/>
              <a:gd name="connsiteX4" fmla="*/ 696097 w 1180071"/>
              <a:gd name="connsiteY4" fmla="*/ 883910 h 928513"/>
              <a:gd name="connsiteX5" fmla="*/ 696687 w 1180071"/>
              <a:gd name="connsiteY5" fmla="*/ 736616 h 928513"/>
              <a:gd name="connsiteX6" fmla="*/ 661336 w 1180071"/>
              <a:gd name="connsiteY6" fmla="*/ 699498 h 928513"/>
              <a:gd name="connsiteX7" fmla="*/ 519934 w 1180071"/>
              <a:gd name="connsiteY7" fmla="*/ 699498 h 928513"/>
              <a:gd name="connsiteX8" fmla="*/ 455714 w 1180071"/>
              <a:gd name="connsiteY8" fmla="*/ 912780 h 928513"/>
              <a:gd name="connsiteX9" fmla="*/ 293691 w 1180071"/>
              <a:gd name="connsiteY9" fmla="*/ 912191 h 928513"/>
              <a:gd name="connsiteX10" fmla="*/ 237130 w 1180071"/>
              <a:gd name="connsiteY10" fmla="*/ 855040 h 928513"/>
              <a:gd name="connsiteX11" fmla="*/ 236541 w 1180071"/>
              <a:gd name="connsiteY11" fmla="*/ 421997 h 928513"/>
              <a:gd name="connsiteX12" fmla="*/ 230649 w 1180071"/>
              <a:gd name="connsiteY12" fmla="*/ 395484 h 928513"/>
              <a:gd name="connsiteX13" fmla="*/ 208260 w 1180071"/>
              <a:gd name="connsiteY13" fmla="*/ 407267 h 928513"/>
              <a:gd name="connsiteX14" fmla="*/ 110457 w 1180071"/>
              <a:gd name="connsiteY14" fmla="*/ 477968 h 928513"/>
              <a:gd name="connsiteX15" fmla="*/ 58021 w 1180071"/>
              <a:gd name="connsiteY15" fmla="*/ 493876 h 928513"/>
              <a:gd name="connsiteX16" fmla="*/ 2638 w 1180071"/>
              <a:gd name="connsiteY16" fmla="*/ 452634 h 928513"/>
              <a:gd name="connsiteX17" fmla="*/ 25616 w 1180071"/>
              <a:gd name="connsiteY17" fmla="*/ 390770 h 928513"/>
              <a:gd name="connsiteX18" fmla="*/ 211795 w 1180071"/>
              <a:gd name="connsiteY18" fmla="*/ 256439 h 928513"/>
              <a:gd name="connsiteX19" fmla="*/ 532307 w 1180071"/>
              <a:gd name="connsiteY19" fmla="*/ 26071 h 928513"/>
              <a:gd name="connsiteX20" fmla="*/ 648963 w 1180071"/>
              <a:gd name="connsiteY20" fmla="*/ 26071 h 928513"/>
              <a:gd name="connsiteX21" fmla="*/ 770923 w 1180071"/>
              <a:gd name="connsiteY21" fmla="*/ 113858 h 928513"/>
              <a:gd name="connsiteX22" fmla="*/ 798025 w 1180071"/>
              <a:gd name="connsiteY22" fmla="*/ 102075 h 928513"/>
              <a:gd name="connsiteX23" fmla="*/ 851051 w 1180071"/>
              <a:gd name="connsiteY23" fmla="*/ 50816 h 928513"/>
              <a:gd name="connsiteX24" fmla="*/ 904076 w 1180071"/>
              <a:gd name="connsiteY24" fmla="*/ 50816 h 928513"/>
              <a:gd name="connsiteX25" fmla="*/ 944140 w 1180071"/>
              <a:gd name="connsiteY25" fmla="*/ 90880 h 928513"/>
              <a:gd name="connsiteX26" fmla="*/ 943551 w 1180071"/>
              <a:gd name="connsiteY26" fmla="*/ 199878 h 928513"/>
              <a:gd name="connsiteX27" fmla="*/ 976545 w 1180071"/>
              <a:gd name="connsiteY27" fmla="*/ 262330 h 928513"/>
              <a:gd name="connsiteX28" fmla="*/ 1144460 w 1180071"/>
              <a:gd name="connsiteY28" fmla="*/ 381933 h 928513"/>
              <a:gd name="connsiteX29" fmla="*/ 1179810 w 1180071"/>
              <a:gd name="connsiteY29" fmla="*/ 429656 h 928513"/>
              <a:gd name="connsiteX30" fmla="*/ 1155065 w 1180071"/>
              <a:gd name="connsiteY30" fmla="*/ 482682 h 928513"/>
              <a:gd name="connsiteX31" fmla="*/ 1079651 w 1180071"/>
              <a:gd name="connsiteY31" fmla="*/ 482682 h 928513"/>
              <a:gd name="connsiteX32" fmla="*/ 978902 w 1180071"/>
              <a:gd name="connsiteY32" fmla="*/ 411392 h 928513"/>
              <a:gd name="connsiteX33" fmla="*/ 949443 w 1180071"/>
              <a:gd name="connsiteY33" fmla="*/ 395484 h 928513"/>
              <a:gd name="connsiteX34" fmla="*/ 944140 w 1180071"/>
              <a:gd name="connsiteY34" fmla="*/ 427888 h 928513"/>
              <a:gd name="connsiteX35" fmla="*/ 944140 w 1180071"/>
              <a:gd name="connsiteY35" fmla="*/ 641170 h 928513"/>
              <a:gd name="connsiteX0" fmla="*/ 944140 w 1180071"/>
              <a:gd name="connsiteY0" fmla="*/ 641170 h 928513"/>
              <a:gd name="connsiteX1" fmla="*/ 944140 w 1180071"/>
              <a:gd name="connsiteY1" fmla="*/ 856219 h 928513"/>
              <a:gd name="connsiteX2" fmla="*/ 889936 w 1180071"/>
              <a:gd name="connsiteY2" fmla="*/ 912780 h 928513"/>
              <a:gd name="connsiteX3" fmla="*/ 724967 w 1180071"/>
              <a:gd name="connsiteY3" fmla="*/ 913369 h 928513"/>
              <a:gd name="connsiteX4" fmla="*/ 696097 w 1180071"/>
              <a:gd name="connsiteY4" fmla="*/ 883910 h 928513"/>
              <a:gd name="connsiteX5" fmla="*/ 696687 w 1180071"/>
              <a:gd name="connsiteY5" fmla="*/ 736616 h 928513"/>
              <a:gd name="connsiteX6" fmla="*/ 661336 w 1180071"/>
              <a:gd name="connsiteY6" fmla="*/ 699498 h 928513"/>
              <a:gd name="connsiteX7" fmla="*/ 455714 w 1180071"/>
              <a:gd name="connsiteY7" fmla="*/ 912780 h 928513"/>
              <a:gd name="connsiteX8" fmla="*/ 293691 w 1180071"/>
              <a:gd name="connsiteY8" fmla="*/ 912191 h 928513"/>
              <a:gd name="connsiteX9" fmla="*/ 237130 w 1180071"/>
              <a:gd name="connsiteY9" fmla="*/ 855040 h 928513"/>
              <a:gd name="connsiteX10" fmla="*/ 236541 w 1180071"/>
              <a:gd name="connsiteY10" fmla="*/ 421997 h 928513"/>
              <a:gd name="connsiteX11" fmla="*/ 230649 w 1180071"/>
              <a:gd name="connsiteY11" fmla="*/ 395484 h 928513"/>
              <a:gd name="connsiteX12" fmla="*/ 208260 w 1180071"/>
              <a:gd name="connsiteY12" fmla="*/ 407267 h 928513"/>
              <a:gd name="connsiteX13" fmla="*/ 110457 w 1180071"/>
              <a:gd name="connsiteY13" fmla="*/ 477968 h 928513"/>
              <a:gd name="connsiteX14" fmla="*/ 58021 w 1180071"/>
              <a:gd name="connsiteY14" fmla="*/ 493876 h 928513"/>
              <a:gd name="connsiteX15" fmla="*/ 2638 w 1180071"/>
              <a:gd name="connsiteY15" fmla="*/ 452634 h 928513"/>
              <a:gd name="connsiteX16" fmla="*/ 25616 w 1180071"/>
              <a:gd name="connsiteY16" fmla="*/ 390770 h 928513"/>
              <a:gd name="connsiteX17" fmla="*/ 211795 w 1180071"/>
              <a:gd name="connsiteY17" fmla="*/ 256439 h 928513"/>
              <a:gd name="connsiteX18" fmla="*/ 532307 w 1180071"/>
              <a:gd name="connsiteY18" fmla="*/ 26071 h 928513"/>
              <a:gd name="connsiteX19" fmla="*/ 648963 w 1180071"/>
              <a:gd name="connsiteY19" fmla="*/ 26071 h 928513"/>
              <a:gd name="connsiteX20" fmla="*/ 770923 w 1180071"/>
              <a:gd name="connsiteY20" fmla="*/ 113858 h 928513"/>
              <a:gd name="connsiteX21" fmla="*/ 798025 w 1180071"/>
              <a:gd name="connsiteY21" fmla="*/ 102075 h 928513"/>
              <a:gd name="connsiteX22" fmla="*/ 851051 w 1180071"/>
              <a:gd name="connsiteY22" fmla="*/ 50816 h 928513"/>
              <a:gd name="connsiteX23" fmla="*/ 904076 w 1180071"/>
              <a:gd name="connsiteY23" fmla="*/ 50816 h 928513"/>
              <a:gd name="connsiteX24" fmla="*/ 944140 w 1180071"/>
              <a:gd name="connsiteY24" fmla="*/ 90880 h 928513"/>
              <a:gd name="connsiteX25" fmla="*/ 943551 w 1180071"/>
              <a:gd name="connsiteY25" fmla="*/ 199878 h 928513"/>
              <a:gd name="connsiteX26" fmla="*/ 976545 w 1180071"/>
              <a:gd name="connsiteY26" fmla="*/ 262330 h 928513"/>
              <a:gd name="connsiteX27" fmla="*/ 1144460 w 1180071"/>
              <a:gd name="connsiteY27" fmla="*/ 381933 h 928513"/>
              <a:gd name="connsiteX28" fmla="*/ 1179810 w 1180071"/>
              <a:gd name="connsiteY28" fmla="*/ 429656 h 928513"/>
              <a:gd name="connsiteX29" fmla="*/ 1155065 w 1180071"/>
              <a:gd name="connsiteY29" fmla="*/ 482682 h 928513"/>
              <a:gd name="connsiteX30" fmla="*/ 1079651 w 1180071"/>
              <a:gd name="connsiteY30" fmla="*/ 482682 h 928513"/>
              <a:gd name="connsiteX31" fmla="*/ 978902 w 1180071"/>
              <a:gd name="connsiteY31" fmla="*/ 411392 h 928513"/>
              <a:gd name="connsiteX32" fmla="*/ 949443 w 1180071"/>
              <a:gd name="connsiteY32" fmla="*/ 395484 h 928513"/>
              <a:gd name="connsiteX33" fmla="*/ 944140 w 1180071"/>
              <a:gd name="connsiteY33" fmla="*/ 427888 h 928513"/>
              <a:gd name="connsiteX34" fmla="*/ 944140 w 1180071"/>
              <a:gd name="connsiteY34" fmla="*/ 641170 h 928513"/>
              <a:gd name="connsiteX0" fmla="*/ 944140 w 1180071"/>
              <a:gd name="connsiteY0" fmla="*/ 641170 h 925763"/>
              <a:gd name="connsiteX1" fmla="*/ 944140 w 1180071"/>
              <a:gd name="connsiteY1" fmla="*/ 856219 h 925763"/>
              <a:gd name="connsiteX2" fmla="*/ 889936 w 1180071"/>
              <a:gd name="connsiteY2" fmla="*/ 912780 h 925763"/>
              <a:gd name="connsiteX3" fmla="*/ 724967 w 1180071"/>
              <a:gd name="connsiteY3" fmla="*/ 913369 h 925763"/>
              <a:gd name="connsiteX4" fmla="*/ 696097 w 1180071"/>
              <a:gd name="connsiteY4" fmla="*/ 883910 h 925763"/>
              <a:gd name="connsiteX5" fmla="*/ 696687 w 1180071"/>
              <a:gd name="connsiteY5" fmla="*/ 736616 h 925763"/>
              <a:gd name="connsiteX6" fmla="*/ 455714 w 1180071"/>
              <a:gd name="connsiteY6" fmla="*/ 912780 h 925763"/>
              <a:gd name="connsiteX7" fmla="*/ 293691 w 1180071"/>
              <a:gd name="connsiteY7" fmla="*/ 912191 h 925763"/>
              <a:gd name="connsiteX8" fmla="*/ 237130 w 1180071"/>
              <a:gd name="connsiteY8" fmla="*/ 855040 h 925763"/>
              <a:gd name="connsiteX9" fmla="*/ 236541 w 1180071"/>
              <a:gd name="connsiteY9" fmla="*/ 421997 h 925763"/>
              <a:gd name="connsiteX10" fmla="*/ 230649 w 1180071"/>
              <a:gd name="connsiteY10" fmla="*/ 395484 h 925763"/>
              <a:gd name="connsiteX11" fmla="*/ 208260 w 1180071"/>
              <a:gd name="connsiteY11" fmla="*/ 407267 h 925763"/>
              <a:gd name="connsiteX12" fmla="*/ 110457 w 1180071"/>
              <a:gd name="connsiteY12" fmla="*/ 477968 h 925763"/>
              <a:gd name="connsiteX13" fmla="*/ 58021 w 1180071"/>
              <a:gd name="connsiteY13" fmla="*/ 493876 h 925763"/>
              <a:gd name="connsiteX14" fmla="*/ 2638 w 1180071"/>
              <a:gd name="connsiteY14" fmla="*/ 452634 h 925763"/>
              <a:gd name="connsiteX15" fmla="*/ 25616 w 1180071"/>
              <a:gd name="connsiteY15" fmla="*/ 390770 h 925763"/>
              <a:gd name="connsiteX16" fmla="*/ 211795 w 1180071"/>
              <a:gd name="connsiteY16" fmla="*/ 256439 h 925763"/>
              <a:gd name="connsiteX17" fmla="*/ 532307 w 1180071"/>
              <a:gd name="connsiteY17" fmla="*/ 26071 h 925763"/>
              <a:gd name="connsiteX18" fmla="*/ 648963 w 1180071"/>
              <a:gd name="connsiteY18" fmla="*/ 26071 h 925763"/>
              <a:gd name="connsiteX19" fmla="*/ 770923 w 1180071"/>
              <a:gd name="connsiteY19" fmla="*/ 113858 h 925763"/>
              <a:gd name="connsiteX20" fmla="*/ 798025 w 1180071"/>
              <a:gd name="connsiteY20" fmla="*/ 102075 h 925763"/>
              <a:gd name="connsiteX21" fmla="*/ 851051 w 1180071"/>
              <a:gd name="connsiteY21" fmla="*/ 50816 h 925763"/>
              <a:gd name="connsiteX22" fmla="*/ 904076 w 1180071"/>
              <a:gd name="connsiteY22" fmla="*/ 50816 h 925763"/>
              <a:gd name="connsiteX23" fmla="*/ 944140 w 1180071"/>
              <a:gd name="connsiteY23" fmla="*/ 90880 h 925763"/>
              <a:gd name="connsiteX24" fmla="*/ 943551 w 1180071"/>
              <a:gd name="connsiteY24" fmla="*/ 199878 h 925763"/>
              <a:gd name="connsiteX25" fmla="*/ 976545 w 1180071"/>
              <a:gd name="connsiteY25" fmla="*/ 262330 h 925763"/>
              <a:gd name="connsiteX26" fmla="*/ 1144460 w 1180071"/>
              <a:gd name="connsiteY26" fmla="*/ 381933 h 925763"/>
              <a:gd name="connsiteX27" fmla="*/ 1179810 w 1180071"/>
              <a:gd name="connsiteY27" fmla="*/ 429656 h 925763"/>
              <a:gd name="connsiteX28" fmla="*/ 1155065 w 1180071"/>
              <a:gd name="connsiteY28" fmla="*/ 482682 h 925763"/>
              <a:gd name="connsiteX29" fmla="*/ 1079651 w 1180071"/>
              <a:gd name="connsiteY29" fmla="*/ 482682 h 925763"/>
              <a:gd name="connsiteX30" fmla="*/ 978902 w 1180071"/>
              <a:gd name="connsiteY30" fmla="*/ 411392 h 925763"/>
              <a:gd name="connsiteX31" fmla="*/ 949443 w 1180071"/>
              <a:gd name="connsiteY31" fmla="*/ 395484 h 925763"/>
              <a:gd name="connsiteX32" fmla="*/ 944140 w 1180071"/>
              <a:gd name="connsiteY32" fmla="*/ 427888 h 925763"/>
              <a:gd name="connsiteX33" fmla="*/ 944140 w 1180071"/>
              <a:gd name="connsiteY33" fmla="*/ 641170 h 925763"/>
              <a:gd name="connsiteX0" fmla="*/ 944140 w 1180071"/>
              <a:gd name="connsiteY0" fmla="*/ 641170 h 914853"/>
              <a:gd name="connsiteX1" fmla="*/ 944140 w 1180071"/>
              <a:gd name="connsiteY1" fmla="*/ 856219 h 914853"/>
              <a:gd name="connsiteX2" fmla="*/ 889936 w 1180071"/>
              <a:gd name="connsiteY2" fmla="*/ 912780 h 914853"/>
              <a:gd name="connsiteX3" fmla="*/ 724967 w 1180071"/>
              <a:gd name="connsiteY3" fmla="*/ 913369 h 914853"/>
              <a:gd name="connsiteX4" fmla="*/ 696097 w 1180071"/>
              <a:gd name="connsiteY4" fmla="*/ 883910 h 914853"/>
              <a:gd name="connsiteX5" fmla="*/ 455714 w 1180071"/>
              <a:gd name="connsiteY5" fmla="*/ 912780 h 914853"/>
              <a:gd name="connsiteX6" fmla="*/ 293691 w 1180071"/>
              <a:gd name="connsiteY6" fmla="*/ 912191 h 914853"/>
              <a:gd name="connsiteX7" fmla="*/ 237130 w 1180071"/>
              <a:gd name="connsiteY7" fmla="*/ 855040 h 914853"/>
              <a:gd name="connsiteX8" fmla="*/ 236541 w 1180071"/>
              <a:gd name="connsiteY8" fmla="*/ 421997 h 914853"/>
              <a:gd name="connsiteX9" fmla="*/ 230649 w 1180071"/>
              <a:gd name="connsiteY9" fmla="*/ 395484 h 914853"/>
              <a:gd name="connsiteX10" fmla="*/ 208260 w 1180071"/>
              <a:gd name="connsiteY10" fmla="*/ 407267 h 914853"/>
              <a:gd name="connsiteX11" fmla="*/ 110457 w 1180071"/>
              <a:gd name="connsiteY11" fmla="*/ 477968 h 914853"/>
              <a:gd name="connsiteX12" fmla="*/ 58021 w 1180071"/>
              <a:gd name="connsiteY12" fmla="*/ 493876 h 914853"/>
              <a:gd name="connsiteX13" fmla="*/ 2638 w 1180071"/>
              <a:gd name="connsiteY13" fmla="*/ 452634 h 914853"/>
              <a:gd name="connsiteX14" fmla="*/ 25616 w 1180071"/>
              <a:gd name="connsiteY14" fmla="*/ 390770 h 914853"/>
              <a:gd name="connsiteX15" fmla="*/ 211795 w 1180071"/>
              <a:gd name="connsiteY15" fmla="*/ 256439 h 914853"/>
              <a:gd name="connsiteX16" fmla="*/ 532307 w 1180071"/>
              <a:gd name="connsiteY16" fmla="*/ 26071 h 914853"/>
              <a:gd name="connsiteX17" fmla="*/ 648963 w 1180071"/>
              <a:gd name="connsiteY17" fmla="*/ 26071 h 914853"/>
              <a:gd name="connsiteX18" fmla="*/ 770923 w 1180071"/>
              <a:gd name="connsiteY18" fmla="*/ 113858 h 914853"/>
              <a:gd name="connsiteX19" fmla="*/ 798025 w 1180071"/>
              <a:gd name="connsiteY19" fmla="*/ 102075 h 914853"/>
              <a:gd name="connsiteX20" fmla="*/ 851051 w 1180071"/>
              <a:gd name="connsiteY20" fmla="*/ 50816 h 914853"/>
              <a:gd name="connsiteX21" fmla="*/ 904076 w 1180071"/>
              <a:gd name="connsiteY21" fmla="*/ 50816 h 914853"/>
              <a:gd name="connsiteX22" fmla="*/ 944140 w 1180071"/>
              <a:gd name="connsiteY22" fmla="*/ 90880 h 914853"/>
              <a:gd name="connsiteX23" fmla="*/ 943551 w 1180071"/>
              <a:gd name="connsiteY23" fmla="*/ 199878 h 914853"/>
              <a:gd name="connsiteX24" fmla="*/ 976545 w 1180071"/>
              <a:gd name="connsiteY24" fmla="*/ 262330 h 914853"/>
              <a:gd name="connsiteX25" fmla="*/ 1144460 w 1180071"/>
              <a:gd name="connsiteY25" fmla="*/ 381933 h 914853"/>
              <a:gd name="connsiteX26" fmla="*/ 1179810 w 1180071"/>
              <a:gd name="connsiteY26" fmla="*/ 429656 h 914853"/>
              <a:gd name="connsiteX27" fmla="*/ 1155065 w 1180071"/>
              <a:gd name="connsiteY27" fmla="*/ 482682 h 914853"/>
              <a:gd name="connsiteX28" fmla="*/ 1079651 w 1180071"/>
              <a:gd name="connsiteY28" fmla="*/ 482682 h 914853"/>
              <a:gd name="connsiteX29" fmla="*/ 978902 w 1180071"/>
              <a:gd name="connsiteY29" fmla="*/ 411392 h 914853"/>
              <a:gd name="connsiteX30" fmla="*/ 949443 w 1180071"/>
              <a:gd name="connsiteY30" fmla="*/ 395484 h 914853"/>
              <a:gd name="connsiteX31" fmla="*/ 944140 w 1180071"/>
              <a:gd name="connsiteY31" fmla="*/ 427888 h 914853"/>
              <a:gd name="connsiteX32" fmla="*/ 944140 w 1180071"/>
              <a:gd name="connsiteY32" fmla="*/ 641170 h 914853"/>
              <a:gd name="connsiteX0" fmla="*/ 944140 w 1180071"/>
              <a:gd name="connsiteY0" fmla="*/ 641170 h 913369"/>
              <a:gd name="connsiteX1" fmla="*/ 944140 w 1180071"/>
              <a:gd name="connsiteY1" fmla="*/ 856219 h 913369"/>
              <a:gd name="connsiteX2" fmla="*/ 889936 w 1180071"/>
              <a:gd name="connsiteY2" fmla="*/ 912780 h 913369"/>
              <a:gd name="connsiteX3" fmla="*/ 724967 w 1180071"/>
              <a:gd name="connsiteY3" fmla="*/ 913369 h 913369"/>
              <a:gd name="connsiteX4" fmla="*/ 455714 w 1180071"/>
              <a:gd name="connsiteY4" fmla="*/ 912780 h 913369"/>
              <a:gd name="connsiteX5" fmla="*/ 293691 w 1180071"/>
              <a:gd name="connsiteY5" fmla="*/ 912191 h 913369"/>
              <a:gd name="connsiteX6" fmla="*/ 237130 w 1180071"/>
              <a:gd name="connsiteY6" fmla="*/ 855040 h 913369"/>
              <a:gd name="connsiteX7" fmla="*/ 236541 w 1180071"/>
              <a:gd name="connsiteY7" fmla="*/ 421997 h 913369"/>
              <a:gd name="connsiteX8" fmla="*/ 230649 w 1180071"/>
              <a:gd name="connsiteY8" fmla="*/ 395484 h 913369"/>
              <a:gd name="connsiteX9" fmla="*/ 208260 w 1180071"/>
              <a:gd name="connsiteY9" fmla="*/ 407267 h 913369"/>
              <a:gd name="connsiteX10" fmla="*/ 110457 w 1180071"/>
              <a:gd name="connsiteY10" fmla="*/ 477968 h 913369"/>
              <a:gd name="connsiteX11" fmla="*/ 58021 w 1180071"/>
              <a:gd name="connsiteY11" fmla="*/ 493876 h 913369"/>
              <a:gd name="connsiteX12" fmla="*/ 2638 w 1180071"/>
              <a:gd name="connsiteY12" fmla="*/ 452634 h 913369"/>
              <a:gd name="connsiteX13" fmla="*/ 25616 w 1180071"/>
              <a:gd name="connsiteY13" fmla="*/ 390770 h 913369"/>
              <a:gd name="connsiteX14" fmla="*/ 211795 w 1180071"/>
              <a:gd name="connsiteY14" fmla="*/ 256439 h 913369"/>
              <a:gd name="connsiteX15" fmla="*/ 532307 w 1180071"/>
              <a:gd name="connsiteY15" fmla="*/ 26071 h 913369"/>
              <a:gd name="connsiteX16" fmla="*/ 648963 w 1180071"/>
              <a:gd name="connsiteY16" fmla="*/ 26071 h 913369"/>
              <a:gd name="connsiteX17" fmla="*/ 770923 w 1180071"/>
              <a:gd name="connsiteY17" fmla="*/ 113858 h 913369"/>
              <a:gd name="connsiteX18" fmla="*/ 798025 w 1180071"/>
              <a:gd name="connsiteY18" fmla="*/ 102075 h 913369"/>
              <a:gd name="connsiteX19" fmla="*/ 851051 w 1180071"/>
              <a:gd name="connsiteY19" fmla="*/ 50816 h 913369"/>
              <a:gd name="connsiteX20" fmla="*/ 904076 w 1180071"/>
              <a:gd name="connsiteY20" fmla="*/ 50816 h 913369"/>
              <a:gd name="connsiteX21" fmla="*/ 944140 w 1180071"/>
              <a:gd name="connsiteY21" fmla="*/ 90880 h 913369"/>
              <a:gd name="connsiteX22" fmla="*/ 943551 w 1180071"/>
              <a:gd name="connsiteY22" fmla="*/ 199878 h 913369"/>
              <a:gd name="connsiteX23" fmla="*/ 976545 w 1180071"/>
              <a:gd name="connsiteY23" fmla="*/ 262330 h 913369"/>
              <a:gd name="connsiteX24" fmla="*/ 1144460 w 1180071"/>
              <a:gd name="connsiteY24" fmla="*/ 381933 h 913369"/>
              <a:gd name="connsiteX25" fmla="*/ 1179810 w 1180071"/>
              <a:gd name="connsiteY25" fmla="*/ 429656 h 913369"/>
              <a:gd name="connsiteX26" fmla="*/ 1155065 w 1180071"/>
              <a:gd name="connsiteY26" fmla="*/ 482682 h 913369"/>
              <a:gd name="connsiteX27" fmla="*/ 1079651 w 1180071"/>
              <a:gd name="connsiteY27" fmla="*/ 482682 h 913369"/>
              <a:gd name="connsiteX28" fmla="*/ 978902 w 1180071"/>
              <a:gd name="connsiteY28" fmla="*/ 411392 h 913369"/>
              <a:gd name="connsiteX29" fmla="*/ 949443 w 1180071"/>
              <a:gd name="connsiteY29" fmla="*/ 395484 h 913369"/>
              <a:gd name="connsiteX30" fmla="*/ 944140 w 1180071"/>
              <a:gd name="connsiteY30" fmla="*/ 427888 h 913369"/>
              <a:gd name="connsiteX31" fmla="*/ 944140 w 1180071"/>
              <a:gd name="connsiteY31" fmla="*/ 641170 h 91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80071" h="913369">
                <a:moveTo>
                  <a:pt x="944140" y="641170"/>
                </a:moveTo>
                <a:lnTo>
                  <a:pt x="944140" y="856219"/>
                </a:lnTo>
                <a:cubicBezTo>
                  <a:pt x="944140" y="896872"/>
                  <a:pt x="930000" y="912191"/>
                  <a:pt x="889936" y="912780"/>
                </a:cubicBezTo>
                <a:lnTo>
                  <a:pt x="724967" y="913369"/>
                </a:lnTo>
                <a:lnTo>
                  <a:pt x="455714" y="912780"/>
                </a:lnTo>
                <a:lnTo>
                  <a:pt x="293691" y="912191"/>
                </a:lnTo>
                <a:cubicBezTo>
                  <a:pt x="251270" y="911601"/>
                  <a:pt x="237130" y="897461"/>
                  <a:pt x="237130" y="855040"/>
                </a:cubicBezTo>
                <a:cubicBezTo>
                  <a:pt x="237130" y="710693"/>
                  <a:pt x="237130" y="566345"/>
                  <a:pt x="236541" y="421997"/>
                </a:cubicBezTo>
                <a:cubicBezTo>
                  <a:pt x="236541" y="413159"/>
                  <a:pt x="241843" y="400197"/>
                  <a:pt x="230649" y="395484"/>
                </a:cubicBezTo>
                <a:cubicBezTo>
                  <a:pt x="222401" y="391949"/>
                  <a:pt x="215330" y="401965"/>
                  <a:pt x="208260" y="407267"/>
                </a:cubicBezTo>
                <a:cubicBezTo>
                  <a:pt x="175267" y="430834"/>
                  <a:pt x="142862" y="453812"/>
                  <a:pt x="110457" y="477968"/>
                </a:cubicBezTo>
                <a:cubicBezTo>
                  <a:pt x="94549" y="489752"/>
                  <a:pt x="77463" y="496233"/>
                  <a:pt x="58021" y="493876"/>
                </a:cubicBezTo>
                <a:cubicBezTo>
                  <a:pt x="31508" y="490930"/>
                  <a:pt x="10297" y="479736"/>
                  <a:pt x="2638" y="452634"/>
                </a:cubicBezTo>
                <a:cubicBezTo>
                  <a:pt x="-5021" y="427299"/>
                  <a:pt x="4406" y="406089"/>
                  <a:pt x="25616" y="390770"/>
                </a:cubicBezTo>
                <a:lnTo>
                  <a:pt x="211795" y="256439"/>
                </a:lnTo>
                <a:lnTo>
                  <a:pt x="532307" y="26071"/>
                </a:lnTo>
                <a:cubicBezTo>
                  <a:pt x="581208" y="-8690"/>
                  <a:pt x="599473" y="-8690"/>
                  <a:pt x="648963" y="26071"/>
                </a:cubicBezTo>
                <a:lnTo>
                  <a:pt x="770923" y="113858"/>
                </a:lnTo>
                <a:cubicBezTo>
                  <a:pt x="788009" y="126231"/>
                  <a:pt x="796846" y="129766"/>
                  <a:pt x="798025" y="102075"/>
                </a:cubicBezTo>
                <a:cubicBezTo>
                  <a:pt x="799792" y="57886"/>
                  <a:pt x="808630" y="50816"/>
                  <a:pt x="851051" y="50816"/>
                </a:cubicBezTo>
                <a:lnTo>
                  <a:pt x="904076" y="50816"/>
                </a:lnTo>
                <a:cubicBezTo>
                  <a:pt x="930589" y="50816"/>
                  <a:pt x="944140" y="64367"/>
                  <a:pt x="944140" y="90880"/>
                </a:cubicBezTo>
                <a:cubicBezTo>
                  <a:pt x="944140" y="127409"/>
                  <a:pt x="946497" y="163938"/>
                  <a:pt x="943551" y="199878"/>
                </a:cubicBezTo>
                <a:cubicBezTo>
                  <a:pt x="941194" y="229336"/>
                  <a:pt x="952978" y="246422"/>
                  <a:pt x="976545" y="262330"/>
                </a:cubicBezTo>
                <a:cubicBezTo>
                  <a:pt x="1033106" y="301216"/>
                  <a:pt x="1088488" y="341869"/>
                  <a:pt x="1144460" y="381933"/>
                </a:cubicBezTo>
                <a:cubicBezTo>
                  <a:pt x="1161546" y="394306"/>
                  <a:pt x="1178043" y="406089"/>
                  <a:pt x="1179810" y="429656"/>
                </a:cubicBezTo>
                <a:cubicBezTo>
                  <a:pt x="1181578" y="452045"/>
                  <a:pt x="1174508" y="470898"/>
                  <a:pt x="1155065" y="482682"/>
                </a:cubicBezTo>
                <a:cubicBezTo>
                  <a:pt x="1130320" y="498000"/>
                  <a:pt x="1103807" y="498589"/>
                  <a:pt x="1079651" y="482682"/>
                </a:cubicBezTo>
                <a:cubicBezTo>
                  <a:pt x="1045479" y="460293"/>
                  <a:pt x="1012485" y="434959"/>
                  <a:pt x="978902" y="411392"/>
                </a:cubicBezTo>
                <a:cubicBezTo>
                  <a:pt x="969475" y="404911"/>
                  <a:pt x="960048" y="390770"/>
                  <a:pt x="949443" y="395484"/>
                </a:cubicBezTo>
                <a:cubicBezTo>
                  <a:pt x="937659" y="400786"/>
                  <a:pt x="944140" y="416694"/>
                  <a:pt x="944140" y="427888"/>
                </a:cubicBezTo>
                <a:cubicBezTo>
                  <a:pt x="943551" y="499768"/>
                  <a:pt x="944140" y="570469"/>
                  <a:pt x="944140" y="641170"/>
                </a:cubicBezTo>
                <a:close/>
              </a:path>
            </a:pathLst>
          </a:custGeom>
          <a:solidFill>
            <a:schemeClr val="accent4"/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17F206D-4FD4-4AE6-A3F0-291EF1F5F082}"/>
              </a:ext>
            </a:extLst>
          </p:cNvPr>
          <p:cNvSpPr/>
          <p:nvPr/>
        </p:nvSpPr>
        <p:spPr>
          <a:xfrm>
            <a:off x="3367431" y="3165391"/>
            <a:ext cx="649114" cy="985783"/>
          </a:xfrm>
          <a:custGeom>
            <a:avLst/>
            <a:gdLst>
              <a:gd name="connsiteX0" fmla="*/ 1320224 w 1329191"/>
              <a:gd name="connsiteY0" fmla="*/ 970177 h 2018589"/>
              <a:gd name="connsiteX1" fmla="*/ 1311175 w 1329191"/>
              <a:gd name="connsiteY1" fmla="*/ 956842 h 2018589"/>
              <a:gd name="connsiteX2" fmla="*/ 1293554 w 1329191"/>
              <a:gd name="connsiteY2" fmla="*/ 888262 h 2018589"/>
              <a:gd name="connsiteX3" fmla="*/ 1259740 w 1329191"/>
              <a:gd name="connsiteY3" fmla="*/ 820159 h 2018589"/>
              <a:gd name="connsiteX4" fmla="*/ 1253072 w 1329191"/>
              <a:gd name="connsiteY4" fmla="*/ 787774 h 2018589"/>
              <a:gd name="connsiteX5" fmla="*/ 1251644 w 1329191"/>
              <a:gd name="connsiteY5" fmla="*/ 715384 h 2018589"/>
              <a:gd name="connsiteX6" fmla="*/ 1257835 w 1329191"/>
              <a:gd name="connsiteY6" fmla="*/ 659662 h 2018589"/>
              <a:gd name="connsiteX7" fmla="*/ 1246405 w 1329191"/>
              <a:gd name="connsiteY7" fmla="*/ 612990 h 2018589"/>
              <a:gd name="connsiteX8" fmla="*/ 1243547 w 1329191"/>
              <a:gd name="connsiteY8" fmla="*/ 563936 h 2018589"/>
              <a:gd name="connsiteX9" fmla="*/ 1259264 w 1329191"/>
              <a:gd name="connsiteY9" fmla="*/ 424871 h 2018589"/>
              <a:gd name="connsiteX10" fmla="*/ 1246881 w 1329191"/>
              <a:gd name="connsiteY10" fmla="*/ 342956 h 2018589"/>
              <a:gd name="connsiteX11" fmla="*/ 1242595 w 1329191"/>
              <a:gd name="connsiteY11" fmla="*/ 255326 h 2018589"/>
              <a:gd name="connsiteX12" fmla="*/ 1174968 w 1329191"/>
              <a:gd name="connsiteY12" fmla="*/ 191508 h 2018589"/>
              <a:gd name="connsiteX13" fmla="*/ 1139725 w 1329191"/>
              <a:gd name="connsiteY13" fmla="*/ 176268 h 2018589"/>
              <a:gd name="connsiteX14" fmla="*/ 1115436 w 1329191"/>
              <a:gd name="connsiteY14" fmla="*/ 161505 h 2018589"/>
              <a:gd name="connsiteX15" fmla="*/ 1073050 w 1329191"/>
              <a:gd name="connsiteY15" fmla="*/ 127215 h 2018589"/>
              <a:gd name="connsiteX16" fmla="*/ 1061620 w 1329191"/>
              <a:gd name="connsiteY16" fmla="*/ 111022 h 2018589"/>
              <a:gd name="connsiteX17" fmla="*/ 1009709 w 1329191"/>
              <a:gd name="connsiteY17" fmla="*/ 91020 h 2018589"/>
              <a:gd name="connsiteX18" fmla="*/ 898742 w 1329191"/>
              <a:gd name="connsiteY18" fmla="*/ 52920 h 2018589"/>
              <a:gd name="connsiteX19" fmla="*/ 835877 w 1329191"/>
              <a:gd name="connsiteY19" fmla="*/ 31965 h 2018589"/>
              <a:gd name="connsiteX20" fmla="*/ 774917 w 1329191"/>
              <a:gd name="connsiteY20" fmla="*/ 26726 h 2018589"/>
              <a:gd name="connsiteX21" fmla="*/ 700622 w 1329191"/>
              <a:gd name="connsiteY21" fmla="*/ 17677 h 2018589"/>
              <a:gd name="connsiteX22" fmla="*/ 595847 w 1329191"/>
              <a:gd name="connsiteY22" fmla="*/ 56 h 2018589"/>
              <a:gd name="connsiteX23" fmla="*/ 502502 w 1329191"/>
              <a:gd name="connsiteY23" fmla="*/ 11010 h 2018589"/>
              <a:gd name="connsiteX24" fmla="*/ 292476 w 1329191"/>
              <a:gd name="connsiteY24" fmla="*/ 83876 h 2018589"/>
              <a:gd name="connsiteX25" fmla="*/ 194368 w 1329191"/>
              <a:gd name="connsiteY25" fmla="*/ 158171 h 2018589"/>
              <a:gd name="connsiteX26" fmla="*/ 131980 w 1329191"/>
              <a:gd name="connsiteY26" fmla="*/ 228180 h 2018589"/>
              <a:gd name="connsiteX27" fmla="*/ 79116 w 1329191"/>
              <a:gd name="connsiteY27" fmla="*/ 292474 h 2018589"/>
              <a:gd name="connsiteX28" fmla="*/ 36730 w 1329191"/>
              <a:gd name="connsiteY28" fmla="*/ 380580 h 2018589"/>
              <a:gd name="connsiteX29" fmla="*/ 58 w 1329191"/>
              <a:gd name="connsiteY29" fmla="*/ 577271 h 2018589"/>
              <a:gd name="connsiteX30" fmla="*/ 9107 w 1329191"/>
              <a:gd name="connsiteY30" fmla="*/ 680617 h 2018589"/>
              <a:gd name="connsiteX31" fmla="*/ 65781 w 1329191"/>
              <a:gd name="connsiteY31" fmla="*/ 825874 h 2018589"/>
              <a:gd name="connsiteX32" fmla="*/ 108643 w 1329191"/>
              <a:gd name="connsiteY32" fmla="*/ 892072 h 2018589"/>
              <a:gd name="connsiteX33" fmla="*/ 131504 w 1329191"/>
              <a:gd name="connsiteY33" fmla="*/ 921600 h 2018589"/>
              <a:gd name="connsiteX34" fmla="*/ 182938 w 1329191"/>
              <a:gd name="connsiteY34" fmla="*/ 1016374 h 2018589"/>
              <a:gd name="connsiteX35" fmla="*/ 207227 w 1329191"/>
              <a:gd name="connsiteY35" fmla="*/ 1153058 h 2018589"/>
              <a:gd name="connsiteX36" fmla="*/ 199131 w 1329191"/>
              <a:gd name="connsiteY36" fmla="*/ 1322603 h 2018589"/>
              <a:gd name="connsiteX37" fmla="*/ 164841 w 1329191"/>
              <a:gd name="connsiteY37" fmla="*/ 1397850 h 2018589"/>
              <a:gd name="connsiteX38" fmla="*/ 135790 w 1329191"/>
              <a:gd name="connsiteY38" fmla="*/ 1431664 h 2018589"/>
              <a:gd name="connsiteX39" fmla="*/ 131504 w 1329191"/>
              <a:gd name="connsiteY39" fmla="*/ 1453571 h 2018589"/>
              <a:gd name="connsiteX40" fmla="*/ 177700 w 1329191"/>
              <a:gd name="connsiteY40" fmla="*/ 1465001 h 2018589"/>
              <a:gd name="connsiteX41" fmla="*/ 209132 w 1329191"/>
              <a:gd name="connsiteY41" fmla="*/ 1465954 h 2018589"/>
              <a:gd name="connsiteX42" fmla="*/ 213895 w 1329191"/>
              <a:gd name="connsiteY42" fmla="*/ 1462620 h 2018589"/>
              <a:gd name="connsiteX43" fmla="*/ 278189 w 1329191"/>
              <a:gd name="connsiteY43" fmla="*/ 1330699 h 2018589"/>
              <a:gd name="connsiteX44" fmla="*/ 301049 w 1329191"/>
              <a:gd name="connsiteY44" fmla="*/ 1234020 h 2018589"/>
              <a:gd name="connsiteX45" fmla="*/ 324385 w 1329191"/>
              <a:gd name="connsiteY45" fmla="*/ 1156391 h 2018589"/>
              <a:gd name="connsiteX46" fmla="*/ 368200 w 1329191"/>
              <a:gd name="connsiteY46" fmla="*/ 1052569 h 2018589"/>
              <a:gd name="connsiteX47" fmla="*/ 360104 w 1329191"/>
              <a:gd name="connsiteY47" fmla="*/ 962081 h 2018589"/>
              <a:gd name="connsiteX48" fmla="*/ 362961 w 1329191"/>
              <a:gd name="connsiteY48" fmla="*/ 770152 h 2018589"/>
              <a:gd name="connsiteX49" fmla="*/ 373439 w 1329191"/>
              <a:gd name="connsiteY49" fmla="*/ 738720 h 2018589"/>
              <a:gd name="connsiteX50" fmla="*/ 432494 w 1329191"/>
              <a:gd name="connsiteY50" fmla="*/ 699191 h 2018589"/>
              <a:gd name="connsiteX51" fmla="*/ 506312 w 1329191"/>
              <a:gd name="connsiteY51" fmla="*/ 681570 h 2018589"/>
              <a:gd name="connsiteX52" fmla="*/ 643949 w 1329191"/>
              <a:gd name="connsiteY52" fmla="*/ 742054 h 2018589"/>
              <a:gd name="connsiteX53" fmla="*/ 729674 w 1329191"/>
              <a:gd name="connsiteY53" fmla="*/ 908265 h 2018589"/>
              <a:gd name="connsiteX54" fmla="*/ 722530 w 1329191"/>
              <a:gd name="connsiteY54" fmla="*/ 918742 h 2018589"/>
              <a:gd name="connsiteX55" fmla="*/ 624899 w 1329191"/>
              <a:gd name="connsiteY55" fmla="*/ 921600 h 2018589"/>
              <a:gd name="connsiteX56" fmla="*/ 545841 w 1329191"/>
              <a:gd name="connsiteY56" fmla="*/ 932554 h 2018589"/>
              <a:gd name="connsiteX57" fmla="*/ 575369 w 1329191"/>
              <a:gd name="connsiteY57" fmla="*/ 946841 h 2018589"/>
              <a:gd name="connsiteX58" fmla="*/ 936842 w 1329191"/>
              <a:gd name="connsiteY58" fmla="*/ 946841 h 2018589"/>
              <a:gd name="connsiteX59" fmla="*/ 958750 w 1329191"/>
              <a:gd name="connsiteY59" fmla="*/ 949222 h 2018589"/>
              <a:gd name="connsiteX60" fmla="*/ 943510 w 1329191"/>
              <a:gd name="connsiteY60" fmla="*/ 1015421 h 2018589"/>
              <a:gd name="connsiteX61" fmla="*/ 930175 w 1329191"/>
              <a:gd name="connsiteY61" fmla="*/ 1156867 h 2018589"/>
              <a:gd name="connsiteX62" fmla="*/ 913983 w 1329191"/>
              <a:gd name="connsiteY62" fmla="*/ 1170679 h 2018589"/>
              <a:gd name="connsiteX63" fmla="*/ 869691 w 1329191"/>
              <a:gd name="connsiteY63" fmla="*/ 1173536 h 2018589"/>
              <a:gd name="connsiteX64" fmla="*/ 823971 w 1329191"/>
              <a:gd name="connsiteY64" fmla="*/ 1188776 h 2018589"/>
              <a:gd name="connsiteX65" fmla="*/ 680620 w 1329191"/>
              <a:gd name="connsiteY65" fmla="*/ 1164011 h 2018589"/>
              <a:gd name="connsiteX66" fmla="*/ 610611 w 1329191"/>
              <a:gd name="connsiteY66" fmla="*/ 1152105 h 2018589"/>
              <a:gd name="connsiteX67" fmla="*/ 552032 w 1329191"/>
              <a:gd name="connsiteY67" fmla="*/ 1140675 h 2018589"/>
              <a:gd name="connsiteX68" fmla="*/ 633947 w 1329191"/>
              <a:gd name="connsiteY68" fmla="*/ 1182109 h 2018589"/>
              <a:gd name="connsiteX69" fmla="*/ 818256 w 1329191"/>
              <a:gd name="connsiteY69" fmla="*/ 1240211 h 2018589"/>
              <a:gd name="connsiteX70" fmla="*/ 839211 w 1329191"/>
              <a:gd name="connsiteY70" fmla="*/ 1253070 h 2018589"/>
              <a:gd name="connsiteX71" fmla="*/ 876359 w 1329191"/>
              <a:gd name="connsiteY71" fmla="*/ 1286408 h 2018589"/>
              <a:gd name="connsiteX72" fmla="*/ 988754 w 1329191"/>
              <a:gd name="connsiteY72" fmla="*/ 1374990 h 2018589"/>
              <a:gd name="connsiteX73" fmla="*/ 870644 w 1329191"/>
              <a:gd name="connsiteY73" fmla="*/ 1376895 h 2018589"/>
              <a:gd name="connsiteX74" fmla="*/ 781585 w 1329191"/>
              <a:gd name="connsiteY74" fmla="*/ 1400708 h 2018589"/>
              <a:gd name="connsiteX75" fmla="*/ 753486 w 1329191"/>
              <a:gd name="connsiteY75" fmla="*/ 1481194 h 2018589"/>
              <a:gd name="connsiteX76" fmla="*/ 731102 w 1329191"/>
              <a:gd name="connsiteY76" fmla="*/ 1585969 h 2018589"/>
              <a:gd name="connsiteX77" fmla="*/ 724911 w 1329191"/>
              <a:gd name="connsiteY77" fmla="*/ 1707889 h 2018589"/>
              <a:gd name="connsiteX78" fmla="*/ 819209 w 1329191"/>
              <a:gd name="connsiteY78" fmla="*/ 1961730 h 2018589"/>
              <a:gd name="connsiteX79" fmla="*/ 850165 w 1329191"/>
              <a:gd name="connsiteY79" fmla="*/ 2007927 h 2018589"/>
              <a:gd name="connsiteX80" fmla="*/ 867786 w 1329191"/>
              <a:gd name="connsiteY80" fmla="*/ 2005545 h 2018589"/>
              <a:gd name="connsiteX81" fmla="*/ 837306 w 1329191"/>
              <a:gd name="connsiteY81" fmla="*/ 1863623 h 2018589"/>
              <a:gd name="connsiteX82" fmla="*/ 802540 w 1329191"/>
              <a:gd name="connsiteY82" fmla="*/ 1739321 h 2018589"/>
              <a:gd name="connsiteX83" fmla="*/ 805397 w 1329191"/>
              <a:gd name="connsiteY83" fmla="*/ 1626450 h 2018589"/>
              <a:gd name="connsiteX84" fmla="*/ 820161 w 1329191"/>
              <a:gd name="connsiteY84" fmla="*/ 1547869 h 2018589"/>
              <a:gd name="connsiteX85" fmla="*/ 827305 w 1329191"/>
              <a:gd name="connsiteY85" fmla="*/ 1509293 h 2018589"/>
              <a:gd name="connsiteX86" fmla="*/ 836354 w 1329191"/>
              <a:gd name="connsiteY86" fmla="*/ 1485956 h 2018589"/>
              <a:gd name="connsiteX87" fmla="*/ 860166 w 1329191"/>
              <a:gd name="connsiteY87" fmla="*/ 1463096 h 2018589"/>
              <a:gd name="connsiteX88" fmla="*/ 1000184 w 1329191"/>
              <a:gd name="connsiteY88" fmla="*/ 1449761 h 2018589"/>
              <a:gd name="connsiteX89" fmla="*/ 1131152 w 1329191"/>
              <a:gd name="connsiteY89" fmla="*/ 1462144 h 2018589"/>
              <a:gd name="connsiteX90" fmla="*/ 1189255 w 1329191"/>
              <a:gd name="connsiteY90" fmla="*/ 1442141 h 2018589"/>
              <a:gd name="connsiteX91" fmla="*/ 1208781 w 1329191"/>
              <a:gd name="connsiteY91" fmla="*/ 1404994 h 2018589"/>
              <a:gd name="connsiteX92" fmla="*/ 1301650 w 1329191"/>
              <a:gd name="connsiteY92" fmla="*/ 1216399 h 2018589"/>
              <a:gd name="connsiteX93" fmla="*/ 1325939 w 1329191"/>
              <a:gd name="connsiteY93" fmla="*/ 1015897 h 2018589"/>
              <a:gd name="connsiteX94" fmla="*/ 1317843 w 1329191"/>
              <a:gd name="connsiteY94" fmla="*/ 975416 h 2018589"/>
              <a:gd name="connsiteX95" fmla="*/ 1320224 w 1329191"/>
              <a:gd name="connsiteY95" fmla="*/ 970177 h 2018589"/>
              <a:gd name="connsiteX96" fmla="*/ 398680 w 1329191"/>
              <a:gd name="connsiteY96" fmla="*/ 447255 h 2018589"/>
              <a:gd name="connsiteX97" fmla="*/ 435827 w 1329191"/>
              <a:gd name="connsiteY97" fmla="*/ 449160 h 2018589"/>
              <a:gd name="connsiteX98" fmla="*/ 330100 w 1329191"/>
              <a:gd name="connsiteY98" fmla="*/ 509167 h 2018589"/>
              <a:gd name="connsiteX99" fmla="*/ 254376 w 1329191"/>
              <a:gd name="connsiteY99" fmla="*/ 512025 h 2018589"/>
              <a:gd name="connsiteX100" fmla="*/ 290571 w 1329191"/>
              <a:gd name="connsiteY100" fmla="*/ 423442 h 2018589"/>
              <a:gd name="connsiteX101" fmla="*/ 266759 w 1329191"/>
              <a:gd name="connsiteY101" fmla="*/ 436777 h 2018589"/>
              <a:gd name="connsiteX102" fmla="*/ 204846 w 1329191"/>
              <a:gd name="connsiteY102" fmla="*/ 490594 h 2018589"/>
              <a:gd name="connsiteX103" fmla="*/ 166270 w 1329191"/>
              <a:gd name="connsiteY103" fmla="*/ 516787 h 2018589"/>
              <a:gd name="connsiteX104" fmla="*/ 399632 w 1329191"/>
              <a:gd name="connsiteY104" fmla="*/ 316762 h 2018589"/>
              <a:gd name="connsiteX105" fmla="*/ 402490 w 1329191"/>
              <a:gd name="connsiteY105" fmla="*/ 319620 h 2018589"/>
              <a:gd name="connsiteX106" fmla="*/ 371534 w 1329191"/>
              <a:gd name="connsiteY106" fmla="*/ 363911 h 2018589"/>
              <a:gd name="connsiteX107" fmla="*/ 368200 w 1329191"/>
              <a:gd name="connsiteY107" fmla="*/ 372484 h 2018589"/>
              <a:gd name="connsiteX108" fmla="*/ 377249 w 1329191"/>
              <a:gd name="connsiteY108" fmla="*/ 373912 h 2018589"/>
              <a:gd name="connsiteX109" fmla="*/ 444400 w 1329191"/>
              <a:gd name="connsiteY109" fmla="*/ 362482 h 2018589"/>
              <a:gd name="connsiteX110" fmla="*/ 457259 w 1329191"/>
              <a:gd name="connsiteY110" fmla="*/ 362006 h 2018589"/>
              <a:gd name="connsiteX111" fmla="*/ 397727 w 1329191"/>
              <a:gd name="connsiteY111" fmla="*/ 416775 h 2018589"/>
              <a:gd name="connsiteX112" fmla="*/ 397727 w 1329191"/>
              <a:gd name="connsiteY112" fmla="*/ 416775 h 2018589"/>
              <a:gd name="connsiteX113" fmla="*/ 389631 w 1329191"/>
              <a:gd name="connsiteY113" fmla="*/ 432015 h 2018589"/>
              <a:gd name="connsiteX114" fmla="*/ 398680 w 1329191"/>
              <a:gd name="connsiteY114" fmla="*/ 447255 h 2018589"/>
              <a:gd name="connsiteX115" fmla="*/ 960655 w 1329191"/>
              <a:gd name="connsiteY115" fmla="*/ 859211 h 2018589"/>
              <a:gd name="connsiteX116" fmla="*/ 944939 w 1329191"/>
              <a:gd name="connsiteY116" fmla="*/ 861116 h 2018589"/>
              <a:gd name="connsiteX117" fmla="*/ 952083 w 1329191"/>
              <a:gd name="connsiteY117" fmla="*/ 879214 h 2018589"/>
              <a:gd name="connsiteX118" fmla="*/ 931604 w 1329191"/>
              <a:gd name="connsiteY118" fmla="*/ 906360 h 2018589"/>
              <a:gd name="connsiteX119" fmla="*/ 773965 w 1329191"/>
              <a:gd name="connsiteY119" fmla="*/ 907789 h 2018589"/>
              <a:gd name="connsiteX120" fmla="*/ 765869 w 1329191"/>
              <a:gd name="connsiteY120" fmla="*/ 895882 h 2018589"/>
              <a:gd name="connsiteX121" fmla="*/ 773489 w 1329191"/>
              <a:gd name="connsiteY121" fmla="*/ 835399 h 2018589"/>
              <a:gd name="connsiteX122" fmla="*/ 773489 w 1329191"/>
              <a:gd name="connsiteY122" fmla="*/ 835399 h 2018589"/>
              <a:gd name="connsiteX123" fmla="*/ 774917 w 1329191"/>
              <a:gd name="connsiteY123" fmla="*/ 827302 h 2018589"/>
              <a:gd name="connsiteX124" fmla="*/ 785871 w 1329191"/>
              <a:gd name="connsiteY124" fmla="*/ 730624 h 2018589"/>
              <a:gd name="connsiteX125" fmla="*/ 803016 w 1329191"/>
              <a:gd name="connsiteY125" fmla="*/ 665854 h 2018589"/>
              <a:gd name="connsiteX126" fmla="*/ 832544 w 1329191"/>
              <a:gd name="connsiteY126" fmla="*/ 645375 h 2018589"/>
              <a:gd name="connsiteX127" fmla="*/ 1023044 w 1329191"/>
              <a:gd name="connsiteY127" fmla="*/ 546315 h 2018589"/>
              <a:gd name="connsiteX128" fmla="*/ 1033997 w 1329191"/>
              <a:gd name="connsiteY128" fmla="*/ 545839 h 2018589"/>
              <a:gd name="connsiteX129" fmla="*/ 1030664 w 1329191"/>
              <a:gd name="connsiteY129" fmla="*/ 556792 h 2018589"/>
              <a:gd name="connsiteX130" fmla="*/ 902552 w 1329191"/>
              <a:gd name="connsiteY130" fmla="*/ 718241 h 2018589"/>
              <a:gd name="connsiteX131" fmla="*/ 907315 w 1329191"/>
              <a:gd name="connsiteY131" fmla="*/ 731100 h 2018589"/>
              <a:gd name="connsiteX132" fmla="*/ 907315 w 1329191"/>
              <a:gd name="connsiteY132" fmla="*/ 731100 h 2018589"/>
              <a:gd name="connsiteX133" fmla="*/ 983039 w 1329191"/>
              <a:gd name="connsiteY133" fmla="*/ 686809 h 2018589"/>
              <a:gd name="connsiteX134" fmla="*/ 1016852 w 1329191"/>
              <a:gd name="connsiteY134" fmla="*/ 666330 h 2018589"/>
              <a:gd name="connsiteX135" fmla="*/ 1022567 w 1329191"/>
              <a:gd name="connsiteY135" fmla="*/ 664425 h 2018589"/>
              <a:gd name="connsiteX136" fmla="*/ 1016852 w 1329191"/>
              <a:gd name="connsiteY136" fmla="*/ 666330 h 2018589"/>
              <a:gd name="connsiteX137" fmla="*/ 1051143 w 1329191"/>
              <a:gd name="connsiteY137" fmla="*/ 645851 h 2018589"/>
              <a:gd name="connsiteX138" fmla="*/ 1143535 w 1329191"/>
              <a:gd name="connsiteY138" fmla="*/ 589177 h 2018589"/>
              <a:gd name="connsiteX139" fmla="*/ 1158299 w 1329191"/>
              <a:gd name="connsiteY139" fmla="*/ 580129 h 2018589"/>
              <a:gd name="connsiteX140" fmla="*/ 1186397 w 1329191"/>
              <a:gd name="connsiteY140" fmla="*/ 590130 h 2018589"/>
              <a:gd name="connsiteX141" fmla="*/ 1197827 w 1329191"/>
              <a:gd name="connsiteY141" fmla="*/ 727766 h 2018589"/>
              <a:gd name="connsiteX142" fmla="*/ 1188779 w 1329191"/>
              <a:gd name="connsiteY142" fmla="*/ 768247 h 2018589"/>
              <a:gd name="connsiteX143" fmla="*/ 1188779 w 1329191"/>
              <a:gd name="connsiteY143" fmla="*/ 768247 h 2018589"/>
              <a:gd name="connsiteX144" fmla="*/ 1176872 w 1329191"/>
              <a:gd name="connsiteY144" fmla="*/ 850162 h 2018589"/>
              <a:gd name="connsiteX145" fmla="*/ 1163537 w 1329191"/>
              <a:gd name="connsiteY145" fmla="*/ 858735 h 2018589"/>
              <a:gd name="connsiteX146" fmla="*/ 1074479 w 1329191"/>
              <a:gd name="connsiteY146" fmla="*/ 858735 h 2018589"/>
              <a:gd name="connsiteX147" fmla="*/ 960655 w 1329191"/>
              <a:gd name="connsiteY147" fmla="*/ 859211 h 2018589"/>
              <a:gd name="connsiteX148" fmla="*/ 1281171 w 1329191"/>
              <a:gd name="connsiteY148" fmla="*/ 1123054 h 2018589"/>
              <a:gd name="connsiteX149" fmla="*/ 1278314 w 1329191"/>
              <a:gd name="connsiteY149" fmla="*/ 1141151 h 2018589"/>
              <a:gd name="connsiteX150" fmla="*/ 1278314 w 1329191"/>
              <a:gd name="connsiteY150" fmla="*/ 1141151 h 2018589"/>
              <a:gd name="connsiteX151" fmla="*/ 1277837 w 1329191"/>
              <a:gd name="connsiteY151" fmla="*/ 1151153 h 2018589"/>
              <a:gd name="connsiteX152" fmla="*/ 1230212 w 1329191"/>
              <a:gd name="connsiteY152" fmla="*/ 1181633 h 2018589"/>
              <a:gd name="connsiteX153" fmla="*/ 1142106 w 1329191"/>
              <a:gd name="connsiteY153" fmla="*/ 1157820 h 2018589"/>
              <a:gd name="connsiteX154" fmla="*/ 1082099 w 1329191"/>
              <a:gd name="connsiteY154" fmla="*/ 1147342 h 2018589"/>
              <a:gd name="connsiteX155" fmla="*/ 1067811 w 1329191"/>
              <a:gd name="connsiteY155" fmla="*/ 1150676 h 2018589"/>
              <a:gd name="connsiteX156" fmla="*/ 1084480 w 1329191"/>
              <a:gd name="connsiteY156" fmla="*/ 1163535 h 2018589"/>
              <a:gd name="connsiteX157" fmla="*/ 1084480 w 1329191"/>
              <a:gd name="connsiteY157" fmla="*/ 1163535 h 2018589"/>
              <a:gd name="connsiteX158" fmla="*/ 1156870 w 1329191"/>
              <a:gd name="connsiteY158" fmla="*/ 1190205 h 2018589"/>
              <a:gd name="connsiteX159" fmla="*/ 1156870 w 1329191"/>
              <a:gd name="connsiteY159" fmla="*/ 1190205 h 2018589"/>
              <a:gd name="connsiteX160" fmla="*/ 1176872 w 1329191"/>
              <a:gd name="connsiteY160" fmla="*/ 1197349 h 2018589"/>
              <a:gd name="connsiteX161" fmla="*/ 1176872 w 1329191"/>
              <a:gd name="connsiteY161" fmla="*/ 1197349 h 2018589"/>
              <a:gd name="connsiteX162" fmla="*/ 1250215 w 1329191"/>
              <a:gd name="connsiteY162" fmla="*/ 1223543 h 2018589"/>
              <a:gd name="connsiteX163" fmla="*/ 1255930 w 1329191"/>
              <a:gd name="connsiteY163" fmla="*/ 1237354 h 2018589"/>
              <a:gd name="connsiteX164" fmla="*/ 1232594 w 1329191"/>
              <a:gd name="connsiteY164" fmla="*/ 1279740 h 2018589"/>
              <a:gd name="connsiteX165" fmla="*/ 1232594 w 1329191"/>
              <a:gd name="connsiteY165" fmla="*/ 1279740 h 2018589"/>
              <a:gd name="connsiteX166" fmla="*/ 1221640 w 1329191"/>
              <a:gd name="connsiteY166" fmla="*/ 1300219 h 2018589"/>
              <a:gd name="connsiteX167" fmla="*/ 1221640 w 1329191"/>
              <a:gd name="connsiteY167" fmla="*/ 1300219 h 2018589"/>
              <a:gd name="connsiteX168" fmla="*/ 1178777 w 1329191"/>
              <a:gd name="connsiteY168" fmla="*/ 1381181 h 2018589"/>
              <a:gd name="connsiteX169" fmla="*/ 1124485 w 1329191"/>
              <a:gd name="connsiteY169" fmla="*/ 1392611 h 2018589"/>
              <a:gd name="connsiteX170" fmla="*/ 1024472 w 1329191"/>
              <a:gd name="connsiteY170" fmla="*/ 1327841 h 2018589"/>
              <a:gd name="connsiteX171" fmla="*/ 1024472 w 1329191"/>
              <a:gd name="connsiteY171" fmla="*/ 1327841 h 2018589"/>
              <a:gd name="connsiteX172" fmla="*/ 915411 w 1329191"/>
              <a:gd name="connsiteY172" fmla="*/ 1256404 h 2018589"/>
              <a:gd name="connsiteX173" fmla="*/ 899219 w 1329191"/>
              <a:gd name="connsiteY173" fmla="*/ 1224971 h 2018589"/>
              <a:gd name="connsiteX174" fmla="*/ 906362 w 1329191"/>
              <a:gd name="connsiteY174" fmla="*/ 1219733 h 2018589"/>
              <a:gd name="connsiteX175" fmla="*/ 949701 w 1329191"/>
              <a:gd name="connsiteY175" fmla="*/ 1222590 h 2018589"/>
              <a:gd name="connsiteX176" fmla="*/ 971609 w 1329191"/>
              <a:gd name="connsiteY176" fmla="*/ 1202588 h 2018589"/>
              <a:gd name="connsiteX177" fmla="*/ 974466 w 1329191"/>
              <a:gd name="connsiteY177" fmla="*/ 1186871 h 2018589"/>
              <a:gd name="connsiteX178" fmla="*/ 974466 w 1329191"/>
              <a:gd name="connsiteY178" fmla="*/ 1186871 h 2018589"/>
              <a:gd name="connsiteX179" fmla="*/ 975419 w 1329191"/>
              <a:gd name="connsiteY179" fmla="*/ 1173060 h 2018589"/>
              <a:gd name="connsiteX180" fmla="*/ 976847 w 1329191"/>
              <a:gd name="connsiteY180" fmla="*/ 1164964 h 2018589"/>
              <a:gd name="connsiteX181" fmla="*/ 976847 w 1329191"/>
              <a:gd name="connsiteY181" fmla="*/ 1164964 h 2018589"/>
              <a:gd name="connsiteX182" fmla="*/ 980181 w 1329191"/>
              <a:gd name="connsiteY182" fmla="*/ 1133531 h 2018589"/>
              <a:gd name="connsiteX183" fmla="*/ 980181 w 1329191"/>
              <a:gd name="connsiteY183" fmla="*/ 1133531 h 2018589"/>
              <a:gd name="connsiteX184" fmla="*/ 1000184 w 1329191"/>
              <a:gd name="connsiteY184" fmla="*/ 955890 h 2018589"/>
              <a:gd name="connsiteX185" fmla="*/ 1003517 w 1329191"/>
              <a:gd name="connsiteY185" fmla="*/ 937792 h 2018589"/>
              <a:gd name="connsiteX186" fmla="*/ 1034474 w 1329191"/>
              <a:gd name="connsiteY186" fmla="*/ 912075 h 2018589"/>
              <a:gd name="connsiteX187" fmla="*/ 1197827 w 1329191"/>
              <a:gd name="connsiteY187" fmla="*/ 902550 h 2018589"/>
              <a:gd name="connsiteX188" fmla="*/ 1230689 w 1329191"/>
              <a:gd name="connsiteY188" fmla="*/ 907789 h 2018589"/>
              <a:gd name="connsiteX189" fmla="*/ 1256883 w 1329191"/>
              <a:gd name="connsiteY189" fmla="*/ 938745 h 2018589"/>
              <a:gd name="connsiteX190" fmla="*/ 1277837 w 1329191"/>
              <a:gd name="connsiteY190" fmla="*/ 1045901 h 2018589"/>
              <a:gd name="connsiteX191" fmla="*/ 1266408 w 1329191"/>
              <a:gd name="connsiteY191" fmla="*/ 1059236 h 2018589"/>
              <a:gd name="connsiteX192" fmla="*/ 1195446 w 1329191"/>
              <a:gd name="connsiteY192" fmla="*/ 1058760 h 2018589"/>
              <a:gd name="connsiteX193" fmla="*/ 1195446 w 1329191"/>
              <a:gd name="connsiteY193" fmla="*/ 1058760 h 2018589"/>
              <a:gd name="connsiteX194" fmla="*/ 1175920 w 1329191"/>
              <a:gd name="connsiteY194" fmla="*/ 1058760 h 2018589"/>
              <a:gd name="connsiteX195" fmla="*/ 1175920 w 1329191"/>
              <a:gd name="connsiteY195" fmla="*/ 1058760 h 2018589"/>
              <a:gd name="connsiteX196" fmla="*/ 1088290 w 1329191"/>
              <a:gd name="connsiteY196" fmla="*/ 1059236 h 2018589"/>
              <a:gd name="connsiteX197" fmla="*/ 1075431 w 1329191"/>
              <a:gd name="connsiteY197" fmla="*/ 1066380 h 2018589"/>
              <a:gd name="connsiteX198" fmla="*/ 1086861 w 1329191"/>
              <a:gd name="connsiteY198" fmla="*/ 1074476 h 2018589"/>
              <a:gd name="connsiteX199" fmla="*/ 1117341 w 1329191"/>
              <a:gd name="connsiteY199" fmla="*/ 1077810 h 2018589"/>
              <a:gd name="connsiteX200" fmla="*/ 1121151 w 1329191"/>
              <a:gd name="connsiteY200" fmla="*/ 1078763 h 2018589"/>
              <a:gd name="connsiteX201" fmla="*/ 1193065 w 1329191"/>
              <a:gd name="connsiteY201" fmla="*/ 1084001 h 2018589"/>
              <a:gd name="connsiteX202" fmla="*/ 1248786 w 1329191"/>
              <a:gd name="connsiteY202" fmla="*/ 1086383 h 2018589"/>
              <a:gd name="connsiteX203" fmla="*/ 1281171 w 1329191"/>
              <a:gd name="connsiteY203" fmla="*/ 1123054 h 201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1329191" h="2018589">
                <a:moveTo>
                  <a:pt x="1320224" y="970177"/>
                </a:moveTo>
                <a:cubicBezTo>
                  <a:pt x="1317366" y="964462"/>
                  <a:pt x="1313556" y="961129"/>
                  <a:pt x="1311175" y="956842"/>
                </a:cubicBezTo>
                <a:cubicBezTo>
                  <a:pt x="1300697" y="935411"/>
                  <a:pt x="1301650" y="910646"/>
                  <a:pt x="1293554" y="888262"/>
                </a:cubicBezTo>
                <a:cubicBezTo>
                  <a:pt x="1284981" y="864450"/>
                  <a:pt x="1271170" y="843019"/>
                  <a:pt x="1259740" y="820159"/>
                </a:cubicBezTo>
                <a:cubicBezTo>
                  <a:pt x="1254978" y="809681"/>
                  <a:pt x="1251644" y="799204"/>
                  <a:pt x="1253072" y="787774"/>
                </a:cubicBezTo>
                <a:cubicBezTo>
                  <a:pt x="1249739" y="763961"/>
                  <a:pt x="1249739" y="739672"/>
                  <a:pt x="1251644" y="715384"/>
                </a:cubicBezTo>
                <a:cubicBezTo>
                  <a:pt x="1253072" y="696334"/>
                  <a:pt x="1260216" y="679189"/>
                  <a:pt x="1257835" y="659662"/>
                </a:cubicBezTo>
                <a:cubicBezTo>
                  <a:pt x="1255930" y="643470"/>
                  <a:pt x="1248310" y="628706"/>
                  <a:pt x="1246405" y="612990"/>
                </a:cubicBezTo>
                <a:cubicBezTo>
                  <a:pt x="1244024" y="596797"/>
                  <a:pt x="1245453" y="580129"/>
                  <a:pt x="1243547" y="563936"/>
                </a:cubicBezTo>
                <a:cubicBezTo>
                  <a:pt x="1238785" y="517264"/>
                  <a:pt x="1249262" y="471544"/>
                  <a:pt x="1259264" y="424871"/>
                </a:cubicBezTo>
                <a:cubicBezTo>
                  <a:pt x="1265455" y="395344"/>
                  <a:pt x="1247358" y="370579"/>
                  <a:pt x="1246881" y="342956"/>
                </a:cubicBezTo>
                <a:cubicBezTo>
                  <a:pt x="1246405" y="313429"/>
                  <a:pt x="1244500" y="284377"/>
                  <a:pt x="1242595" y="255326"/>
                </a:cubicBezTo>
                <a:cubicBezTo>
                  <a:pt x="1240690" y="224846"/>
                  <a:pt x="1201637" y="204367"/>
                  <a:pt x="1174968" y="191508"/>
                </a:cubicBezTo>
                <a:cubicBezTo>
                  <a:pt x="1163537" y="185793"/>
                  <a:pt x="1151631" y="181031"/>
                  <a:pt x="1139725" y="176268"/>
                </a:cubicBezTo>
                <a:cubicBezTo>
                  <a:pt x="1130676" y="172458"/>
                  <a:pt x="1122580" y="168172"/>
                  <a:pt x="1115436" y="161505"/>
                </a:cubicBezTo>
                <a:cubicBezTo>
                  <a:pt x="1102101" y="149122"/>
                  <a:pt x="1087814" y="137692"/>
                  <a:pt x="1073050" y="127215"/>
                </a:cubicBezTo>
                <a:cubicBezTo>
                  <a:pt x="1073526" y="118642"/>
                  <a:pt x="1064954" y="116737"/>
                  <a:pt x="1061620" y="111022"/>
                </a:cubicBezTo>
                <a:cubicBezTo>
                  <a:pt x="1045427" y="101973"/>
                  <a:pt x="1028283" y="93877"/>
                  <a:pt x="1009709" y="91020"/>
                </a:cubicBezTo>
                <a:cubicBezTo>
                  <a:pt x="973990" y="85305"/>
                  <a:pt x="934461" y="64826"/>
                  <a:pt x="898742" y="52920"/>
                </a:cubicBezTo>
                <a:cubicBezTo>
                  <a:pt x="878264" y="46252"/>
                  <a:pt x="856833" y="35775"/>
                  <a:pt x="835877" y="31965"/>
                </a:cubicBezTo>
                <a:cubicBezTo>
                  <a:pt x="816351" y="28155"/>
                  <a:pt x="794920" y="29107"/>
                  <a:pt x="774917" y="26726"/>
                </a:cubicBezTo>
                <a:cubicBezTo>
                  <a:pt x="750152" y="23392"/>
                  <a:pt x="725864" y="13867"/>
                  <a:pt x="700622" y="17677"/>
                </a:cubicBezTo>
                <a:cubicBezTo>
                  <a:pt x="665856" y="10533"/>
                  <a:pt x="632519" y="-897"/>
                  <a:pt x="595847" y="56"/>
                </a:cubicBezTo>
                <a:cubicBezTo>
                  <a:pt x="564415" y="1008"/>
                  <a:pt x="532982" y="2913"/>
                  <a:pt x="502502" y="11010"/>
                </a:cubicBezTo>
                <a:cubicBezTo>
                  <a:pt x="429160" y="30536"/>
                  <a:pt x="354389" y="34346"/>
                  <a:pt x="292476" y="83876"/>
                </a:cubicBezTo>
                <a:cubicBezTo>
                  <a:pt x="260567" y="109117"/>
                  <a:pt x="222943" y="129120"/>
                  <a:pt x="194368" y="158171"/>
                </a:cubicBezTo>
                <a:cubicBezTo>
                  <a:pt x="172461" y="180555"/>
                  <a:pt x="151506" y="203891"/>
                  <a:pt x="131980" y="228180"/>
                </a:cubicBezTo>
                <a:cubicBezTo>
                  <a:pt x="114359" y="250087"/>
                  <a:pt x="92927" y="267232"/>
                  <a:pt x="79116" y="292474"/>
                </a:cubicBezTo>
                <a:cubicBezTo>
                  <a:pt x="63876" y="320096"/>
                  <a:pt x="47207" y="350576"/>
                  <a:pt x="36730" y="380580"/>
                </a:cubicBezTo>
                <a:cubicBezTo>
                  <a:pt x="15299" y="443921"/>
                  <a:pt x="1011" y="510120"/>
                  <a:pt x="58" y="577271"/>
                </a:cubicBezTo>
                <a:cubicBezTo>
                  <a:pt x="-418" y="612037"/>
                  <a:pt x="1963" y="646327"/>
                  <a:pt x="9107" y="680617"/>
                </a:cubicBezTo>
                <a:cubicBezTo>
                  <a:pt x="20061" y="731576"/>
                  <a:pt x="40063" y="780630"/>
                  <a:pt x="65781" y="825874"/>
                </a:cubicBezTo>
                <a:cubicBezTo>
                  <a:pt x="78640" y="848734"/>
                  <a:pt x="92927" y="870641"/>
                  <a:pt x="108643" y="892072"/>
                </a:cubicBezTo>
                <a:cubicBezTo>
                  <a:pt x="115787" y="902074"/>
                  <a:pt x="123884" y="911599"/>
                  <a:pt x="131504" y="921600"/>
                </a:cubicBezTo>
                <a:cubicBezTo>
                  <a:pt x="155316" y="951604"/>
                  <a:pt x="174842" y="978750"/>
                  <a:pt x="182938" y="1016374"/>
                </a:cubicBezTo>
                <a:cubicBezTo>
                  <a:pt x="192940" y="1061617"/>
                  <a:pt x="202465" y="1106861"/>
                  <a:pt x="207227" y="1153058"/>
                </a:cubicBezTo>
                <a:cubicBezTo>
                  <a:pt x="212942" y="1209255"/>
                  <a:pt x="214371" y="1267358"/>
                  <a:pt x="199131" y="1322603"/>
                </a:cubicBezTo>
                <a:cubicBezTo>
                  <a:pt x="191987" y="1349273"/>
                  <a:pt x="180557" y="1374990"/>
                  <a:pt x="164841" y="1397850"/>
                </a:cubicBezTo>
                <a:cubicBezTo>
                  <a:pt x="156268" y="1410233"/>
                  <a:pt x="146267" y="1421186"/>
                  <a:pt x="135790" y="1431664"/>
                </a:cubicBezTo>
                <a:cubicBezTo>
                  <a:pt x="126741" y="1440236"/>
                  <a:pt x="112930" y="1448809"/>
                  <a:pt x="131504" y="1453571"/>
                </a:cubicBezTo>
                <a:cubicBezTo>
                  <a:pt x="146743" y="1457381"/>
                  <a:pt x="162936" y="1458810"/>
                  <a:pt x="177700" y="1465001"/>
                </a:cubicBezTo>
                <a:cubicBezTo>
                  <a:pt x="191511" y="1476431"/>
                  <a:pt x="193892" y="1476431"/>
                  <a:pt x="209132" y="1465954"/>
                </a:cubicBezTo>
                <a:cubicBezTo>
                  <a:pt x="210561" y="1465001"/>
                  <a:pt x="212942" y="1464049"/>
                  <a:pt x="213895" y="1462620"/>
                </a:cubicBezTo>
                <a:cubicBezTo>
                  <a:pt x="240565" y="1418805"/>
                  <a:pt x="263425" y="1380229"/>
                  <a:pt x="278189" y="1330699"/>
                </a:cubicBezTo>
                <a:cubicBezTo>
                  <a:pt x="287714" y="1299266"/>
                  <a:pt x="295810" y="1266881"/>
                  <a:pt x="301049" y="1234020"/>
                </a:cubicBezTo>
                <a:cubicBezTo>
                  <a:pt x="305811" y="1206874"/>
                  <a:pt x="301525" y="1174489"/>
                  <a:pt x="324385" y="1156391"/>
                </a:cubicBezTo>
                <a:cubicBezTo>
                  <a:pt x="354865" y="1132103"/>
                  <a:pt x="361056" y="1088764"/>
                  <a:pt x="368200" y="1052569"/>
                </a:cubicBezTo>
                <a:cubicBezTo>
                  <a:pt x="374391" y="1022565"/>
                  <a:pt x="363914" y="993990"/>
                  <a:pt x="360104" y="962081"/>
                </a:cubicBezTo>
                <a:cubicBezTo>
                  <a:pt x="353436" y="901121"/>
                  <a:pt x="349150" y="830160"/>
                  <a:pt x="362961" y="770152"/>
                </a:cubicBezTo>
                <a:cubicBezTo>
                  <a:pt x="365342" y="759199"/>
                  <a:pt x="368200" y="748245"/>
                  <a:pt x="373439" y="738720"/>
                </a:cubicBezTo>
                <a:cubicBezTo>
                  <a:pt x="383916" y="721099"/>
                  <a:pt x="414396" y="707764"/>
                  <a:pt x="432494" y="699191"/>
                </a:cubicBezTo>
                <a:cubicBezTo>
                  <a:pt x="455830" y="688237"/>
                  <a:pt x="481071" y="682046"/>
                  <a:pt x="506312" y="681570"/>
                </a:cubicBezTo>
                <a:cubicBezTo>
                  <a:pt x="558700" y="680141"/>
                  <a:pt x="609182" y="702525"/>
                  <a:pt x="643949" y="742054"/>
                </a:cubicBezTo>
                <a:cubicBezTo>
                  <a:pt x="686335" y="790155"/>
                  <a:pt x="709671" y="848257"/>
                  <a:pt x="729674" y="908265"/>
                </a:cubicBezTo>
                <a:cubicBezTo>
                  <a:pt x="732055" y="915409"/>
                  <a:pt x="729674" y="918266"/>
                  <a:pt x="722530" y="918742"/>
                </a:cubicBezTo>
                <a:cubicBezTo>
                  <a:pt x="690145" y="920647"/>
                  <a:pt x="657284" y="921124"/>
                  <a:pt x="624899" y="921600"/>
                </a:cubicBezTo>
                <a:cubicBezTo>
                  <a:pt x="609659" y="922076"/>
                  <a:pt x="556319" y="915885"/>
                  <a:pt x="545841" y="932554"/>
                </a:cubicBezTo>
                <a:cubicBezTo>
                  <a:pt x="535840" y="948270"/>
                  <a:pt x="566320" y="946841"/>
                  <a:pt x="575369" y="946841"/>
                </a:cubicBezTo>
                <a:cubicBezTo>
                  <a:pt x="695860" y="946365"/>
                  <a:pt x="816351" y="946841"/>
                  <a:pt x="936842" y="946841"/>
                </a:cubicBezTo>
                <a:cubicBezTo>
                  <a:pt x="943986" y="946841"/>
                  <a:pt x="951606" y="945412"/>
                  <a:pt x="958750" y="949222"/>
                </a:cubicBezTo>
                <a:cubicBezTo>
                  <a:pt x="943986" y="957795"/>
                  <a:pt x="945415" y="1000657"/>
                  <a:pt x="943510" y="1015421"/>
                </a:cubicBezTo>
                <a:cubicBezTo>
                  <a:pt x="936366" y="1064475"/>
                  <a:pt x="934937" y="1108766"/>
                  <a:pt x="930175" y="1156867"/>
                </a:cubicBezTo>
                <a:cubicBezTo>
                  <a:pt x="929222" y="1167345"/>
                  <a:pt x="923508" y="1170679"/>
                  <a:pt x="913983" y="1170679"/>
                </a:cubicBezTo>
                <a:cubicBezTo>
                  <a:pt x="900171" y="1170679"/>
                  <a:pt x="883979" y="1170203"/>
                  <a:pt x="869691" y="1173536"/>
                </a:cubicBezTo>
                <a:cubicBezTo>
                  <a:pt x="854927" y="1176870"/>
                  <a:pt x="838735" y="1191158"/>
                  <a:pt x="823971" y="1188776"/>
                </a:cubicBezTo>
                <a:cubicBezTo>
                  <a:pt x="776346" y="1180680"/>
                  <a:pt x="728721" y="1172108"/>
                  <a:pt x="680620" y="1164011"/>
                </a:cubicBezTo>
                <a:cubicBezTo>
                  <a:pt x="657284" y="1160201"/>
                  <a:pt x="633947" y="1155915"/>
                  <a:pt x="610611" y="1152105"/>
                </a:cubicBezTo>
                <a:cubicBezTo>
                  <a:pt x="600134" y="1150200"/>
                  <a:pt x="560129" y="1133055"/>
                  <a:pt x="552032" y="1140675"/>
                </a:cubicBezTo>
                <a:cubicBezTo>
                  <a:pt x="535364" y="1155915"/>
                  <a:pt x="625375" y="1180204"/>
                  <a:pt x="633947" y="1182109"/>
                </a:cubicBezTo>
                <a:cubicBezTo>
                  <a:pt x="697289" y="1197349"/>
                  <a:pt x="756344" y="1221161"/>
                  <a:pt x="818256" y="1240211"/>
                </a:cubicBezTo>
                <a:cubicBezTo>
                  <a:pt x="826352" y="1242593"/>
                  <a:pt x="833020" y="1246879"/>
                  <a:pt x="839211" y="1253070"/>
                </a:cubicBezTo>
                <a:cubicBezTo>
                  <a:pt x="853499" y="1257833"/>
                  <a:pt x="865881" y="1276406"/>
                  <a:pt x="876359" y="1286408"/>
                </a:cubicBezTo>
                <a:cubicBezTo>
                  <a:pt x="912077" y="1321174"/>
                  <a:pt x="947796" y="1346891"/>
                  <a:pt x="988754" y="1374990"/>
                </a:cubicBezTo>
                <a:cubicBezTo>
                  <a:pt x="949225" y="1379753"/>
                  <a:pt x="909696" y="1378324"/>
                  <a:pt x="870644" y="1376895"/>
                </a:cubicBezTo>
                <a:cubicBezTo>
                  <a:pt x="838735" y="1375466"/>
                  <a:pt x="804921" y="1375466"/>
                  <a:pt x="781585" y="1400708"/>
                </a:cubicBezTo>
                <a:cubicBezTo>
                  <a:pt x="761106" y="1423091"/>
                  <a:pt x="760154" y="1453571"/>
                  <a:pt x="753486" y="1481194"/>
                </a:cubicBezTo>
                <a:cubicBezTo>
                  <a:pt x="744914" y="1515960"/>
                  <a:pt x="736341" y="1550250"/>
                  <a:pt x="731102" y="1585969"/>
                </a:cubicBezTo>
                <a:cubicBezTo>
                  <a:pt x="725864" y="1626450"/>
                  <a:pt x="723482" y="1666931"/>
                  <a:pt x="724911" y="1707889"/>
                </a:cubicBezTo>
                <a:cubicBezTo>
                  <a:pt x="728245" y="1801710"/>
                  <a:pt x="769679" y="1884101"/>
                  <a:pt x="819209" y="1961730"/>
                </a:cubicBezTo>
                <a:cubicBezTo>
                  <a:pt x="829210" y="1977447"/>
                  <a:pt x="839687" y="1992686"/>
                  <a:pt x="850165" y="2007927"/>
                </a:cubicBezTo>
                <a:cubicBezTo>
                  <a:pt x="857785" y="2018880"/>
                  <a:pt x="863976" y="2026024"/>
                  <a:pt x="867786" y="2005545"/>
                </a:cubicBezTo>
                <a:cubicBezTo>
                  <a:pt x="876359" y="1961254"/>
                  <a:pt x="849212" y="1906485"/>
                  <a:pt x="837306" y="1863623"/>
                </a:cubicBezTo>
                <a:cubicBezTo>
                  <a:pt x="825876" y="1822189"/>
                  <a:pt x="813970" y="1780755"/>
                  <a:pt x="802540" y="1739321"/>
                </a:cubicBezTo>
                <a:cubicBezTo>
                  <a:pt x="792539" y="1703603"/>
                  <a:pt x="799682" y="1662645"/>
                  <a:pt x="805397" y="1626450"/>
                </a:cubicBezTo>
                <a:cubicBezTo>
                  <a:pt x="809684" y="1600256"/>
                  <a:pt x="814922" y="1574063"/>
                  <a:pt x="820161" y="1547869"/>
                </a:cubicBezTo>
                <a:cubicBezTo>
                  <a:pt x="822542" y="1535010"/>
                  <a:pt x="823971" y="1521675"/>
                  <a:pt x="827305" y="1509293"/>
                </a:cubicBezTo>
                <a:cubicBezTo>
                  <a:pt x="829686" y="1501196"/>
                  <a:pt x="834925" y="1494053"/>
                  <a:pt x="836354" y="1485956"/>
                </a:cubicBezTo>
                <a:cubicBezTo>
                  <a:pt x="839211" y="1472621"/>
                  <a:pt x="847784" y="1465478"/>
                  <a:pt x="860166" y="1463096"/>
                </a:cubicBezTo>
                <a:cubicBezTo>
                  <a:pt x="906362" y="1454524"/>
                  <a:pt x="953035" y="1450238"/>
                  <a:pt x="1000184" y="1449761"/>
                </a:cubicBezTo>
                <a:cubicBezTo>
                  <a:pt x="1042570" y="1449285"/>
                  <a:pt x="1091147" y="1446428"/>
                  <a:pt x="1131152" y="1462144"/>
                </a:cubicBezTo>
                <a:cubicBezTo>
                  <a:pt x="1156394" y="1472145"/>
                  <a:pt x="1174015" y="1470240"/>
                  <a:pt x="1189255" y="1442141"/>
                </a:cubicBezTo>
                <a:cubicBezTo>
                  <a:pt x="1196875" y="1430235"/>
                  <a:pt x="1203066" y="1417376"/>
                  <a:pt x="1208781" y="1404994"/>
                </a:cubicBezTo>
                <a:cubicBezTo>
                  <a:pt x="1238785" y="1342129"/>
                  <a:pt x="1279266" y="1282121"/>
                  <a:pt x="1301650" y="1216399"/>
                </a:cubicBezTo>
                <a:cubicBezTo>
                  <a:pt x="1323081" y="1152581"/>
                  <a:pt x="1335464" y="1083049"/>
                  <a:pt x="1325939" y="1015897"/>
                </a:cubicBezTo>
                <a:cubicBezTo>
                  <a:pt x="1324034" y="1002562"/>
                  <a:pt x="1322129" y="988275"/>
                  <a:pt x="1317843" y="975416"/>
                </a:cubicBezTo>
                <a:cubicBezTo>
                  <a:pt x="1321176" y="972559"/>
                  <a:pt x="1320700" y="971130"/>
                  <a:pt x="1320224" y="970177"/>
                </a:cubicBezTo>
                <a:close/>
                <a:moveTo>
                  <a:pt x="398680" y="447255"/>
                </a:moveTo>
                <a:cubicBezTo>
                  <a:pt x="411062" y="447255"/>
                  <a:pt x="423445" y="447255"/>
                  <a:pt x="435827" y="449160"/>
                </a:cubicBezTo>
                <a:cubicBezTo>
                  <a:pt x="403919" y="475354"/>
                  <a:pt x="370581" y="498214"/>
                  <a:pt x="330100" y="509167"/>
                </a:cubicBezTo>
                <a:cubicBezTo>
                  <a:pt x="305811" y="516787"/>
                  <a:pt x="281046" y="516311"/>
                  <a:pt x="254376" y="512025"/>
                </a:cubicBezTo>
                <a:cubicBezTo>
                  <a:pt x="290571" y="492022"/>
                  <a:pt x="292000" y="458685"/>
                  <a:pt x="290571" y="423442"/>
                </a:cubicBezTo>
                <a:cubicBezTo>
                  <a:pt x="281046" y="423442"/>
                  <a:pt x="273902" y="431062"/>
                  <a:pt x="266759" y="436777"/>
                </a:cubicBezTo>
                <a:cubicBezTo>
                  <a:pt x="245804" y="454399"/>
                  <a:pt x="225325" y="472496"/>
                  <a:pt x="204846" y="490594"/>
                </a:cubicBezTo>
                <a:cubicBezTo>
                  <a:pt x="192940" y="500595"/>
                  <a:pt x="181510" y="511549"/>
                  <a:pt x="166270" y="516787"/>
                </a:cubicBezTo>
                <a:cubicBezTo>
                  <a:pt x="229611" y="432491"/>
                  <a:pt x="301049" y="358672"/>
                  <a:pt x="399632" y="316762"/>
                </a:cubicBezTo>
                <a:cubicBezTo>
                  <a:pt x="400585" y="317715"/>
                  <a:pt x="401537" y="318667"/>
                  <a:pt x="402490" y="319620"/>
                </a:cubicBezTo>
                <a:cubicBezTo>
                  <a:pt x="392012" y="334384"/>
                  <a:pt x="382011" y="349147"/>
                  <a:pt x="371534" y="363911"/>
                </a:cubicBezTo>
                <a:cubicBezTo>
                  <a:pt x="369629" y="366292"/>
                  <a:pt x="366295" y="369150"/>
                  <a:pt x="368200" y="372484"/>
                </a:cubicBezTo>
                <a:cubicBezTo>
                  <a:pt x="370105" y="375817"/>
                  <a:pt x="374391" y="374389"/>
                  <a:pt x="377249" y="373912"/>
                </a:cubicBezTo>
                <a:cubicBezTo>
                  <a:pt x="399632" y="370102"/>
                  <a:pt x="422016" y="366292"/>
                  <a:pt x="444400" y="362482"/>
                </a:cubicBezTo>
                <a:cubicBezTo>
                  <a:pt x="448210" y="362006"/>
                  <a:pt x="452496" y="361530"/>
                  <a:pt x="457259" y="362006"/>
                </a:cubicBezTo>
                <a:cubicBezTo>
                  <a:pt x="432970" y="375817"/>
                  <a:pt x="414872" y="395344"/>
                  <a:pt x="397727" y="416775"/>
                </a:cubicBezTo>
                <a:cubicBezTo>
                  <a:pt x="397727" y="416775"/>
                  <a:pt x="397727" y="416775"/>
                  <a:pt x="397727" y="416775"/>
                </a:cubicBezTo>
                <a:cubicBezTo>
                  <a:pt x="394870" y="422014"/>
                  <a:pt x="392489" y="426776"/>
                  <a:pt x="389631" y="432015"/>
                </a:cubicBezTo>
                <a:cubicBezTo>
                  <a:pt x="382487" y="445826"/>
                  <a:pt x="383440" y="447255"/>
                  <a:pt x="398680" y="447255"/>
                </a:cubicBezTo>
                <a:close/>
                <a:moveTo>
                  <a:pt x="960655" y="859211"/>
                </a:moveTo>
                <a:cubicBezTo>
                  <a:pt x="955416" y="859211"/>
                  <a:pt x="949701" y="858735"/>
                  <a:pt x="944939" y="861116"/>
                </a:cubicBezTo>
                <a:cubicBezTo>
                  <a:pt x="949701" y="866355"/>
                  <a:pt x="951130" y="873022"/>
                  <a:pt x="952083" y="879214"/>
                </a:cubicBezTo>
                <a:cubicBezTo>
                  <a:pt x="954940" y="895882"/>
                  <a:pt x="948749" y="905407"/>
                  <a:pt x="931604" y="906360"/>
                </a:cubicBezTo>
                <a:cubicBezTo>
                  <a:pt x="879216" y="909694"/>
                  <a:pt x="826352" y="909217"/>
                  <a:pt x="773965" y="907789"/>
                </a:cubicBezTo>
                <a:cubicBezTo>
                  <a:pt x="764916" y="907789"/>
                  <a:pt x="765392" y="901597"/>
                  <a:pt x="765869" y="895882"/>
                </a:cubicBezTo>
                <a:cubicBezTo>
                  <a:pt x="768250" y="875880"/>
                  <a:pt x="771107" y="855877"/>
                  <a:pt x="773489" y="835399"/>
                </a:cubicBezTo>
                <a:cubicBezTo>
                  <a:pt x="773489" y="835399"/>
                  <a:pt x="773489" y="835399"/>
                  <a:pt x="773489" y="835399"/>
                </a:cubicBezTo>
                <a:cubicBezTo>
                  <a:pt x="773965" y="832541"/>
                  <a:pt x="774441" y="830160"/>
                  <a:pt x="774917" y="827302"/>
                </a:cubicBezTo>
                <a:cubicBezTo>
                  <a:pt x="775870" y="794917"/>
                  <a:pt x="781585" y="762532"/>
                  <a:pt x="785871" y="730624"/>
                </a:cubicBezTo>
                <a:cubicBezTo>
                  <a:pt x="789681" y="708716"/>
                  <a:pt x="786824" y="684904"/>
                  <a:pt x="803016" y="665854"/>
                </a:cubicBezTo>
                <a:cubicBezTo>
                  <a:pt x="810160" y="654900"/>
                  <a:pt x="821590" y="651090"/>
                  <a:pt x="832544" y="645375"/>
                </a:cubicBezTo>
                <a:cubicBezTo>
                  <a:pt x="894933" y="610609"/>
                  <a:pt x="959702" y="579176"/>
                  <a:pt x="1023044" y="546315"/>
                </a:cubicBezTo>
                <a:cubicBezTo>
                  <a:pt x="1026377" y="544410"/>
                  <a:pt x="1030664" y="541076"/>
                  <a:pt x="1033997" y="545839"/>
                </a:cubicBezTo>
                <a:cubicBezTo>
                  <a:pt x="1037331" y="550125"/>
                  <a:pt x="1033045" y="553459"/>
                  <a:pt x="1030664" y="556792"/>
                </a:cubicBezTo>
                <a:cubicBezTo>
                  <a:pt x="987801" y="610609"/>
                  <a:pt x="945415" y="664425"/>
                  <a:pt x="902552" y="718241"/>
                </a:cubicBezTo>
                <a:cubicBezTo>
                  <a:pt x="900647" y="723956"/>
                  <a:pt x="905410" y="726814"/>
                  <a:pt x="907315" y="731100"/>
                </a:cubicBezTo>
                <a:cubicBezTo>
                  <a:pt x="907315" y="731100"/>
                  <a:pt x="907315" y="731100"/>
                  <a:pt x="907315" y="731100"/>
                </a:cubicBezTo>
                <a:cubicBezTo>
                  <a:pt x="933985" y="718717"/>
                  <a:pt x="957797" y="701096"/>
                  <a:pt x="983039" y="686809"/>
                </a:cubicBezTo>
                <a:cubicBezTo>
                  <a:pt x="994469" y="680141"/>
                  <a:pt x="1005899" y="673474"/>
                  <a:pt x="1016852" y="666330"/>
                </a:cubicBezTo>
                <a:cubicBezTo>
                  <a:pt x="1018758" y="666330"/>
                  <a:pt x="1020662" y="665377"/>
                  <a:pt x="1022567" y="664425"/>
                </a:cubicBezTo>
                <a:cubicBezTo>
                  <a:pt x="1020662" y="664901"/>
                  <a:pt x="1018758" y="665377"/>
                  <a:pt x="1016852" y="666330"/>
                </a:cubicBezTo>
                <a:cubicBezTo>
                  <a:pt x="1028283" y="659662"/>
                  <a:pt x="1039712" y="652519"/>
                  <a:pt x="1051143" y="645851"/>
                </a:cubicBezTo>
                <a:cubicBezTo>
                  <a:pt x="1082099" y="626801"/>
                  <a:pt x="1112579" y="608227"/>
                  <a:pt x="1143535" y="589177"/>
                </a:cubicBezTo>
                <a:cubicBezTo>
                  <a:pt x="1148297" y="586320"/>
                  <a:pt x="1153060" y="582986"/>
                  <a:pt x="1158299" y="580129"/>
                </a:cubicBezTo>
                <a:cubicBezTo>
                  <a:pt x="1179254" y="567746"/>
                  <a:pt x="1176872" y="565841"/>
                  <a:pt x="1186397" y="590130"/>
                </a:cubicBezTo>
                <a:cubicBezTo>
                  <a:pt x="1204019" y="634897"/>
                  <a:pt x="1207829" y="680617"/>
                  <a:pt x="1197827" y="727766"/>
                </a:cubicBezTo>
                <a:cubicBezTo>
                  <a:pt x="1195922" y="741577"/>
                  <a:pt x="1193541" y="755389"/>
                  <a:pt x="1188779" y="768247"/>
                </a:cubicBezTo>
                <a:cubicBezTo>
                  <a:pt x="1188779" y="768247"/>
                  <a:pt x="1188779" y="768247"/>
                  <a:pt x="1188779" y="768247"/>
                </a:cubicBezTo>
                <a:cubicBezTo>
                  <a:pt x="1184493" y="795394"/>
                  <a:pt x="1177349" y="822540"/>
                  <a:pt x="1176872" y="850162"/>
                </a:cubicBezTo>
                <a:cubicBezTo>
                  <a:pt x="1176872" y="859211"/>
                  <a:pt x="1169729" y="858735"/>
                  <a:pt x="1163537" y="858735"/>
                </a:cubicBezTo>
                <a:cubicBezTo>
                  <a:pt x="1134010" y="858735"/>
                  <a:pt x="1104006" y="858735"/>
                  <a:pt x="1074479" y="858735"/>
                </a:cubicBezTo>
                <a:cubicBezTo>
                  <a:pt x="1036855" y="859211"/>
                  <a:pt x="998755" y="859211"/>
                  <a:pt x="960655" y="859211"/>
                </a:cubicBezTo>
                <a:close/>
                <a:moveTo>
                  <a:pt x="1281171" y="1123054"/>
                </a:moveTo>
                <a:cubicBezTo>
                  <a:pt x="1280695" y="1129245"/>
                  <a:pt x="1279266" y="1135436"/>
                  <a:pt x="1278314" y="1141151"/>
                </a:cubicBezTo>
                <a:cubicBezTo>
                  <a:pt x="1278314" y="1141151"/>
                  <a:pt x="1278314" y="1141151"/>
                  <a:pt x="1278314" y="1141151"/>
                </a:cubicBezTo>
                <a:cubicBezTo>
                  <a:pt x="1278314" y="1144485"/>
                  <a:pt x="1278314" y="1147819"/>
                  <a:pt x="1277837" y="1151153"/>
                </a:cubicBezTo>
                <a:cubicBezTo>
                  <a:pt x="1273075" y="1180680"/>
                  <a:pt x="1257835" y="1191634"/>
                  <a:pt x="1230212" y="1181633"/>
                </a:cubicBezTo>
                <a:cubicBezTo>
                  <a:pt x="1201161" y="1171155"/>
                  <a:pt x="1171158" y="1165916"/>
                  <a:pt x="1142106" y="1157820"/>
                </a:cubicBezTo>
                <a:cubicBezTo>
                  <a:pt x="1122104" y="1154486"/>
                  <a:pt x="1102101" y="1150676"/>
                  <a:pt x="1082099" y="1147342"/>
                </a:cubicBezTo>
                <a:cubicBezTo>
                  <a:pt x="1076860" y="1146390"/>
                  <a:pt x="1071621" y="1145438"/>
                  <a:pt x="1067811" y="1150676"/>
                </a:cubicBezTo>
                <a:cubicBezTo>
                  <a:pt x="1068764" y="1161154"/>
                  <a:pt x="1078765" y="1159249"/>
                  <a:pt x="1084480" y="1163535"/>
                </a:cubicBezTo>
                <a:lnTo>
                  <a:pt x="1084480" y="1163535"/>
                </a:lnTo>
                <a:cubicBezTo>
                  <a:pt x="1108769" y="1172108"/>
                  <a:pt x="1133058" y="1180204"/>
                  <a:pt x="1156870" y="1190205"/>
                </a:cubicBezTo>
                <a:lnTo>
                  <a:pt x="1156870" y="1190205"/>
                </a:lnTo>
                <a:cubicBezTo>
                  <a:pt x="1164014" y="1191634"/>
                  <a:pt x="1170681" y="1194015"/>
                  <a:pt x="1176872" y="1197349"/>
                </a:cubicBezTo>
                <a:lnTo>
                  <a:pt x="1176872" y="1197349"/>
                </a:lnTo>
                <a:cubicBezTo>
                  <a:pt x="1201161" y="1205921"/>
                  <a:pt x="1225926" y="1214970"/>
                  <a:pt x="1250215" y="1223543"/>
                </a:cubicBezTo>
                <a:cubicBezTo>
                  <a:pt x="1257835" y="1226400"/>
                  <a:pt x="1259740" y="1229734"/>
                  <a:pt x="1255930" y="1237354"/>
                </a:cubicBezTo>
                <a:cubicBezTo>
                  <a:pt x="1247834" y="1251165"/>
                  <a:pt x="1240214" y="1265453"/>
                  <a:pt x="1232594" y="1279740"/>
                </a:cubicBezTo>
                <a:cubicBezTo>
                  <a:pt x="1232594" y="1279740"/>
                  <a:pt x="1232594" y="1279740"/>
                  <a:pt x="1232594" y="1279740"/>
                </a:cubicBezTo>
                <a:cubicBezTo>
                  <a:pt x="1229736" y="1286884"/>
                  <a:pt x="1226403" y="1294028"/>
                  <a:pt x="1221640" y="1300219"/>
                </a:cubicBezTo>
                <a:cubicBezTo>
                  <a:pt x="1221640" y="1300219"/>
                  <a:pt x="1221640" y="1300219"/>
                  <a:pt x="1221640" y="1300219"/>
                </a:cubicBezTo>
                <a:cubicBezTo>
                  <a:pt x="1209258" y="1328318"/>
                  <a:pt x="1194018" y="1354988"/>
                  <a:pt x="1178777" y="1381181"/>
                </a:cubicBezTo>
                <a:cubicBezTo>
                  <a:pt x="1166395" y="1402613"/>
                  <a:pt x="1146869" y="1406899"/>
                  <a:pt x="1124485" y="1392611"/>
                </a:cubicBezTo>
                <a:cubicBezTo>
                  <a:pt x="1090671" y="1371656"/>
                  <a:pt x="1057810" y="1349273"/>
                  <a:pt x="1024472" y="1327841"/>
                </a:cubicBezTo>
                <a:cubicBezTo>
                  <a:pt x="1024472" y="1327841"/>
                  <a:pt x="1024472" y="1327841"/>
                  <a:pt x="1024472" y="1327841"/>
                </a:cubicBezTo>
                <a:cubicBezTo>
                  <a:pt x="988277" y="1304029"/>
                  <a:pt x="951606" y="1280693"/>
                  <a:pt x="915411" y="1256404"/>
                </a:cubicBezTo>
                <a:cubicBezTo>
                  <a:pt x="904458" y="1249260"/>
                  <a:pt x="902552" y="1236401"/>
                  <a:pt x="899219" y="1224971"/>
                </a:cubicBezTo>
                <a:cubicBezTo>
                  <a:pt x="897314" y="1219256"/>
                  <a:pt x="903029" y="1219733"/>
                  <a:pt x="906362" y="1219733"/>
                </a:cubicBezTo>
                <a:cubicBezTo>
                  <a:pt x="920650" y="1220209"/>
                  <a:pt x="935414" y="1221638"/>
                  <a:pt x="949701" y="1222590"/>
                </a:cubicBezTo>
                <a:cubicBezTo>
                  <a:pt x="968275" y="1221638"/>
                  <a:pt x="968275" y="1221638"/>
                  <a:pt x="971609" y="1202588"/>
                </a:cubicBezTo>
                <a:cubicBezTo>
                  <a:pt x="972561" y="1197349"/>
                  <a:pt x="973514" y="1192110"/>
                  <a:pt x="974466" y="1186871"/>
                </a:cubicBezTo>
                <a:cubicBezTo>
                  <a:pt x="974466" y="1186871"/>
                  <a:pt x="974466" y="1186871"/>
                  <a:pt x="974466" y="1186871"/>
                </a:cubicBezTo>
                <a:cubicBezTo>
                  <a:pt x="974942" y="1182109"/>
                  <a:pt x="974942" y="1177346"/>
                  <a:pt x="975419" y="1173060"/>
                </a:cubicBezTo>
                <a:cubicBezTo>
                  <a:pt x="975895" y="1170203"/>
                  <a:pt x="976371" y="1167821"/>
                  <a:pt x="976847" y="1164964"/>
                </a:cubicBezTo>
                <a:cubicBezTo>
                  <a:pt x="976847" y="1164964"/>
                  <a:pt x="976847" y="1164964"/>
                  <a:pt x="976847" y="1164964"/>
                </a:cubicBezTo>
                <a:cubicBezTo>
                  <a:pt x="977800" y="1154486"/>
                  <a:pt x="979229" y="1144009"/>
                  <a:pt x="980181" y="1133531"/>
                </a:cubicBezTo>
                <a:lnTo>
                  <a:pt x="980181" y="1133531"/>
                </a:lnTo>
                <a:cubicBezTo>
                  <a:pt x="986849" y="1074476"/>
                  <a:pt x="993516" y="1014945"/>
                  <a:pt x="1000184" y="955890"/>
                </a:cubicBezTo>
                <a:cubicBezTo>
                  <a:pt x="1000660" y="949699"/>
                  <a:pt x="1002089" y="943507"/>
                  <a:pt x="1003517" y="937792"/>
                </a:cubicBezTo>
                <a:cubicBezTo>
                  <a:pt x="1007804" y="921600"/>
                  <a:pt x="1017805" y="913504"/>
                  <a:pt x="1034474" y="912075"/>
                </a:cubicBezTo>
                <a:cubicBezTo>
                  <a:pt x="1088766" y="907789"/>
                  <a:pt x="1143535" y="903979"/>
                  <a:pt x="1197827" y="902550"/>
                </a:cubicBezTo>
                <a:cubicBezTo>
                  <a:pt x="1209258" y="902074"/>
                  <a:pt x="1220211" y="903026"/>
                  <a:pt x="1230689" y="907789"/>
                </a:cubicBezTo>
                <a:cubicBezTo>
                  <a:pt x="1244500" y="913980"/>
                  <a:pt x="1253072" y="923981"/>
                  <a:pt x="1256883" y="938745"/>
                </a:cubicBezTo>
                <a:cubicBezTo>
                  <a:pt x="1265931" y="973987"/>
                  <a:pt x="1271170" y="1010182"/>
                  <a:pt x="1277837" y="1045901"/>
                </a:cubicBezTo>
                <a:cubicBezTo>
                  <a:pt x="1279743" y="1055902"/>
                  <a:pt x="1276409" y="1059236"/>
                  <a:pt x="1266408" y="1059236"/>
                </a:cubicBezTo>
                <a:cubicBezTo>
                  <a:pt x="1242595" y="1058760"/>
                  <a:pt x="1219259" y="1058760"/>
                  <a:pt x="1195446" y="1058760"/>
                </a:cubicBezTo>
                <a:lnTo>
                  <a:pt x="1195446" y="1058760"/>
                </a:lnTo>
                <a:cubicBezTo>
                  <a:pt x="1188779" y="1058760"/>
                  <a:pt x="1182587" y="1058760"/>
                  <a:pt x="1175920" y="1058760"/>
                </a:cubicBezTo>
                <a:cubicBezTo>
                  <a:pt x="1175920" y="1058760"/>
                  <a:pt x="1175920" y="1058760"/>
                  <a:pt x="1175920" y="1058760"/>
                </a:cubicBezTo>
                <a:cubicBezTo>
                  <a:pt x="1146869" y="1058760"/>
                  <a:pt x="1117341" y="1059236"/>
                  <a:pt x="1088290" y="1059236"/>
                </a:cubicBezTo>
                <a:cubicBezTo>
                  <a:pt x="1083051" y="1059236"/>
                  <a:pt x="1075908" y="1057331"/>
                  <a:pt x="1075431" y="1066380"/>
                </a:cubicBezTo>
                <a:cubicBezTo>
                  <a:pt x="1075431" y="1074476"/>
                  <a:pt x="1081622" y="1073524"/>
                  <a:pt x="1086861" y="1074476"/>
                </a:cubicBezTo>
                <a:cubicBezTo>
                  <a:pt x="1096862" y="1076381"/>
                  <a:pt x="1107340" y="1075429"/>
                  <a:pt x="1117341" y="1077810"/>
                </a:cubicBezTo>
                <a:cubicBezTo>
                  <a:pt x="1118294" y="1077810"/>
                  <a:pt x="1119722" y="1078286"/>
                  <a:pt x="1121151" y="1078763"/>
                </a:cubicBezTo>
                <a:cubicBezTo>
                  <a:pt x="1144964" y="1080667"/>
                  <a:pt x="1168776" y="1082096"/>
                  <a:pt x="1193065" y="1084001"/>
                </a:cubicBezTo>
                <a:cubicBezTo>
                  <a:pt x="1211639" y="1084954"/>
                  <a:pt x="1230212" y="1085430"/>
                  <a:pt x="1248786" y="1086383"/>
                </a:cubicBezTo>
                <a:cubicBezTo>
                  <a:pt x="1273551" y="1087811"/>
                  <a:pt x="1282600" y="1098289"/>
                  <a:pt x="1281171" y="1123054"/>
                </a:cubicBezTo>
                <a:close/>
              </a:path>
            </a:pathLst>
          </a:custGeom>
          <a:solidFill>
            <a:schemeClr val="bg1"/>
          </a:solidFill>
          <a:ln w="47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E1A50BC-C944-48A8-A44C-8B5284FA376B}"/>
              </a:ext>
            </a:extLst>
          </p:cNvPr>
          <p:cNvSpPr/>
          <p:nvPr/>
        </p:nvSpPr>
        <p:spPr>
          <a:xfrm>
            <a:off x="7883010" y="2932126"/>
            <a:ext cx="1536312" cy="1189097"/>
          </a:xfrm>
          <a:custGeom>
            <a:avLst/>
            <a:gdLst>
              <a:gd name="connsiteX0" fmla="*/ 944140 w 1178350"/>
              <a:gd name="connsiteY0" fmla="*/ 641170 h 913221"/>
              <a:gd name="connsiteX1" fmla="*/ 944140 w 1178350"/>
              <a:gd name="connsiteY1" fmla="*/ 856219 h 913221"/>
              <a:gd name="connsiteX2" fmla="*/ 889936 w 1178350"/>
              <a:gd name="connsiteY2" fmla="*/ 912780 h 913221"/>
              <a:gd name="connsiteX3" fmla="*/ 724967 w 1178350"/>
              <a:gd name="connsiteY3" fmla="*/ 913369 h 913221"/>
              <a:gd name="connsiteX4" fmla="*/ 696097 w 1178350"/>
              <a:gd name="connsiteY4" fmla="*/ 883910 h 913221"/>
              <a:gd name="connsiteX5" fmla="*/ 696687 w 1178350"/>
              <a:gd name="connsiteY5" fmla="*/ 736616 h 913221"/>
              <a:gd name="connsiteX6" fmla="*/ 661336 w 1178350"/>
              <a:gd name="connsiteY6" fmla="*/ 699498 h 913221"/>
              <a:gd name="connsiteX7" fmla="*/ 519934 w 1178350"/>
              <a:gd name="connsiteY7" fmla="*/ 699498 h 913221"/>
              <a:gd name="connsiteX8" fmla="*/ 484584 w 1178350"/>
              <a:gd name="connsiteY8" fmla="*/ 736616 h 913221"/>
              <a:gd name="connsiteX9" fmla="*/ 485173 w 1178350"/>
              <a:gd name="connsiteY9" fmla="*/ 883910 h 913221"/>
              <a:gd name="connsiteX10" fmla="*/ 455714 w 1178350"/>
              <a:gd name="connsiteY10" fmla="*/ 912780 h 913221"/>
              <a:gd name="connsiteX11" fmla="*/ 293691 w 1178350"/>
              <a:gd name="connsiteY11" fmla="*/ 912191 h 913221"/>
              <a:gd name="connsiteX12" fmla="*/ 237130 w 1178350"/>
              <a:gd name="connsiteY12" fmla="*/ 855040 h 913221"/>
              <a:gd name="connsiteX13" fmla="*/ 236541 w 1178350"/>
              <a:gd name="connsiteY13" fmla="*/ 421997 h 913221"/>
              <a:gd name="connsiteX14" fmla="*/ 230649 w 1178350"/>
              <a:gd name="connsiteY14" fmla="*/ 395484 h 913221"/>
              <a:gd name="connsiteX15" fmla="*/ 208260 w 1178350"/>
              <a:gd name="connsiteY15" fmla="*/ 407267 h 913221"/>
              <a:gd name="connsiteX16" fmla="*/ 110457 w 1178350"/>
              <a:gd name="connsiteY16" fmla="*/ 477968 h 913221"/>
              <a:gd name="connsiteX17" fmla="*/ 58021 w 1178350"/>
              <a:gd name="connsiteY17" fmla="*/ 493876 h 913221"/>
              <a:gd name="connsiteX18" fmla="*/ 2638 w 1178350"/>
              <a:gd name="connsiteY18" fmla="*/ 452634 h 913221"/>
              <a:gd name="connsiteX19" fmla="*/ 25616 w 1178350"/>
              <a:gd name="connsiteY19" fmla="*/ 390770 h 913221"/>
              <a:gd name="connsiteX20" fmla="*/ 211795 w 1178350"/>
              <a:gd name="connsiteY20" fmla="*/ 256439 h 913221"/>
              <a:gd name="connsiteX21" fmla="*/ 532307 w 1178350"/>
              <a:gd name="connsiteY21" fmla="*/ 26071 h 913221"/>
              <a:gd name="connsiteX22" fmla="*/ 648963 w 1178350"/>
              <a:gd name="connsiteY22" fmla="*/ 26071 h 913221"/>
              <a:gd name="connsiteX23" fmla="*/ 770923 w 1178350"/>
              <a:gd name="connsiteY23" fmla="*/ 113858 h 913221"/>
              <a:gd name="connsiteX24" fmla="*/ 798025 w 1178350"/>
              <a:gd name="connsiteY24" fmla="*/ 102075 h 913221"/>
              <a:gd name="connsiteX25" fmla="*/ 851051 w 1178350"/>
              <a:gd name="connsiteY25" fmla="*/ 50816 h 913221"/>
              <a:gd name="connsiteX26" fmla="*/ 904076 w 1178350"/>
              <a:gd name="connsiteY26" fmla="*/ 50816 h 913221"/>
              <a:gd name="connsiteX27" fmla="*/ 944140 w 1178350"/>
              <a:gd name="connsiteY27" fmla="*/ 90880 h 913221"/>
              <a:gd name="connsiteX28" fmla="*/ 943551 w 1178350"/>
              <a:gd name="connsiteY28" fmla="*/ 199878 h 913221"/>
              <a:gd name="connsiteX29" fmla="*/ 976545 w 1178350"/>
              <a:gd name="connsiteY29" fmla="*/ 262330 h 913221"/>
              <a:gd name="connsiteX30" fmla="*/ 1144460 w 1178350"/>
              <a:gd name="connsiteY30" fmla="*/ 381933 h 913221"/>
              <a:gd name="connsiteX31" fmla="*/ 1179810 w 1178350"/>
              <a:gd name="connsiteY31" fmla="*/ 429656 h 913221"/>
              <a:gd name="connsiteX32" fmla="*/ 1155065 w 1178350"/>
              <a:gd name="connsiteY32" fmla="*/ 482682 h 913221"/>
              <a:gd name="connsiteX33" fmla="*/ 1079651 w 1178350"/>
              <a:gd name="connsiteY33" fmla="*/ 482682 h 913221"/>
              <a:gd name="connsiteX34" fmla="*/ 978902 w 1178350"/>
              <a:gd name="connsiteY34" fmla="*/ 411392 h 913221"/>
              <a:gd name="connsiteX35" fmla="*/ 949443 w 1178350"/>
              <a:gd name="connsiteY35" fmla="*/ 395484 h 913221"/>
              <a:gd name="connsiteX36" fmla="*/ 944140 w 1178350"/>
              <a:gd name="connsiteY36" fmla="*/ 427888 h 913221"/>
              <a:gd name="connsiteX37" fmla="*/ 944140 w 1178350"/>
              <a:gd name="connsiteY37" fmla="*/ 641170 h 913221"/>
              <a:gd name="connsiteX0" fmla="*/ 944140 w 1180071"/>
              <a:gd name="connsiteY0" fmla="*/ 641170 h 925763"/>
              <a:gd name="connsiteX1" fmla="*/ 944140 w 1180071"/>
              <a:gd name="connsiteY1" fmla="*/ 856219 h 925763"/>
              <a:gd name="connsiteX2" fmla="*/ 889936 w 1180071"/>
              <a:gd name="connsiteY2" fmla="*/ 912780 h 925763"/>
              <a:gd name="connsiteX3" fmla="*/ 724967 w 1180071"/>
              <a:gd name="connsiteY3" fmla="*/ 913369 h 925763"/>
              <a:gd name="connsiteX4" fmla="*/ 696097 w 1180071"/>
              <a:gd name="connsiteY4" fmla="*/ 883910 h 925763"/>
              <a:gd name="connsiteX5" fmla="*/ 696687 w 1180071"/>
              <a:gd name="connsiteY5" fmla="*/ 736616 h 925763"/>
              <a:gd name="connsiteX6" fmla="*/ 661336 w 1180071"/>
              <a:gd name="connsiteY6" fmla="*/ 699498 h 925763"/>
              <a:gd name="connsiteX7" fmla="*/ 519934 w 1180071"/>
              <a:gd name="connsiteY7" fmla="*/ 699498 h 925763"/>
              <a:gd name="connsiteX8" fmla="*/ 484584 w 1180071"/>
              <a:gd name="connsiteY8" fmla="*/ 736616 h 925763"/>
              <a:gd name="connsiteX9" fmla="*/ 455714 w 1180071"/>
              <a:gd name="connsiteY9" fmla="*/ 912780 h 925763"/>
              <a:gd name="connsiteX10" fmla="*/ 293691 w 1180071"/>
              <a:gd name="connsiteY10" fmla="*/ 912191 h 925763"/>
              <a:gd name="connsiteX11" fmla="*/ 237130 w 1180071"/>
              <a:gd name="connsiteY11" fmla="*/ 855040 h 925763"/>
              <a:gd name="connsiteX12" fmla="*/ 236541 w 1180071"/>
              <a:gd name="connsiteY12" fmla="*/ 421997 h 925763"/>
              <a:gd name="connsiteX13" fmla="*/ 230649 w 1180071"/>
              <a:gd name="connsiteY13" fmla="*/ 395484 h 925763"/>
              <a:gd name="connsiteX14" fmla="*/ 208260 w 1180071"/>
              <a:gd name="connsiteY14" fmla="*/ 407267 h 925763"/>
              <a:gd name="connsiteX15" fmla="*/ 110457 w 1180071"/>
              <a:gd name="connsiteY15" fmla="*/ 477968 h 925763"/>
              <a:gd name="connsiteX16" fmla="*/ 58021 w 1180071"/>
              <a:gd name="connsiteY16" fmla="*/ 493876 h 925763"/>
              <a:gd name="connsiteX17" fmla="*/ 2638 w 1180071"/>
              <a:gd name="connsiteY17" fmla="*/ 452634 h 925763"/>
              <a:gd name="connsiteX18" fmla="*/ 25616 w 1180071"/>
              <a:gd name="connsiteY18" fmla="*/ 390770 h 925763"/>
              <a:gd name="connsiteX19" fmla="*/ 211795 w 1180071"/>
              <a:gd name="connsiteY19" fmla="*/ 256439 h 925763"/>
              <a:gd name="connsiteX20" fmla="*/ 532307 w 1180071"/>
              <a:gd name="connsiteY20" fmla="*/ 26071 h 925763"/>
              <a:gd name="connsiteX21" fmla="*/ 648963 w 1180071"/>
              <a:gd name="connsiteY21" fmla="*/ 26071 h 925763"/>
              <a:gd name="connsiteX22" fmla="*/ 770923 w 1180071"/>
              <a:gd name="connsiteY22" fmla="*/ 113858 h 925763"/>
              <a:gd name="connsiteX23" fmla="*/ 798025 w 1180071"/>
              <a:gd name="connsiteY23" fmla="*/ 102075 h 925763"/>
              <a:gd name="connsiteX24" fmla="*/ 851051 w 1180071"/>
              <a:gd name="connsiteY24" fmla="*/ 50816 h 925763"/>
              <a:gd name="connsiteX25" fmla="*/ 904076 w 1180071"/>
              <a:gd name="connsiteY25" fmla="*/ 50816 h 925763"/>
              <a:gd name="connsiteX26" fmla="*/ 944140 w 1180071"/>
              <a:gd name="connsiteY26" fmla="*/ 90880 h 925763"/>
              <a:gd name="connsiteX27" fmla="*/ 943551 w 1180071"/>
              <a:gd name="connsiteY27" fmla="*/ 199878 h 925763"/>
              <a:gd name="connsiteX28" fmla="*/ 976545 w 1180071"/>
              <a:gd name="connsiteY28" fmla="*/ 262330 h 925763"/>
              <a:gd name="connsiteX29" fmla="*/ 1144460 w 1180071"/>
              <a:gd name="connsiteY29" fmla="*/ 381933 h 925763"/>
              <a:gd name="connsiteX30" fmla="*/ 1179810 w 1180071"/>
              <a:gd name="connsiteY30" fmla="*/ 429656 h 925763"/>
              <a:gd name="connsiteX31" fmla="*/ 1155065 w 1180071"/>
              <a:gd name="connsiteY31" fmla="*/ 482682 h 925763"/>
              <a:gd name="connsiteX32" fmla="*/ 1079651 w 1180071"/>
              <a:gd name="connsiteY32" fmla="*/ 482682 h 925763"/>
              <a:gd name="connsiteX33" fmla="*/ 978902 w 1180071"/>
              <a:gd name="connsiteY33" fmla="*/ 411392 h 925763"/>
              <a:gd name="connsiteX34" fmla="*/ 949443 w 1180071"/>
              <a:gd name="connsiteY34" fmla="*/ 395484 h 925763"/>
              <a:gd name="connsiteX35" fmla="*/ 944140 w 1180071"/>
              <a:gd name="connsiteY35" fmla="*/ 427888 h 925763"/>
              <a:gd name="connsiteX36" fmla="*/ 944140 w 1180071"/>
              <a:gd name="connsiteY36" fmla="*/ 641170 h 925763"/>
              <a:gd name="connsiteX0" fmla="*/ 944140 w 1180071"/>
              <a:gd name="connsiteY0" fmla="*/ 641170 h 928513"/>
              <a:gd name="connsiteX1" fmla="*/ 944140 w 1180071"/>
              <a:gd name="connsiteY1" fmla="*/ 856219 h 928513"/>
              <a:gd name="connsiteX2" fmla="*/ 889936 w 1180071"/>
              <a:gd name="connsiteY2" fmla="*/ 912780 h 928513"/>
              <a:gd name="connsiteX3" fmla="*/ 724967 w 1180071"/>
              <a:gd name="connsiteY3" fmla="*/ 913369 h 928513"/>
              <a:gd name="connsiteX4" fmla="*/ 696097 w 1180071"/>
              <a:gd name="connsiteY4" fmla="*/ 883910 h 928513"/>
              <a:gd name="connsiteX5" fmla="*/ 696687 w 1180071"/>
              <a:gd name="connsiteY5" fmla="*/ 736616 h 928513"/>
              <a:gd name="connsiteX6" fmla="*/ 661336 w 1180071"/>
              <a:gd name="connsiteY6" fmla="*/ 699498 h 928513"/>
              <a:gd name="connsiteX7" fmla="*/ 519934 w 1180071"/>
              <a:gd name="connsiteY7" fmla="*/ 699498 h 928513"/>
              <a:gd name="connsiteX8" fmla="*/ 455714 w 1180071"/>
              <a:gd name="connsiteY8" fmla="*/ 912780 h 928513"/>
              <a:gd name="connsiteX9" fmla="*/ 293691 w 1180071"/>
              <a:gd name="connsiteY9" fmla="*/ 912191 h 928513"/>
              <a:gd name="connsiteX10" fmla="*/ 237130 w 1180071"/>
              <a:gd name="connsiteY10" fmla="*/ 855040 h 928513"/>
              <a:gd name="connsiteX11" fmla="*/ 236541 w 1180071"/>
              <a:gd name="connsiteY11" fmla="*/ 421997 h 928513"/>
              <a:gd name="connsiteX12" fmla="*/ 230649 w 1180071"/>
              <a:gd name="connsiteY12" fmla="*/ 395484 h 928513"/>
              <a:gd name="connsiteX13" fmla="*/ 208260 w 1180071"/>
              <a:gd name="connsiteY13" fmla="*/ 407267 h 928513"/>
              <a:gd name="connsiteX14" fmla="*/ 110457 w 1180071"/>
              <a:gd name="connsiteY14" fmla="*/ 477968 h 928513"/>
              <a:gd name="connsiteX15" fmla="*/ 58021 w 1180071"/>
              <a:gd name="connsiteY15" fmla="*/ 493876 h 928513"/>
              <a:gd name="connsiteX16" fmla="*/ 2638 w 1180071"/>
              <a:gd name="connsiteY16" fmla="*/ 452634 h 928513"/>
              <a:gd name="connsiteX17" fmla="*/ 25616 w 1180071"/>
              <a:gd name="connsiteY17" fmla="*/ 390770 h 928513"/>
              <a:gd name="connsiteX18" fmla="*/ 211795 w 1180071"/>
              <a:gd name="connsiteY18" fmla="*/ 256439 h 928513"/>
              <a:gd name="connsiteX19" fmla="*/ 532307 w 1180071"/>
              <a:gd name="connsiteY19" fmla="*/ 26071 h 928513"/>
              <a:gd name="connsiteX20" fmla="*/ 648963 w 1180071"/>
              <a:gd name="connsiteY20" fmla="*/ 26071 h 928513"/>
              <a:gd name="connsiteX21" fmla="*/ 770923 w 1180071"/>
              <a:gd name="connsiteY21" fmla="*/ 113858 h 928513"/>
              <a:gd name="connsiteX22" fmla="*/ 798025 w 1180071"/>
              <a:gd name="connsiteY22" fmla="*/ 102075 h 928513"/>
              <a:gd name="connsiteX23" fmla="*/ 851051 w 1180071"/>
              <a:gd name="connsiteY23" fmla="*/ 50816 h 928513"/>
              <a:gd name="connsiteX24" fmla="*/ 904076 w 1180071"/>
              <a:gd name="connsiteY24" fmla="*/ 50816 h 928513"/>
              <a:gd name="connsiteX25" fmla="*/ 944140 w 1180071"/>
              <a:gd name="connsiteY25" fmla="*/ 90880 h 928513"/>
              <a:gd name="connsiteX26" fmla="*/ 943551 w 1180071"/>
              <a:gd name="connsiteY26" fmla="*/ 199878 h 928513"/>
              <a:gd name="connsiteX27" fmla="*/ 976545 w 1180071"/>
              <a:gd name="connsiteY27" fmla="*/ 262330 h 928513"/>
              <a:gd name="connsiteX28" fmla="*/ 1144460 w 1180071"/>
              <a:gd name="connsiteY28" fmla="*/ 381933 h 928513"/>
              <a:gd name="connsiteX29" fmla="*/ 1179810 w 1180071"/>
              <a:gd name="connsiteY29" fmla="*/ 429656 h 928513"/>
              <a:gd name="connsiteX30" fmla="*/ 1155065 w 1180071"/>
              <a:gd name="connsiteY30" fmla="*/ 482682 h 928513"/>
              <a:gd name="connsiteX31" fmla="*/ 1079651 w 1180071"/>
              <a:gd name="connsiteY31" fmla="*/ 482682 h 928513"/>
              <a:gd name="connsiteX32" fmla="*/ 978902 w 1180071"/>
              <a:gd name="connsiteY32" fmla="*/ 411392 h 928513"/>
              <a:gd name="connsiteX33" fmla="*/ 949443 w 1180071"/>
              <a:gd name="connsiteY33" fmla="*/ 395484 h 928513"/>
              <a:gd name="connsiteX34" fmla="*/ 944140 w 1180071"/>
              <a:gd name="connsiteY34" fmla="*/ 427888 h 928513"/>
              <a:gd name="connsiteX35" fmla="*/ 944140 w 1180071"/>
              <a:gd name="connsiteY35" fmla="*/ 641170 h 928513"/>
              <a:gd name="connsiteX0" fmla="*/ 944140 w 1180071"/>
              <a:gd name="connsiteY0" fmla="*/ 641170 h 928513"/>
              <a:gd name="connsiteX1" fmla="*/ 944140 w 1180071"/>
              <a:gd name="connsiteY1" fmla="*/ 856219 h 928513"/>
              <a:gd name="connsiteX2" fmla="*/ 889936 w 1180071"/>
              <a:gd name="connsiteY2" fmla="*/ 912780 h 928513"/>
              <a:gd name="connsiteX3" fmla="*/ 724967 w 1180071"/>
              <a:gd name="connsiteY3" fmla="*/ 913369 h 928513"/>
              <a:gd name="connsiteX4" fmla="*/ 696097 w 1180071"/>
              <a:gd name="connsiteY4" fmla="*/ 883910 h 928513"/>
              <a:gd name="connsiteX5" fmla="*/ 696687 w 1180071"/>
              <a:gd name="connsiteY5" fmla="*/ 736616 h 928513"/>
              <a:gd name="connsiteX6" fmla="*/ 661336 w 1180071"/>
              <a:gd name="connsiteY6" fmla="*/ 699498 h 928513"/>
              <a:gd name="connsiteX7" fmla="*/ 455714 w 1180071"/>
              <a:gd name="connsiteY7" fmla="*/ 912780 h 928513"/>
              <a:gd name="connsiteX8" fmla="*/ 293691 w 1180071"/>
              <a:gd name="connsiteY8" fmla="*/ 912191 h 928513"/>
              <a:gd name="connsiteX9" fmla="*/ 237130 w 1180071"/>
              <a:gd name="connsiteY9" fmla="*/ 855040 h 928513"/>
              <a:gd name="connsiteX10" fmla="*/ 236541 w 1180071"/>
              <a:gd name="connsiteY10" fmla="*/ 421997 h 928513"/>
              <a:gd name="connsiteX11" fmla="*/ 230649 w 1180071"/>
              <a:gd name="connsiteY11" fmla="*/ 395484 h 928513"/>
              <a:gd name="connsiteX12" fmla="*/ 208260 w 1180071"/>
              <a:gd name="connsiteY12" fmla="*/ 407267 h 928513"/>
              <a:gd name="connsiteX13" fmla="*/ 110457 w 1180071"/>
              <a:gd name="connsiteY13" fmla="*/ 477968 h 928513"/>
              <a:gd name="connsiteX14" fmla="*/ 58021 w 1180071"/>
              <a:gd name="connsiteY14" fmla="*/ 493876 h 928513"/>
              <a:gd name="connsiteX15" fmla="*/ 2638 w 1180071"/>
              <a:gd name="connsiteY15" fmla="*/ 452634 h 928513"/>
              <a:gd name="connsiteX16" fmla="*/ 25616 w 1180071"/>
              <a:gd name="connsiteY16" fmla="*/ 390770 h 928513"/>
              <a:gd name="connsiteX17" fmla="*/ 211795 w 1180071"/>
              <a:gd name="connsiteY17" fmla="*/ 256439 h 928513"/>
              <a:gd name="connsiteX18" fmla="*/ 532307 w 1180071"/>
              <a:gd name="connsiteY18" fmla="*/ 26071 h 928513"/>
              <a:gd name="connsiteX19" fmla="*/ 648963 w 1180071"/>
              <a:gd name="connsiteY19" fmla="*/ 26071 h 928513"/>
              <a:gd name="connsiteX20" fmla="*/ 770923 w 1180071"/>
              <a:gd name="connsiteY20" fmla="*/ 113858 h 928513"/>
              <a:gd name="connsiteX21" fmla="*/ 798025 w 1180071"/>
              <a:gd name="connsiteY21" fmla="*/ 102075 h 928513"/>
              <a:gd name="connsiteX22" fmla="*/ 851051 w 1180071"/>
              <a:gd name="connsiteY22" fmla="*/ 50816 h 928513"/>
              <a:gd name="connsiteX23" fmla="*/ 904076 w 1180071"/>
              <a:gd name="connsiteY23" fmla="*/ 50816 h 928513"/>
              <a:gd name="connsiteX24" fmla="*/ 944140 w 1180071"/>
              <a:gd name="connsiteY24" fmla="*/ 90880 h 928513"/>
              <a:gd name="connsiteX25" fmla="*/ 943551 w 1180071"/>
              <a:gd name="connsiteY25" fmla="*/ 199878 h 928513"/>
              <a:gd name="connsiteX26" fmla="*/ 976545 w 1180071"/>
              <a:gd name="connsiteY26" fmla="*/ 262330 h 928513"/>
              <a:gd name="connsiteX27" fmla="*/ 1144460 w 1180071"/>
              <a:gd name="connsiteY27" fmla="*/ 381933 h 928513"/>
              <a:gd name="connsiteX28" fmla="*/ 1179810 w 1180071"/>
              <a:gd name="connsiteY28" fmla="*/ 429656 h 928513"/>
              <a:gd name="connsiteX29" fmla="*/ 1155065 w 1180071"/>
              <a:gd name="connsiteY29" fmla="*/ 482682 h 928513"/>
              <a:gd name="connsiteX30" fmla="*/ 1079651 w 1180071"/>
              <a:gd name="connsiteY30" fmla="*/ 482682 h 928513"/>
              <a:gd name="connsiteX31" fmla="*/ 978902 w 1180071"/>
              <a:gd name="connsiteY31" fmla="*/ 411392 h 928513"/>
              <a:gd name="connsiteX32" fmla="*/ 949443 w 1180071"/>
              <a:gd name="connsiteY32" fmla="*/ 395484 h 928513"/>
              <a:gd name="connsiteX33" fmla="*/ 944140 w 1180071"/>
              <a:gd name="connsiteY33" fmla="*/ 427888 h 928513"/>
              <a:gd name="connsiteX34" fmla="*/ 944140 w 1180071"/>
              <a:gd name="connsiteY34" fmla="*/ 641170 h 928513"/>
              <a:gd name="connsiteX0" fmla="*/ 944140 w 1180071"/>
              <a:gd name="connsiteY0" fmla="*/ 641170 h 925763"/>
              <a:gd name="connsiteX1" fmla="*/ 944140 w 1180071"/>
              <a:gd name="connsiteY1" fmla="*/ 856219 h 925763"/>
              <a:gd name="connsiteX2" fmla="*/ 889936 w 1180071"/>
              <a:gd name="connsiteY2" fmla="*/ 912780 h 925763"/>
              <a:gd name="connsiteX3" fmla="*/ 724967 w 1180071"/>
              <a:gd name="connsiteY3" fmla="*/ 913369 h 925763"/>
              <a:gd name="connsiteX4" fmla="*/ 696097 w 1180071"/>
              <a:gd name="connsiteY4" fmla="*/ 883910 h 925763"/>
              <a:gd name="connsiteX5" fmla="*/ 696687 w 1180071"/>
              <a:gd name="connsiteY5" fmla="*/ 736616 h 925763"/>
              <a:gd name="connsiteX6" fmla="*/ 455714 w 1180071"/>
              <a:gd name="connsiteY6" fmla="*/ 912780 h 925763"/>
              <a:gd name="connsiteX7" fmla="*/ 293691 w 1180071"/>
              <a:gd name="connsiteY7" fmla="*/ 912191 h 925763"/>
              <a:gd name="connsiteX8" fmla="*/ 237130 w 1180071"/>
              <a:gd name="connsiteY8" fmla="*/ 855040 h 925763"/>
              <a:gd name="connsiteX9" fmla="*/ 236541 w 1180071"/>
              <a:gd name="connsiteY9" fmla="*/ 421997 h 925763"/>
              <a:gd name="connsiteX10" fmla="*/ 230649 w 1180071"/>
              <a:gd name="connsiteY10" fmla="*/ 395484 h 925763"/>
              <a:gd name="connsiteX11" fmla="*/ 208260 w 1180071"/>
              <a:gd name="connsiteY11" fmla="*/ 407267 h 925763"/>
              <a:gd name="connsiteX12" fmla="*/ 110457 w 1180071"/>
              <a:gd name="connsiteY12" fmla="*/ 477968 h 925763"/>
              <a:gd name="connsiteX13" fmla="*/ 58021 w 1180071"/>
              <a:gd name="connsiteY13" fmla="*/ 493876 h 925763"/>
              <a:gd name="connsiteX14" fmla="*/ 2638 w 1180071"/>
              <a:gd name="connsiteY14" fmla="*/ 452634 h 925763"/>
              <a:gd name="connsiteX15" fmla="*/ 25616 w 1180071"/>
              <a:gd name="connsiteY15" fmla="*/ 390770 h 925763"/>
              <a:gd name="connsiteX16" fmla="*/ 211795 w 1180071"/>
              <a:gd name="connsiteY16" fmla="*/ 256439 h 925763"/>
              <a:gd name="connsiteX17" fmla="*/ 532307 w 1180071"/>
              <a:gd name="connsiteY17" fmla="*/ 26071 h 925763"/>
              <a:gd name="connsiteX18" fmla="*/ 648963 w 1180071"/>
              <a:gd name="connsiteY18" fmla="*/ 26071 h 925763"/>
              <a:gd name="connsiteX19" fmla="*/ 770923 w 1180071"/>
              <a:gd name="connsiteY19" fmla="*/ 113858 h 925763"/>
              <a:gd name="connsiteX20" fmla="*/ 798025 w 1180071"/>
              <a:gd name="connsiteY20" fmla="*/ 102075 h 925763"/>
              <a:gd name="connsiteX21" fmla="*/ 851051 w 1180071"/>
              <a:gd name="connsiteY21" fmla="*/ 50816 h 925763"/>
              <a:gd name="connsiteX22" fmla="*/ 904076 w 1180071"/>
              <a:gd name="connsiteY22" fmla="*/ 50816 h 925763"/>
              <a:gd name="connsiteX23" fmla="*/ 944140 w 1180071"/>
              <a:gd name="connsiteY23" fmla="*/ 90880 h 925763"/>
              <a:gd name="connsiteX24" fmla="*/ 943551 w 1180071"/>
              <a:gd name="connsiteY24" fmla="*/ 199878 h 925763"/>
              <a:gd name="connsiteX25" fmla="*/ 976545 w 1180071"/>
              <a:gd name="connsiteY25" fmla="*/ 262330 h 925763"/>
              <a:gd name="connsiteX26" fmla="*/ 1144460 w 1180071"/>
              <a:gd name="connsiteY26" fmla="*/ 381933 h 925763"/>
              <a:gd name="connsiteX27" fmla="*/ 1179810 w 1180071"/>
              <a:gd name="connsiteY27" fmla="*/ 429656 h 925763"/>
              <a:gd name="connsiteX28" fmla="*/ 1155065 w 1180071"/>
              <a:gd name="connsiteY28" fmla="*/ 482682 h 925763"/>
              <a:gd name="connsiteX29" fmla="*/ 1079651 w 1180071"/>
              <a:gd name="connsiteY29" fmla="*/ 482682 h 925763"/>
              <a:gd name="connsiteX30" fmla="*/ 978902 w 1180071"/>
              <a:gd name="connsiteY30" fmla="*/ 411392 h 925763"/>
              <a:gd name="connsiteX31" fmla="*/ 949443 w 1180071"/>
              <a:gd name="connsiteY31" fmla="*/ 395484 h 925763"/>
              <a:gd name="connsiteX32" fmla="*/ 944140 w 1180071"/>
              <a:gd name="connsiteY32" fmla="*/ 427888 h 925763"/>
              <a:gd name="connsiteX33" fmla="*/ 944140 w 1180071"/>
              <a:gd name="connsiteY33" fmla="*/ 641170 h 925763"/>
              <a:gd name="connsiteX0" fmla="*/ 944140 w 1180071"/>
              <a:gd name="connsiteY0" fmla="*/ 641170 h 914853"/>
              <a:gd name="connsiteX1" fmla="*/ 944140 w 1180071"/>
              <a:gd name="connsiteY1" fmla="*/ 856219 h 914853"/>
              <a:gd name="connsiteX2" fmla="*/ 889936 w 1180071"/>
              <a:gd name="connsiteY2" fmla="*/ 912780 h 914853"/>
              <a:gd name="connsiteX3" fmla="*/ 724967 w 1180071"/>
              <a:gd name="connsiteY3" fmla="*/ 913369 h 914853"/>
              <a:gd name="connsiteX4" fmla="*/ 696097 w 1180071"/>
              <a:gd name="connsiteY4" fmla="*/ 883910 h 914853"/>
              <a:gd name="connsiteX5" fmla="*/ 455714 w 1180071"/>
              <a:gd name="connsiteY5" fmla="*/ 912780 h 914853"/>
              <a:gd name="connsiteX6" fmla="*/ 293691 w 1180071"/>
              <a:gd name="connsiteY6" fmla="*/ 912191 h 914853"/>
              <a:gd name="connsiteX7" fmla="*/ 237130 w 1180071"/>
              <a:gd name="connsiteY7" fmla="*/ 855040 h 914853"/>
              <a:gd name="connsiteX8" fmla="*/ 236541 w 1180071"/>
              <a:gd name="connsiteY8" fmla="*/ 421997 h 914853"/>
              <a:gd name="connsiteX9" fmla="*/ 230649 w 1180071"/>
              <a:gd name="connsiteY9" fmla="*/ 395484 h 914853"/>
              <a:gd name="connsiteX10" fmla="*/ 208260 w 1180071"/>
              <a:gd name="connsiteY10" fmla="*/ 407267 h 914853"/>
              <a:gd name="connsiteX11" fmla="*/ 110457 w 1180071"/>
              <a:gd name="connsiteY11" fmla="*/ 477968 h 914853"/>
              <a:gd name="connsiteX12" fmla="*/ 58021 w 1180071"/>
              <a:gd name="connsiteY12" fmla="*/ 493876 h 914853"/>
              <a:gd name="connsiteX13" fmla="*/ 2638 w 1180071"/>
              <a:gd name="connsiteY13" fmla="*/ 452634 h 914853"/>
              <a:gd name="connsiteX14" fmla="*/ 25616 w 1180071"/>
              <a:gd name="connsiteY14" fmla="*/ 390770 h 914853"/>
              <a:gd name="connsiteX15" fmla="*/ 211795 w 1180071"/>
              <a:gd name="connsiteY15" fmla="*/ 256439 h 914853"/>
              <a:gd name="connsiteX16" fmla="*/ 532307 w 1180071"/>
              <a:gd name="connsiteY16" fmla="*/ 26071 h 914853"/>
              <a:gd name="connsiteX17" fmla="*/ 648963 w 1180071"/>
              <a:gd name="connsiteY17" fmla="*/ 26071 h 914853"/>
              <a:gd name="connsiteX18" fmla="*/ 770923 w 1180071"/>
              <a:gd name="connsiteY18" fmla="*/ 113858 h 914853"/>
              <a:gd name="connsiteX19" fmla="*/ 798025 w 1180071"/>
              <a:gd name="connsiteY19" fmla="*/ 102075 h 914853"/>
              <a:gd name="connsiteX20" fmla="*/ 851051 w 1180071"/>
              <a:gd name="connsiteY20" fmla="*/ 50816 h 914853"/>
              <a:gd name="connsiteX21" fmla="*/ 904076 w 1180071"/>
              <a:gd name="connsiteY21" fmla="*/ 50816 h 914853"/>
              <a:gd name="connsiteX22" fmla="*/ 944140 w 1180071"/>
              <a:gd name="connsiteY22" fmla="*/ 90880 h 914853"/>
              <a:gd name="connsiteX23" fmla="*/ 943551 w 1180071"/>
              <a:gd name="connsiteY23" fmla="*/ 199878 h 914853"/>
              <a:gd name="connsiteX24" fmla="*/ 976545 w 1180071"/>
              <a:gd name="connsiteY24" fmla="*/ 262330 h 914853"/>
              <a:gd name="connsiteX25" fmla="*/ 1144460 w 1180071"/>
              <a:gd name="connsiteY25" fmla="*/ 381933 h 914853"/>
              <a:gd name="connsiteX26" fmla="*/ 1179810 w 1180071"/>
              <a:gd name="connsiteY26" fmla="*/ 429656 h 914853"/>
              <a:gd name="connsiteX27" fmla="*/ 1155065 w 1180071"/>
              <a:gd name="connsiteY27" fmla="*/ 482682 h 914853"/>
              <a:gd name="connsiteX28" fmla="*/ 1079651 w 1180071"/>
              <a:gd name="connsiteY28" fmla="*/ 482682 h 914853"/>
              <a:gd name="connsiteX29" fmla="*/ 978902 w 1180071"/>
              <a:gd name="connsiteY29" fmla="*/ 411392 h 914853"/>
              <a:gd name="connsiteX30" fmla="*/ 949443 w 1180071"/>
              <a:gd name="connsiteY30" fmla="*/ 395484 h 914853"/>
              <a:gd name="connsiteX31" fmla="*/ 944140 w 1180071"/>
              <a:gd name="connsiteY31" fmla="*/ 427888 h 914853"/>
              <a:gd name="connsiteX32" fmla="*/ 944140 w 1180071"/>
              <a:gd name="connsiteY32" fmla="*/ 641170 h 914853"/>
              <a:gd name="connsiteX0" fmla="*/ 944140 w 1180071"/>
              <a:gd name="connsiteY0" fmla="*/ 641170 h 913369"/>
              <a:gd name="connsiteX1" fmla="*/ 944140 w 1180071"/>
              <a:gd name="connsiteY1" fmla="*/ 856219 h 913369"/>
              <a:gd name="connsiteX2" fmla="*/ 889936 w 1180071"/>
              <a:gd name="connsiteY2" fmla="*/ 912780 h 913369"/>
              <a:gd name="connsiteX3" fmla="*/ 724967 w 1180071"/>
              <a:gd name="connsiteY3" fmla="*/ 913369 h 913369"/>
              <a:gd name="connsiteX4" fmla="*/ 455714 w 1180071"/>
              <a:gd name="connsiteY4" fmla="*/ 912780 h 913369"/>
              <a:gd name="connsiteX5" fmla="*/ 293691 w 1180071"/>
              <a:gd name="connsiteY5" fmla="*/ 912191 h 913369"/>
              <a:gd name="connsiteX6" fmla="*/ 237130 w 1180071"/>
              <a:gd name="connsiteY6" fmla="*/ 855040 h 913369"/>
              <a:gd name="connsiteX7" fmla="*/ 236541 w 1180071"/>
              <a:gd name="connsiteY7" fmla="*/ 421997 h 913369"/>
              <a:gd name="connsiteX8" fmla="*/ 230649 w 1180071"/>
              <a:gd name="connsiteY8" fmla="*/ 395484 h 913369"/>
              <a:gd name="connsiteX9" fmla="*/ 208260 w 1180071"/>
              <a:gd name="connsiteY9" fmla="*/ 407267 h 913369"/>
              <a:gd name="connsiteX10" fmla="*/ 110457 w 1180071"/>
              <a:gd name="connsiteY10" fmla="*/ 477968 h 913369"/>
              <a:gd name="connsiteX11" fmla="*/ 58021 w 1180071"/>
              <a:gd name="connsiteY11" fmla="*/ 493876 h 913369"/>
              <a:gd name="connsiteX12" fmla="*/ 2638 w 1180071"/>
              <a:gd name="connsiteY12" fmla="*/ 452634 h 913369"/>
              <a:gd name="connsiteX13" fmla="*/ 25616 w 1180071"/>
              <a:gd name="connsiteY13" fmla="*/ 390770 h 913369"/>
              <a:gd name="connsiteX14" fmla="*/ 211795 w 1180071"/>
              <a:gd name="connsiteY14" fmla="*/ 256439 h 913369"/>
              <a:gd name="connsiteX15" fmla="*/ 532307 w 1180071"/>
              <a:gd name="connsiteY15" fmla="*/ 26071 h 913369"/>
              <a:gd name="connsiteX16" fmla="*/ 648963 w 1180071"/>
              <a:gd name="connsiteY16" fmla="*/ 26071 h 913369"/>
              <a:gd name="connsiteX17" fmla="*/ 770923 w 1180071"/>
              <a:gd name="connsiteY17" fmla="*/ 113858 h 913369"/>
              <a:gd name="connsiteX18" fmla="*/ 798025 w 1180071"/>
              <a:gd name="connsiteY18" fmla="*/ 102075 h 913369"/>
              <a:gd name="connsiteX19" fmla="*/ 851051 w 1180071"/>
              <a:gd name="connsiteY19" fmla="*/ 50816 h 913369"/>
              <a:gd name="connsiteX20" fmla="*/ 904076 w 1180071"/>
              <a:gd name="connsiteY20" fmla="*/ 50816 h 913369"/>
              <a:gd name="connsiteX21" fmla="*/ 944140 w 1180071"/>
              <a:gd name="connsiteY21" fmla="*/ 90880 h 913369"/>
              <a:gd name="connsiteX22" fmla="*/ 943551 w 1180071"/>
              <a:gd name="connsiteY22" fmla="*/ 199878 h 913369"/>
              <a:gd name="connsiteX23" fmla="*/ 976545 w 1180071"/>
              <a:gd name="connsiteY23" fmla="*/ 262330 h 913369"/>
              <a:gd name="connsiteX24" fmla="*/ 1144460 w 1180071"/>
              <a:gd name="connsiteY24" fmla="*/ 381933 h 913369"/>
              <a:gd name="connsiteX25" fmla="*/ 1179810 w 1180071"/>
              <a:gd name="connsiteY25" fmla="*/ 429656 h 913369"/>
              <a:gd name="connsiteX26" fmla="*/ 1155065 w 1180071"/>
              <a:gd name="connsiteY26" fmla="*/ 482682 h 913369"/>
              <a:gd name="connsiteX27" fmla="*/ 1079651 w 1180071"/>
              <a:gd name="connsiteY27" fmla="*/ 482682 h 913369"/>
              <a:gd name="connsiteX28" fmla="*/ 978902 w 1180071"/>
              <a:gd name="connsiteY28" fmla="*/ 411392 h 913369"/>
              <a:gd name="connsiteX29" fmla="*/ 949443 w 1180071"/>
              <a:gd name="connsiteY29" fmla="*/ 395484 h 913369"/>
              <a:gd name="connsiteX30" fmla="*/ 944140 w 1180071"/>
              <a:gd name="connsiteY30" fmla="*/ 427888 h 913369"/>
              <a:gd name="connsiteX31" fmla="*/ 944140 w 1180071"/>
              <a:gd name="connsiteY31" fmla="*/ 641170 h 91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80071" h="913369">
                <a:moveTo>
                  <a:pt x="944140" y="641170"/>
                </a:moveTo>
                <a:lnTo>
                  <a:pt x="944140" y="856219"/>
                </a:lnTo>
                <a:cubicBezTo>
                  <a:pt x="944140" y="896872"/>
                  <a:pt x="930000" y="912191"/>
                  <a:pt x="889936" y="912780"/>
                </a:cubicBezTo>
                <a:lnTo>
                  <a:pt x="724967" y="913369"/>
                </a:lnTo>
                <a:lnTo>
                  <a:pt x="455714" y="912780"/>
                </a:lnTo>
                <a:lnTo>
                  <a:pt x="293691" y="912191"/>
                </a:lnTo>
                <a:cubicBezTo>
                  <a:pt x="251270" y="911601"/>
                  <a:pt x="237130" y="897461"/>
                  <a:pt x="237130" y="855040"/>
                </a:cubicBezTo>
                <a:cubicBezTo>
                  <a:pt x="237130" y="710693"/>
                  <a:pt x="237130" y="566345"/>
                  <a:pt x="236541" y="421997"/>
                </a:cubicBezTo>
                <a:cubicBezTo>
                  <a:pt x="236541" y="413159"/>
                  <a:pt x="241843" y="400197"/>
                  <a:pt x="230649" y="395484"/>
                </a:cubicBezTo>
                <a:cubicBezTo>
                  <a:pt x="222401" y="391949"/>
                  <a:pt x="215330" y="401965"/>
                  <a:pt x="208260" y="407267"/>
                </a:cubicBezTo>
                <a:cubicBezTo>
                  <a:pt x="175267" y="430834"/>
                  <a:pt x="142862" y="453812"/>
                  <a:pt x="110457" y="477968"/>
                </a:cubicBezTo>
                <a:cubicBezTo>
                  <a:pt x="94549" y="489752"/>
                  <a:pt x="77463" y="496233"/>
                  <a:pt x="58021" y="493876"/>
                </a:cubicBezTo>
                <a:cubicBezTo>
                  <a:pt x="31508" y="490930"/>
                  <a:pt x="10297" y="479736"/>
                  <a:pt x="2638" y="452634"/>
                </a:cubicBezTo>
                <a:cubicBezTo>
                  <a:pt x="-5021" y="427299"/>
                  <a:pt x="4406" y="406089"/>
                  <a:pt x="25616" y="390770"/>
                </a:cubicBezTo>
                <a:lnTo>
                  <a:pt x="211795" y="256439"/>
                </a:lnTo>
                <a:lnTo>
                  <a:pt x="532307" y="26071"/>
                </a:lnTo>
                <a:cubicBezTo>
                  <a:pt x="581208" y="-8690"/>
                  <a:pt x="599473" y="-8690"/>
                  <a:pt x="648963" y="26071"/>
                </a:cubicBezTo>
                <a:lnTo>
                  <a:pt x="770923" y="113858"/>
                </a:lnTo>
                <a:cubicBezTo>
                  <a:pt x="788009" y="126231"/>
                  <a:pt x="796846" y="129766"/>
                  <a:pt x="798025" y="102075"/>
                </a:cubicBezTo>
                <a:cubicBezTo>
                  <a:pt x="799792" y="57886"/>
                  <a:pt x="808630" y="50816"/>
                  <a:pt x="851051" y="50816"/>
                </a:cubicBezTo>
                <a:lnTo>
                  <a:pt x="904076" y="50816"/>
                </a:lnTo>
                <a:cubicBezTo>
                  <a:pt x="930589" y="50816"/>
                  <a:pt x="944140" y="64367"/>
                  <a:pt x="944140" y="90880"/>
                </a:cubicBezTo>
                <a:cubicBezTo>
                  <a:pt x="944140" y="127409"/>
                  <a:pt x="946497" y="163938"/>
                  <a:pt x="943551" y="199878"/>
                </a:cubicBezTo>
                <a:cubicBezTo>
                  <a:pt x="941194" y="229336"/>
                  <a:pt x="952978" y="246422"/>
                  <a:pt x="976545" y="262330"/>
                </a:cubicBezTo>
                <a:cubicBezTo>
                  <a:pt x="1033106" y="301216"/>
                  <a:pt x="1088488" y="341869"/>
                  <a:pt x="1144460" y="381933"/>
                </a:cubicBezTo>
                <a:cubicBezTo>
                  <a:pt x="1161546" y="394306"/>
                  <a:pt x="1178043" y="406089"/>
                  <a:pt x="1179810" y="429656"/>
                </a:cubicBezTo>
                <a:cubicBezTo>
                  <a:pt x="1181578" y="452045"/>
                  <a:pt x="1174508" y="470898"/>
                  <a:pt x="1155065" y="482682"/>
                </a:cubicBezTo>
                <a:cubicBezTo>
                  <a:pt x="1130320" y="498000"/>
                  <a:pt x="1103807" y="498589"/>
                  <a:pt x="1079651" y="482682"/>
                </a:cubicBezTo>
                <a:cubicBezTo>
                  <a:pt x="1045479" y="460293"/>
                  <a:pt x="1012485" y="434959"/>
                  <a:pt x="978902" y="411392"/>
                </a:cubicBezTo>
                <a:cubicBezTo>
                  <a:pt x="969475" y="404911"/>
                  <a:pt x="960048" y="390770"/>
                  <a:pt x="949443" y="395484"/>
                </a:cubicBezTo>
                <a:cubicBezTo>
                  <a:pt x="937659" y="400786"/>
                  <a:pt x="944140" y="416694"/>
                  <a:pt x="944140" y="427888"/>
                </a:cubicBezTo>
                <a:cubicBezTo>
                  <a:pt x="943551" y="499768"/>
                  <a:pt x="944140" y="570469"/>
                  <a:pt x="944140" y="641170"/>
                </a:cubicBezTo>
                <a:close/>
              </a:path>
            </a:pathLst>
          </a:custGeom>
          <a:solidFill>
            <a:schemeClr val="accent4"/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8051FF0-306C-4408-929F-E15C939AF2A3}"/>
              </a:ext>
            </a:extLst>
          </p:cNvPr>
          <p:cNvSpPr/>
          <p:nvPr/>
        </p:nvSpPr>
        <p:spPr>
          <a:xfrm flipH="1">
            <a:off x="8351972" y="3165391"/>
            <a:ext cx="649114" cy="985783"/>
          </a:xfrm>
          <a:custGeom>
            <a:avLst/>
            <a:gdLst>
              <a:gd name="connsiteX0" fmla="*/ 1320224 w 1329191"/>
              <a:gd name="connsiteY0" fmla="*/ 970177 h 2018589"/>
              <a:gd name="connsiteX1" fmla="*/ 1311175 w 1329191"/>
              <a:gd name="connsiteY1" fmla="*/ 956842 h 2018589"/>
              <a:gd name="connsiteX2" fmla="*/ 1293554 w 1329191"/>
              <a:gd name="connsiteY2" fmla="*/ 888262 h 2018589"/>
              <a:gd name="connsiteX3" fmla="*/ 1259740 w 1329191"/>
              <a:gd name="connsiteY3" fmla="*/ 820159 h 2018589"/>
              <a:gd name="connsiteX4" fmla="*/ 1253072 w 1329191"/>
              <a:gd name="connsiteY4" fmla="*/ 787774 h 2018589"/>
              <a:gd name="connsiteX5" fmla="*/ 1251644 w 1329191"/>
              <a:gd name="connsiteY5" fmla="*/ 715384 h 2018589"/>
              <a:gd name="connsiteX6" fmla="*/ 1257835 w 1329191"/>
              <a:gd name="connsiteY6" fmla="*/ 659662 h 2018589"/>
              <a:gd name="connsiteX7" fmla="*/ 1246405 w 1329191"/>
              <a:gd name="connsiteY7" fmla="*/ 612990 h 2018589"/>
              <a:gd name="connsiteX8" fmla="*/ 1243547 w 1329191"/>
              <a:gd name="connsiteY8" fmla="*/ 563936 h 2018589"/>
              <a:gd name="connsiteX9" fmla="*/ 1259264 w 1329191"/>
              <a:gd name="connsiteY9" fmla="*/ 424871 h 2018589"/>
              <a:gd name="connsiteX10" fmla="*/ 1246881 w 1329191"/>
              <a:gd name="connsiteY10" fmla="*/ 342956 h 2018589"/>
              <a:gd name="connsiteX11" fmla="*/ 1242595 w 1329191"/>
              <a:gd name="connsiteY11" fmla="*/ 255326 h 2018589"/>
              <a:gd name="connsiteX12" fmla="*/ 1174968 w 1329191"/>
              <a:gd name="connsiteY12" fmla="*/ 191508 h 2018589"/>
              <a:gd name="connsiteX13" fmla="*/ 1139725 w 1329191"/>
              <a:gd name="connsiteY13" fmla="*/ 176268 h 2018589"/>
              <a:gd name="connsiteX14" fmla="*/ 1115436 w 1329191"/>
              <a:gd name="connsiteY14" fmla="*/ 161505 h 2018589"/>
              <a:gd name="connsiteX15" fmla="*/ 1073050 w 1329191"/>
              <a:gd name="connsiteY15" fmla="*/ 127215 h 2018589"/>
              <a:gd name="connsiteX16" fmla="*/ 1061620 w 1329191"/>
              <a:gd name="connsiteY16" fmla="*/ 111022 h 2018589"/>
              <a:gd name="connsiteX17" fmla="*/ 1009709 w 1329191"/>
              <a:gd name="connsiteY17" fmla="*/ 91020 h 2018589"/>
              <a:gd name="connsiteX18" fmla="*/ 898742 w 1329191"/>
              <a:gd name="connsiteY18" fmla="*/ 52920 h 2018589"/>
              <a:gd name="connsiteX19" fmla="*/ 835877 w 1329191"/>
              <a:gd name="connsiteY19" fmla="*/ 31965 h 2018589"/>
              <a:gd name="connsiteX20" fmla="*/ 774917 w 1329191"/>
              <a:gd name="connsiteY20" fmla="*/ 26726 h 2018589"/>
              <a:gd name="connsiteX21" fmla="*/ 700622 w 1329191"/>
              <a:gd name="connsiteY21" fmla="*/ 17677 h 2018589"/>
              <a:gd name="connsiteX22" fmla="*/ 595847 w 1329191"/>
              <a:gd name="connsiteY22" fmla="*/ 56 h 2018589"/>
              <a:gd name="connsiteX23" fmla="*/ 502502 w 1329191"/>
              <a:gd name="connsiteY23" fmla="*/ 11010 h 2018589"/>
              <a:gd name="connsiteX24" fmla="*/ 292476 w 1329191"/>
              <a:gd name="connsiteY24" fmla="*/ 83876 h 2018589"/>
              <a:gd name="connsiteX25" fmla="*/ 194368 w 1329191"/>
              <a:gd name="connsiteY25" fmla="*/ 158171 h 2018589"/>
              <a:gd name="connsiteX26" fmla="*/ 131980 w 1329191"/>
              <a:gd name="connsiteY26" fmla="*/ 228180 h 2018589"/>
              <a:gd name="connsiteX27" fmla="*/ 79116 w 1329191"/>
              <a:gd name="connsiteY27" fmla="*/ 292474 h 2018589"/>
              <a:gd name="connsiteX28" fmla="*/ 36730 w 1329191"/>
              <a:gd name="connsiteY28" fmla="*/ 380580 h 2018589"/>
              <a:gd name="connsiteX29" fmla="*/ 58 w 1329191"/>
              <a:gd name="connsiteY29" fmla="*/ 577271 h 2018589"/>
              <a:gd name="connsiteX30" fmla="*/ 9107 w 1329191"/>
              <a:gd name="connsiteY30" fmla="*/ 680617 h 2018589"/>
              <a:gd name="connsiteX31" fmla="*/ 65781 w 1329191"/>
              <a:gd name="connsiteY31" fmla="*/ 825874 h 2018589"/>
              <a:gd name="connsiteX32" fmla="*/ 108643 w 1329191"/>
              <a:gd name="connsiteY32" fmla="*/ 892072 h 2018589"/>
              <a:gd name="connsiteX33" fmla="*/ 131504 w 1329191"/>
              <a:gd name="connsiteY33" fmla="*/ 921600 h 2018589"/>
              <a:gd name="connsiteX34" fmla="*/ 182938 w 1329191"/>
              <a:gd name="connsiteY34" fmla="*/ 1016374 h 2018589"/>
              <a:gd name="connsiteX35" fmla="*/ 207227 w 1329191"/>
              <a:gd name="connsiteY35" fmla="*/ 1153058 h 2018589"/>
              <a:gd name="connsiteX36" fmla="*/ 199131 w 1329191"/>
              <a:gd name="connsiteY36" fmla="*/ 1322603 h 2018589"/>
              <a:gd name="connsiteX37" fmla="*/ 164841 w 1329191"/>
              <a:gd name="connsiteY37" fmla="*/ 1397850 h 2018589"/>
              <a:gd name="connsiteX38" fmla="*/ 135790 w 1329191"/>
              <a:gd name="connsiteY38" fmla="*/ 1431664 h 2018589"/>
              <a:gd name="connsiteX39" fmla="*/ 131504 w 1329191"/>
              <a:gd name="connsiteY39" fmla="*/ 1453571 h 2018589"/>
              <a:gd name="connsiteX40" fmla="*/ 177700 w 1329191"/>
              <a:gd name="connsiteY40" fmla="*/ 1465001 h 2018589"/>
              <a:gd name="connsiteX41" fmla="*/ 209132 w 1329191"/>
              <a:gd name="connsiteY41" fmla="*/ 1465954 h 2018589"/>
              <a:gd name="connsiteX42" fmla="*/ 213895 w 1329191"/>
              <a:gd name="connsiteY42" fmla="*/ 1462620 h 2018589"/>
              <a:gd name="connsiteX43" fmla="*/ 278189 w 1329191"/>
              <a:gd name="connsiteY43" fmla="*/ 1330699 h 2018589"/>
              <a:gd name="connsiteX44" fmla="*/ 301049 w 1329191"/>
              <a:gd name="connsiteY44" fmla="*/ 1234020 h 2018589"/>
              <a:gd name="connsiteX45" fmla="*/ 324385 w 1329191"/>
              <a:gd name="connsiteY45" fmla="*/ 1156391 h 2018589"/>
              <a:gd name="connsiteX46" fmla="*/ 368200 w 1329191"/>
              <a:gd name="connsiteY46" fmla="*/ 1052569 h 2018589"/>
              <a:gd name="connsiteX47" fmla="*/ 360104 w 1329191"/>
              <a:gd name="connsiteY47" fmla="*/ 962081 h 2018589"/>
              <a:gd name="connsiteX48" fmla="*/ 362961 w 1329191"/>
              <a:gd name="connsiteY48" fmla="*/ 770152 h 2018589"/>
              <a:gd name="connsiteX49" fmla="*/ 373439 w 1329191"/>
              <a:gd name="connsiteY49" fmla="*/ 738720 h 2018589"/>
              <a:gd name="connsiteX50" fmla="*/ 432494 w 1329191"/>
              <a:gd name="connsiteY50" fmla="*/ 699191 h 2018589"/>
              <a:gd name="connsiteX51" fmla="*/ 506312 w 1329191"/>
              <a:gd name="connsiteY51" fmla="*/ 681570 h 2018589"/>
              <a:gd name="connsiteX52" fmla="*/ 643949 w 1329191"/>
              <a:gd name="connsiteY52" fmla="*/ 742054 h 2018589"/>
              <a:gd name="connsiteX53" fmla="*/ 729674 w 1329191"/>
              <a:gd name="connsiteY53" fmla="*/ 908265 h 2018589"/>
              <a:gd name="connsiteX54" fmla="*/ 722530 w 1329191"/>
              <a:gd name="connsiteY54" fmla="*/ 918742 h 2018589"/>
              <a:gd name="connsiteX55" fmla="*/ 624899 w 1329191"/>
              <a:gd name="connsiteY55" fmla="*/ 921600 h 2018589"/>
              <a:gd name="connsiteX56" fmla="*/ 545841 w 1329191"/>
              <a:gd name="connsiteY56" fmla="*/ 932554 h 2018589"/>
              <a:gd name="connsiteX57" fmla="*/ 575369 w 1329191"/>
              <a:gd name="connsiteY57" fmla="*/ 946841 h 2018589"/>
              <a:gd name="connsiteX58" fmla="*/ 936842 w 1329191"/>
              <a:gd name="connsiteY58" fmla="*/ 946841 h 2018589"/>
              <a:gd name="connsiteX59" fmla="*/ 958750 w 1329191"/>
              <a:gd name="connsiteY59" fmla="*/ 949222 h 2018589"/>
              <a:gd name="connsiteX60" fmla="*/ 943510 w 1329191"/>
              <a:gd name="connsiteY60" fmla="*/ 1015421 h 2018589"/>
              <a:gd name="connsiteX61" fmla="*/ 930175 w 1329191"/>
              <a:gd name="connsiteY61" fmla="*/ 1156867 h 2018589"/>
              <a:gd name="connsiteX62" fmla="*/ 913983 w 1329191"/>
              <a:gd name="connsiteY62" fmla="*/ 1170679 h 2018589"/>
              <a:gd name="connsiteX63" fmla="*/ 869691 w 1329191"/>
              <a:gd name="connsiteY63" fmla="*/ 1173536 h 2018589"/>
              <a:gd name="connsiteX64" fmla="*/ 823971 w 1329191"/>
              <a:gd name="connsiteY64" fmla="*/ 1188776 h 2018589"/>
              <a:gd name="connsiteX65" fmla="*/ 680620 w 1329191"/>
              <a:gd name="connsiteY65" fmla="*/ 1164011 h 2018589"/>
              <a:gd name="connsiteX66" fmla="*/ 610611 w 1329191"/>
              <a:gd name="connsiteY66" fmla="*/ 1152105 h 2018589"/>
              <a:gd name="connsiteX67" fmla="*/ 552032 w 1329191"/>
              <a:gd name="connsiteY67" fmla="*/ 1140675 h 2018589"/>
              <a:gd name="connsiteX68" fmla="*/ 633947 w 1329191"/>
              <a:gd name="connsiteY68" fmla="*/ 1182109 h 2018589"/>
              <a:gd name="connsiteX69" fmla="*/ 818256 w 1329191"/>
              <a:gd name="connsiteY69" fmla="*/ 1240211 h 2018589"/>
              <a:gd name="connsiteX70" fmla="*/ 839211 w 1329191"/>
              <a:gd name="connsiteY70" fmla="*/ 1253070 h 2018589"/>
              <a:gd name="connsiteX71" fmla="*/ 876359 w 1329191"/>
              <a:gd name="connsiteY71" fmla="*/ 1286408 h 2018589"/>
              <a:gd name="connsiteX72" fmla="*/ 988754 w 1329191"/>
              <a:gd name="connsiteY72" fmla="*/ 1374990 h 2018589"/>
              <a:gd name="connsiteX73" fmla="*/ 870644 w 1329191"/>
              <a:gd name="connsiteY73" fmla="*/ 1376895 h 2018589"/>
              <a:gd name="connsiteX74" fmla="*/ 781585 w 1329191"/>
              <a:gd name="connsiteY74" fmla="*/ 1400708 h 2018589"/>
              <a:gd name="connsiteX75" fmla="*/ 753486 w 1329191"/>
              <a:gd name="connsiteY75" fmla="*/ 1481194 h 2018589"/>
              <a:gd name="connsiteX76" fmla="*/ 731102 w 1329191"/>
              <a:gd name="connsiteY76" fmla="*/ 1585969 h 2018589"/>
              <a:gd name="connsiteX77" fmla="*/ 724911 w 1329191"/>
              <a:gd name="connsiteY77" fmla="*/ 1707889 h 2018589"/>
              <a:gd name="connsiteX78" fmla="*/ 819209 w 1329191"/>
              <a:gd name="connsiteY78" fmla="*/ 1961730 h 2018589"/>
              <a:gd name="connsiteX79" fmla="*/ 850165 w 1329191"/>
              <a:gd name="connsiteY79" fmla="*/ 2007927 h 2018589"/>
              <a:gd name="connsiteX80" fmla="*/ 867786 w 1329191"/>
              <a:gd name="connsiteY80" fmla="*/ 2005545 h 2018589"/>
              <a:gd name="connsiteX81" fmla="*/ 837306 w 1329191"/>
              <a:gd name="connsiteY81" fmla="*/ 1863623 h 2018589"/>
              <a:gd name="connsiteX82" fmla="*/ 802540 w 1329191"/>
              <a:gd name="connsiteY82" fmla="*/ 1739321 h 2018589"/>
              <a:gd name="connsiteX83" fmla="*/ 805397 w 1329191"/>
              <a:gd name="connsiteY83" fmla="*/ 1626450 h 2018589"/>
              <a:gd name="connsiteX84" fmla="*/ 820161 w 1329191"/>
              <a:gd name="connsiteY84" fmla="*/ 1547869 h 2018589"/>
              <a:gd name="connsiteX85" fmla="*/ 827305 w 1329191"/>
              <a:gd name="connsiteY85" fmla="*/ 1509293 h 2018589"/>
              <a:gd name="connsiteX86" fmla="*/ 836354 w 1329191"/>
              <a:gd name="connsiteY86" fmla="*/ 1485956 h 2018589"/>
              <a:gd name="connsiteX87" fmla="*/ 860166 w 1329191"/>
              <a:gd name="connsiteY87" fmla="*/ 1463096 h 2018589"/>
              <a:gd name="connsiteX88" fmla="*/ 1000184 w 1329191"/>
              <a:gd name="connsiteY88" fmla="*/ 1449761 h 2018589"/>
              <a:gd name="connsiteX89" fmla="*/ 1131152 w 1329191"/>
              <a:gd name="connsiteY89" fmla="*/ 1462144 h 2018589"/>
              <a:gd name="connsiteX90" fmla="*/ 1189255 w 1329191"/>
              <a:gd name="connsiteY90" fmla="*/ 1442141 h 2018589"/>
              <a:gd name="connsiteX91" fmla="*/ 1208781 w 1329191"/>
              <a:gd name="connsiteY91" fmla="*/ 1404994 h 2018589"/>
              <a:gd name="connsiteX92" fmla="*/ 1301650 w 1329191"/>
              <a:gd name="connsiteY92" fmla="*/ 1216399 h 2018589"/>
              <a:gd name="connsiteX93" fmla="*/ 1325939 w 1329191"/>
              <a:gd name="connsiteY93" fmla="*/ 1015897 h 2018589"/>
              <a:gd name="connsiteX94" fmla="*/ 1317843 w 1329191"/>
              <a:gd name="connsiteY94" fmla="*/ 975416 h 2018589"/>
              <a:gd name="connsiteX95" fmla="*/ 1320224 w 1329191"/>
              <a:gd name="connsiteY95" fmla="*/ 970177 h 2018589"/>
              <a:gd name="connsiteX96" fmla="*/ 398680 w 1329191"/>
              <a:gd name="connsiteY96" fmla="*/ 447255 h 2018589"/>
              <a:gd name="connsiteX97" fmla="*/ 435827 w 1329191"/>
              <a:gd name="connsiteY97" fmla="*/ 449160 h 2018589"/>
              <a:gd name="connsiteX98" fmla="*/ 330100 w 1329191"/>
              <a:gd name="connsiteY98" fmla="*/ 509167 h 2018589"/>
              <a:gd name="connsiteX99" fmla="*/ 254376 w 1329191"/>
              <a:gd name="connsiteY99" fmla="*/ 512025 h 2018589"/>
              <a:gd name="connsiteX100" fmla="*/ 290571 w 1329191"/>
              <a:gd name="connsiteY100" fmla="*/ 423442 h 2018589"/>
              <a:gd name="connsiteX101" fmla="*/ 266759 w 1329191"/>
              <a:gd name="connsiteY101" fmla="*/ 436777 h 2018589"/>
              <a:gd name="connsiteX102" fmla="*/ 204846 w 1329191"/>
              <a:gd name="connsiteY102" fmla="*/ 490594 h 2018589"/>
              <a:gd name="connsiteX103" fmla="*/ 166270 w 1329191"/>
              <a:gd name="connsiteY103" fmla="*/ 516787 h 2018589"/>
              <a:gd name="connsiteX104" fmla="*/ 399632 w 1329191"/>
              <a:gd name="connsiteY104" fmla="*/ 316762 h 2018589"/>
              <a:gd name="connsiteX105" fmla="*/ 402490 w 1329191"/>
              <a:gd name="connsiteY105" fmla="*/ 319620 h 2018589"/>
              <a:gd name="connsiteX106" fmla="*/ 371534 w 1329191"/>
              <a:gd name="connsiteY106" fmla="*/ 363911 h 2018589"/>
              <a:gd name="connsiteX107" fmla="*/ 368200 w 1329191"/>
              <a:gd name="connsiteY107" fmla="*/ 372484 h 2018589"/>
              <a:gd name="connsiteX108" fmla="*/ 377249 w 1329191"/>
              <a:gd name="connsiteY108" fmla="*/ 373912 h 2018589"/>
              <a:gd name="connsiteX109" fmla="*/ 444400 w 1329191"/>
              <a:gd name="connsiteY109" fmla="*/ 362482 h 2018589"/>
              <a:gd name="connsiteX110" fmla="*/ 457259 w 1329191"/>
              <a:gd name="connsiteY110" fmla="*/ 362006 h 2018589"/>
              <a:gd name="connsiteX111" fmla="*/ 397727 w 1329191"/>
              <a:gd name="connsiteY111" fmla="*/ 416775 h 2018589"/>
              <a:gd name="connsiteX112" fmla="*/ 397727 w 1329191"/>
              <a:gd name="connsiteY112" fmla="*/ 416775 h 2018589"/>
              <a:gd name="connsiteX113" fmla="*/ 389631 w 1329191"/>
              <a:gd name="connsiteY113" fmla="*/ 432015 h 2018589"/>
              <a:gd name="connsiteX114" fmla="*/ 398680 w 1329191"/>
              <a:gd name="connsiteY114" fmla="*/ 447255 h 2018589"/>
              <a:gd name="connsiteX115" fmla="*/ 960655 w 1329191"/>
              <a:gd name="connsiteY115" fmla="*/ 859211 h 2018589"/>
              <a:gd name="connsiteX116" fmla="*/ 944939 w 1329191"/>
              <a:gd name="connsiteY116" fmla="*/ 861116 h 2018589"/>
              <a:gd name="connsiteX117" fmla="*/ 952083 w 1329191"/>
              <a:gd name="connsiteY117" fmla="*/ 879214 h 2018589"/>
              <a:gd name="connsiteX118" fmla="*/ 931604 w 1329191"/>
              <a:gd name="connsiteY118" fmla="*/ 906360 h 2018589"/>
              <a:gd name="connsiteX119" fmla="*/ 773965 w 1329191"/>
              <a:gd name="connsiteY119" fmla="*/ 907789 h 2018589"/>
              <a:gd name="connsiteX120" fmla="*/ 765869 w 1329191"/>
              <a:gd name="connsiteY120" fmla="*/ 895882 h 2018589"/>
              <a:gd name="connsiteX121" fmla="*/ 773489 w 1329191"/>
              <a:gd name="connsiteY121" fmla="*/ 835399 h 2018589"/>
              <a:gd name="connsiteX122" fmla="*/ 773489 w 1329191"/>
              <a:gd name="connsiteY122" fmla="*/ 835399 h 2018589"/>
              <a:gd name="connsiteX123" fmla="*/ 774917 w 1329191"/>
              <a:gd name="connsiteY123" fmla="*/ 827302 h 2018589"/>
              <a:gd name="connsiteX124" fmla="*/ 785871 w 1329191"/>
              <a:gd name="connsiteY124" fmla="*/ 730624 h 2018589"/>
              <a:gd name="connsiteX125" fmla="*/ 803016 w 1329191"/>
              <a:gd name="connsiteY125" fmla="*/ 665854 h 2018589"/>
              <a:gd name="connsiteX126" fmla="*/ 832544 w 1329191"/>
              <a:gd name="connsiteY126" fmla="*/ 645375 h 2018589"/>
              <a:gd name="connsiteX127" fmla="*/ 1023044 w 1329191"/>
              <a:gd name="connsiteY127" fmla="*/ 546315 h 2018589"/>
              <a:gd name="connsiteX128" fmla="*/ 1033997 w 1329191"/>
              <a:gd name="connsiteY128" fmla="*/ 545839 h 2018589"/>
              <a:gd name="connsiteX129" fmla="*/ 1030664 w 1329191"/>
              <a:gd name="connsiteY129" fmla="*/ 556792 h 2018589"/>
              <a:gd name="connsiteX130" fmla="*/ 902552 w 1329191"/>
              <a:gd name="connsiteY130" fmla="*/ 718241 h 2018589"/>
              <a:gd name="connsiteX131" fmla="*/ 907315 w 1329191"/>
              <a:gd name="connsiteY131" fmla="*/ 731100 h 2018589"/>
              <a:gd name="connsiteX132" fmla="*/ 907315 w 1329191"/>
              <a:gd name="connsiteY132" fmla="*/ 731100 h 2018589"/>
              <a:gd name="connsiteX133" fmla="*/ 983039 w 1329191"/>
              <a:gd name="connsiteY133" fmla="*/ 686809 h 2018589"/>
              <a:gd name="connsiteX134" fmla="*/ 1016852 w 1329191"/>
              <a:gd name="connsiteY134" fmla="*/ 666330 h 2018589"/>
              <a:gd name="connsiteX135" fmla="*/ 1022567 w 1329191"/>
              <a:gd name="connsiteY135" fmla="*/ 664425 h 2018589"/>
              <a:gd name="connsiteX136" fmla="*/ 1016852 w 1329191"/>
              <a:gd name="connsiteY136" fmla="*/ 666330 h 2018589"/>
              <a:gd name="connsiteX137" fmla="*/ 1051143 w 1329191"/>
              <a:gd name="connsiteY137" fmla="*/ 645851 h 2018589"/>
              <a:gd name="connsiteX138" fmla="*/ 1143535 w 1329191"/>
              <a:gd name="connsiteY138" fmla="*/ 589177 h 2018589"/>
              <a:gd name="connsiteX139" fmla="*/ 1158299 w 1329191"/>
              <a:gd name="connsiteY139" fmla="*/ 580129 h 2018589"/>
              <a:gd name="connsiteX140" fmla="*/ 1186397 w 1329191"/>
              <a:gd name="connsiteY140" fmla="*/ 590130 h 2018589"/>
              <a:gd name="connsiteX141" fmla="*/ 1197827 w 1329191"/>
              <a:gd name="connsiteY141" fmla="*/ 727766 h 2018589"/>
              <a:gd name="connsiteX142" fmla="*/ 1188779 w 1329191"/>
              <a:gd name="connsiteY142" fmla="*/ 768247 h 2018589"/>
              <a:gd name="connsiteX143" fmla="*/ 1188779 w 1329191"/>
              <a:gd name="connsiteY143" fmla="*/ 768247 h 2018589"/>
              <a:gd name="connsiteX144" fmla="*/ 1176872 w 1329191"/>
              <a:gd name="connsiteY144" fmla="*/ 850162 h 2018589"/>
              <a:gd name="connsiteX145" fmla="*/ 1163537 w 1329191"/>
              <a:gd name="connsiteY145" fmla="*/ 858735 h 2018589"/>
              <a:gd name="connsiteX146" fmla="*/ 1074479 w 1329191"/>
              <a:gd name="connsiteY146" fmla="*/ 858735 h 2018589"/>
              <a:gd name="connsiteX147" fmla="*/ 960655 w 1329191"/>
              <a:gd name="connsiteY147" fmla="*/ 859211 h 2018589"/>
              <a:gd name="connsiteX148" fmla="*/ 1281171 w 1329191"/>
              <a:gd name="connsiteY148" fmla="*/ 1123054 h 2018589"/>
              <a:gd name="connsiteX149" fmla="*/ 1278314 w 1329191"/>
              <a:gd name="connsiteY149" fmla="*/ 1141151 h 2018589"/>
              <a:gd name="connsiteX150" fmla="*/ 1278314 w 1329191"/>
              <a:gd name="connsiteY150" fmla="*/ 1141151 h 2018589"/>
              <a:gd name="connsiteX151" fmla="*/ 1277837 w 1329191"/>
              <a:gd name="connsiteY151" fmla="*/ 1151153 h 2018589"/>
              <a:gd name="connsiteX152" fmla="*/ 1230212 w 1329191"/>
              <a:gd name="connsiteY152" fmla="*/ 1181633 h 2018589"/>
              <a:gd name="connsiteX153" fmla="*/ 1142106 w 1329191"/>
              <a:gd name="connsiteY153" fmla="*/ 1157820 h 2018589"/>
              <a:gd name="connsiteX154" fmla="*/ 1082099 w 1329191"/>
              <a:gd name="connsiteY154" fmla="*/ 1147342 h 2018589"/>
              <a:gd name="connsiteX155" fmla="*/ 1067811 w 1329191"/>
              <a:gd name="connsiteY155" fmla="*/ 1150676 h 2018589"/>
              <a:gd name="connsiteX156" fmla="*/ 1084480 w 1329191"/>
              <a:gd name="connsiteY156" fmla="*/ 1163535 h 2018589"/>
              <a:gd name="connsiteX157" fmla="*/ 1084480 w 1329191"/>
              <a:gd name="connsiteY157" fmla="*/ 1163535 h 2018589"/>
              <a:gd name="connsiteX158" fmla="*/ 1156870 w 1329191"/>
              <a:gd name="connsiteY158" fmla="*/ 1190205 h 2018589"/>
              <a:gd name="connsiteX159" fmla="*/ 1156870 w 1329191"/>
              <a:gd name="connsiteY159" fmla="*/ 1190205 h 2018589"/>
              <a:gd name="connsiteX160" fmla="*/ 1176872 w 1329191"/>
              <a:gd name="connsiteY160" fmla="*/ 1197349 h 2018589"/>
              <a:gd name="connsiteX161" fmla="*/ 1176872 w 1329191"/>
              <a:gd name="connsiteY161" fmla="*/ 1197349 h 2018589"/>
              <a:gd name="connsiteX162" fmla="*/ 1250215 w 1329191"/>
              <a:gd name="connsiteY162" fmla="*/ 1223543 h 2018589"/>
              <a:gd name="connsiteX163" fmla="*/ 1255930 w 1329191"/>
              <a:gd name="connsiteY163" fmla="*/ 1237354 h 2018589"/>
              <a:gd name="connsiteX164" fmla="*/ 1232594 w 1329191"/>
              <a:gd name="connsiteY164" fmla="*/ 1279740 h 2018589"/>
              <a:gd name="connsiteX165" fmla="*/ 1232594 w 1329191"/>
              <a:gd name="connsiteY165" fmla="*/ 1279740 h 2018589"/>
              <a:gd name="connsiteX166" fmla="*/ 1221640 w 1329191"/>
              <a:gd name="connsiteY166" fmla="*/ 1300219 h 2018589"/>
              <a:gd name="connsiteX167" fmla="*/ 1221640 w 1329191"/>
              <a:gd name="connsiteY167" fmla="*/ 1300219 h 2018589"/>
              <a:gd name="connsiteX168" fmla="*/ 1178777 w 1329191"/>
              <a:gd name="connsiteY168" fmla="*/ 1381181 h 2018589"/>
              <a:gd name="connsiteX169" fmla="*/ 1124485 w 1329191"/>
              <a:gd name="connsiteY169" fmla="*/ 1392611 h 2018589"/>
              <a:gd name="connsiteX170" fmla="*/ 1024472 w 1329191"/>
              <a:gd name="connsiteY170" fmla="*/ 1327841 h 2018589"/>
              <a:gd name="connsiteX171" fmla="*/ 1024472 w 1329191"/>
              <a:gd name="connsiteY171" fmla="*/ 1327841 h 2018589"/>
              <a:gd name="connsiteX172" fmla="*/ 915411 w 1329191"/>
              <a:gd name="connsiteY172" fmla="*/ 1256404 h 2018589"/>
              <a:gd name="connsiteX173" fmla="*/ 899219 w 1329191"/>
              <a:gd name="connsiteY173" fmla="*/ 1224971 h 2018589"/>
              <a:gd name="connsiteX174" fmla="*/ 906362 w 1329191"/>
              <a:gd name="connsiteY174" fmla="*/ 1219733 h 2018589"/>
              <a:gd name="connsiteX175" fmla="*/ 949701 w 1329191"/>
              <a:gd name="connsiteY175" fmla="*/ 1222590 h 2018589"/>
              <a:gd name="connsiteX176" fmla="*/ 971609 w 1329191"/>
              <a:gd name="connsiteY176" fmla="*/ 1202588 h 2018589"/>
              <a:gd name="connsiteX177" fmla="*/ 974466 w 1329191"/>
              <a:gd name="connsiteY177" fmla="*/ 1186871 h 2018589"/>
              <a:gd name="connsiteX178" fmla="*/ 974466 w 1329191"/>
              <a:gd name="connsiteY178" fmla="*/ 1186871 h 2018589"/>
              <a:gd name="connsiteX179" fmla="*/ 975419 w 1329191"/>
              <a:gd name="connsiteY179" fmla="*/ 1173060 h 2018589"/>
              <a:gd name="connsiteX180" fmla="*/ 976847 w 1329191"/>
              <a:gd name="connsiteY180" fmla="*/ 1164964 h 2018589"/>
              <a:gd name="connsiteX181" fmla="*/ 976847 w 1329191"/>
              <a:gd name="connsiteY181" fmla="*/ 1164964 h 2018589"/>
              <a:gd name="connsiteX182" fmla="*/ 980181 w 1329191"/>
              <a:gd name="connsiteY182" fmla="*/ 1133531 h 2018589"/>
              <a:gd name="connsiteX183" fmla="*/ 980181 w 1329191"/>
              <a:gd name="connsiteY183" fmla="*/ 1133531 h 2018589"/>
              <a:gd name="connsiteX184" fmla="*/ 1000184 w 1329191"/>
              <a:gd name="connsiteY184" fmla="*/ 955890 h 2018589"/>
              <a:gd name="connsiteX185" fmla="*/ 1003517 w 1329191"/>
              <a:gd name="connsiteY185" fmla="*/ 937792 h 2018589"/>
              <a:gd name="connsiteX186" fmla="*/ 1034474 w 1329191"/>
              <a:gd name="connsiteY186" fmla="*/ 912075 h 2018589"/>
              <a:gd name="connsiteX187" fmla="*/ 1197827 w 1329191"/>
              <a:gd name="connsiteY187" fmla="*/ 902550 h 2018589"/>
              <a:gd name="connsiteX188" fmla="*/ 1230689 w 1329191"/>
              <a:gd name="connsiteY188" fmla="*/ 907789 h 2018589"/>
              <a:gd name="connsiteX189" fmla="*/ 1256883 w 1329191"/>
              <a:gd name="connsiteY189" fmla="*/ 938745 h 2018589"/>
              <a:gd name="connsiteX190" fmla="*/ 1277837 w 1329191"/>
              <a:gd name="connsiteY190" fmla="*/ 1045901 h 2018589"/>
              <a:gd name="connsiteX191" fmla="*/ 1266408 w 1329191"/>
              <a:gd name="connsiteY191" fmla="*/ 1059236 h 2018589"/>
              <a:gd name="connsiteX192" fmla="*/ 1195446 w 1329191"/>
              <a:gd name="connsiteY192" fmla="*/ 1058760 h 2018589"/>
              <a:gd name="connsiteX193" fmla="*/ 1195446 w 1329191"/>
              <a:gd name="connsiteY193" fmla="*/ 1058760 h 2018589"/>
              <a:gd name="connsiteX194" fmla="*/ 1175920 w 1329191"/>
              <a:gd name="connsiteY194" fmla="*/ 1058760 h 2018589"/>
              <a:gd name="connsiteX195" fmla="*/ 1175920 w 1329191"/>
              <a:gd name="connsiteY195" fmla="*/ 1058760 h 2018589"/>
              <a:gd name="connsiteX196" fmla="*/ 1088290 w 1329191"/>
              <a:gd name="connsiteY196" fmla="*/ 1059236 h 2018589"/>
              <a:gd name="connsiteX197" fmla="*/ 1075431 w 1329191"/>
              <a:gd name="connsiteY197" fmla="*/ 1066380 h 2018589"/>
              <a:gd name="connsiteX198" fmla="*/ 1086861 w 1329191"/>
              <a:gd name="connsiteY198" fmla="*/ 1074476 h 2018589"/>
              <a:gd name="connsiteX199" fmla="*/ 1117341 w 1329191"/>
              <a:gd name="connsiteY199" fmla="*/ 1077810 h 2018589"/>
              <a:gd name="connsiteX200" fmla="*/ 1121151 w 1329191"/>
              <a:gd name="connsiteY200" fmla="*/ 1078763 h 2018589"/>
              <a:gd name="connsiteX201" fmla="*/ 1193065 w 1329191"/>
              <a:gd name="connsiteY201" fmla="*/ 1084001 h 2018589"/>
              <a:gd name="connsiteX202" fmla="*/ 1248786 w 1329191"/>
              <a:gd name="connsiteY202" fmla="*/ 1086383 h 2018589"/>
              <a:gd name="connsiteX203" fmla="*/ 1281171 w 1329191"/>
              <a:gd name="connsiteY203" fmla="*/ 1123054 h 201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1329191" h="2018589">
                <a:moveTo>
                  <a:pt x="1320224" y="970177"/>
                </a:moveTo>
                <a:cubicBezTo>
                  <a:pt x="1317366" y="964462"/>
                  <a:pt x="1313556" y="961129"/>
                  <a:pt x="1311175" y="956842"/>
                </a:cubicBezTo>
                <a:cubicBezTo>
                  <a:pt x="1300697" y="935411"/>
                  <a:pt x="1301650" y="910646"/>
                  <a:pt x="1293554" y="888262"/>
                </a:cubicBezTo>
                <a:cubicBezTo>
                  <a:pt x="1284981" y="864450"/>
                  <a:pt x="1271170" y="843019"/>
                  <a:pt x="1259740" y="820159"/>
                </a:cubicBezTo>
                <a:cubicBezTo>
                  <a:pt x="1254978" y="809681"/>
                  <a:pt x="1251644" y="799204"/>
                  <a:pt x="1253072" y="787774"/>
                </a:cubicBezTo>
                <a:cubicBezTo>
                  <a:pt x="1249739" y="763961"/>
                  <a:pt x="1249739" y="739672"/>
                  <a:pt x="1251644" y="715384"/>
                </a:cubicBezTo>
                <a:cubicBezTo>
                  <a:pt x="1253072" y="696334"/>
                  <a:pt x="1260216" y="679189"/>
                  <a:pt x="1257835" y="659662"/>
                </a:cubicBezTo>
                <a:cubicBezTo>
                  <a:pt x="1255930" y="643470"/>
                  <a:pt x="1248310" y="628706"/>
                  <a:pt x="1246405" y="612990"/>
                </a:cubicBezTo>
                <a:cubicBezTo>
                  <a:pt x="1244024" y="596797"/>
                  <a:pt x="1245453" y="580129"/>
                  <a:pt x="1243547" y="563936"/>
                </a:cubicBezTo>
                <a:cubicBezTo>
                  <a:pt x="1238785" y="517264"/>
                  <a:pt x="1249262" y="471544"/>
                  <a:pt x="1259264" y="424871"/>
                </a:cubicBezTo>
                <a:cubicBezTo>
                  <a:pt x="1265455" y="395344"/>
                  <a:pt x="1247358" y="370579"/>
                  <a:pt x="1246881" y="342956"/>
                </a:cubicBezTo>
                <a:cubicBezTo>
                  <a:pt x="1246405" y="313429"/>
                  <a:pt x="1244500" y="284377"/>
                  <a:pt x="1242595" y="255326"/>
                </a:cubicBezTo>
                <a:cubicBezTo>
                  <a:pt x="1240690" y="224846"/>
                  <a:pt x="1201637" y="204367"/>
                  <a:pt x="1174968" y="191508"/>
                </a:cubicBezTo>
                <a:cubicBezTo>
                  <a:pt x="1163537" y="185793"/>
                  <a:pt x="1151631" y="181031"/>
                  <a:pt x="1139725" y="176268"/>
                </a:cubicBezTo>
                <a:cubicBezTo>
                  <a:pt x="1130676" y="172458"/>
                  <a:pt x="1122580" y="168172"/>
                  <a:pt x="1115436" y="161505"/>
                </a:cubicBezTo>
                <a:cubicBezTo>
                  <a:pt x="1102101" y="149122"/>
                  <a:pt x="1087814" y="137692"/>
                  <a:pt x="1073050" y="127215"/>
                </a:cubicBezTo>
                <a:cubicBezTo>
                  <a:pt x="1073526" y="118642"/>
                  <a:pt x="1064954" y="116737"/>
                  <a:pt x="1061620" y="111022"/>
                </a:cubicBezTo>
                <a:cubicBezTo>
                  <a:pt x="1045427" y="101973"/>
                  <a:pt x="1028283" y="93877"/>
                  <a:pt x="1009709" y="91020"/>
                </a:cubicBezTo>
                <a:cubicBezTo>
                  <a:pt x="973990" y="85305"/>
                  <a:pt x="934461" y="64826"/>
                  <a:pt x="898742" y="52920"/>
                </a:cubicBezTo>
                <a:cubicBezTo>
                  <a:pt x="878264" y="46252"/>
                  <a:pt x="856833" y="35775"/>
                  <a:pt x="835877" y="31965"/>
                </a:cubicBezTo>
                <a:cubicBezTo>
                  <a:pt x="816351" y="28155"/>
                  <a:pt x="794920" y="29107"/>
                  <a:pt x="774917" y="26726"/>
                </a:cubicBezTo>
                <a:cubicBezTo>
                  <a:pt x="750152" y="23392"/>
                  <a:pt x="725864" y="13867"/>
                  <a:pt x="700622" y="17677"/>
                </a:cubicBezTo>
                <a:cubicBezTo>
                  <a:pt x="665856" y="10533"/>
                  <a:pt x="632519" y="-897"/>
                  <a:pt x="595847" y="56"/>
                </a:cubicBezTo>
                <a:cubicBezTo>
                  <a:pt x="564415" y="1008"/>
                  <a:pt x="532982" y="2913"/>
                  <a:pt x="502502" y="11010"/>
                </a:cubicBezTo>
                <a:cubicBezTo>
                  <a:pt x="429160" y="30536"/>
                  <a:pt x="354389" y="34346"/>
                  <a:pt x="292476" y="83876"/>
                </a:cubicBezTo>
                <a:cubicBezTo>
                  <a:pt x="260567" y="109117"/>
                  <a:pt x="222943" y="129120"/>
                  <a:pt x="194368" y="158171"/>
                </a:cubicBezTo>
                <a:cubicBezTo>
                  <a:pt x="172461" y="180555"/>
                  <a:pt x="151506" y="203891"/>
                  <a:pt x="131980" y="228180"/>
                </a:cubicBezTo>
                <a:cubicBezTo>
                  <a:pt x="114359" y="250087"/>
                  <a:pt x="92927" y="267232"/>
                  <a:pt x="79116" y="292474"/>
                </a:cubicBezTo>
                <a:cubicBezTo>
                  <a:pt x="63876" y="320096"/>
                  <a:pt x="47207" y="350576"/>
                  <a:pt x="36730" y="380580"/>
                </a:cubicBezTo>
                <a:cubicBezTo>
                  <a:pt x="15299" y="443921"/>
                  <a:pt x="1011" y="510120"/>
                  <a:pt x="58" y="577271"/>
                </a:cubicBezTo>
                <a:cubicBezTo>
                  <a:pt x="-418" y="612037"/>
                  <a:pt x="1963" y="646327"/>
                  <a:pt x="9107" y="680617"/>
                </a:cubicBezTo>
                <a:cubicBezTo>
                  <a:pt x="20061" y="731576"/>
                  <a:pt x="40063" y="780630"/>
                  <a:pt x="65781" y="825874"/>
                </a:cubicBezTo>
                <a:cubicBezTo>
                  <a:pt x="78640" y="848734"/>
                  <a:pt x="92927" y="870641"/>
                  <a:pt x="108643" y="892072"/>
                </a:cubicBezTo>
                <a:cubicBezTo>
                  <a:pt x="115787" y="902074"/>
                  <a:pt x="123884" y="911599"/>
                  <a:pt x="131504" y="921600"/>
                </a:cubicBezTo>
                <a:cubicBezTo>
                  <a:pt x="155316" y="951604"/>
                  <a:pt x="174842" y="978750"/>
                  <a:pt x="182938" y="1016374"/>
                </a:cubicBezTo>
                <a:cubicBezTo>
                  <a:pt x="192940" y="1061617"/>
                  <a:pt x="202465" y="1106861"/>
                  <a:pt x="207227" y="1153058"/>
                </a:cubicBezTo>
                <a:cubicBezTo>
                  <a:pt x="212942" y="1209255"/>
                  <a:pt x="214371" y="1267358"/>
                  <a:pt x="199131" y="1322603"/>
                </a:cubicBezTo>
                <a:cubicBezTo>
                  <a:pt x="191987" y="1349273"/>
                  <a:pt x="180557" y="1374990"/>
                  <a:pt x="164841" y="1397850"/>
                </a:cubicBezTo>
                <a:cubicBezTo>
                  <a:pt x="156268" y="1410233"/>
                  <a:pt x="146267" y="1421186"/>
                  <a:pt x="135790" y="1431664"/>
                </a:cubicBezTo>
                <a:cubicBezTo>
                  <a:pt x="126741" y="1440236"/>
                  <a:pt x="112930" y="1448809"/>
                  <a:pt x="131504" y="1453571"/>
                </a:cubicBezTo>
                <a:cubicBezTo>
                  <a:pt x="146743" y="1457381"/>
                  <a:pt x="162936" y="1458810"/>
                  <a:pt x="177700" y="1465001"/>
                </a:cubicBezTo>
                <a:cubicBezTo>
                  <a:pt x="191511" y="1476431"/>
                  <a:pt x="193892" y="1476431"/>
                  <a:pt x="209132" y="1465954"/>
                </a:cubicBezTo>
                <a:cubicBezTo>
                  <a:pt x="210561" y="1465001"/>
                  <a:pt x="212942" y="1464049"/>
                  <a:pt x="213895" y="1462620"/>
                </a:cubicBezTo>
                <a:cubicBezTo>
                  <a:pt x="240565" y="1418805"/>
                  <a:pt x="263425" y="1380229"/>
                  <a:pt x="278189" y="1330699"/>
                </a:cubicBezTo>
                <a:cubicBezTo>
                  <a:pt x="287714" y="1299266"/>
                  <a:pt x="295810" y="1266881"/>
                  <a:pt x="301049" y="1234020"/>
                </a:cubicBezTo>
                <a:cubicBezTo>
                  <a:pt x="305811" y="1206874"/>
                  <a:pt x="301525" y="1174489"/>
                  <a:pt x="324385" y="1156391"/>
                </a:cubicBezTo>
                <a:cubicBezTo>
                  <a:pt x="354865" y="1132103"/>
                  <a:pt x="361056" y="1088764"/>
                  <a:pt x="368200" y="1052569"/>
                </a:cubicBezTo>
                <a:cubicBezTo>
                  <a:pt x="374391" y="1022565"/>
                  <a:pt x="363914" y="993990"/>
                  <a:pt x="360104" y="962081"/>
                </a:cubicBezTo>
                <a:cubicBezTo>
                  <a:pt x="353436" y="901121"/>
                  <a:pt x="349150" y="830160"/>
                  <a:pt x="362961" y="770152"/>
                </a:cubicBezTo>
                <a:cubicBezTo>
                  <a:pt x="365342" y="759199"/>
                  <a:pt x="368200" y="748245"/>
                  <a:pt x="373439" y="738720"/>
                </a:cubicBezTo>
                <a:cubicBezTo>
                  <a:pt x="383916" y="721099"/>
                  <a:pt x="414396" y="707764"/>
                  <a:pt x="432494" y="699191"/>
                </a:cubicBezTo>
                <a:cubicBezTo>
                  <a:pt x="455830" y="688237"/>
                  <a:pt x="481071" y="682046"/>
                  <a:pt x="506312" y="681570"/>
                </a:cubicBezTo>
                <a:cubicBezTo>
                  <a:pt x="558700" y="680141"/>
                  <a:pt x="609182" y="702525"/>
                  <a:pt x="643949" y="742054"/>
                </a:cubicBezTo>
                <a:cubicBezTo>
                  <a:pt x="686335" y="790155"/>
                  <a:pt x="709671" y="848257"/>
                  <a:pt x="729674" y="908265"/>
                </a:cubicBezTo>
                <a:cubicBezTo>
                  <a:pt x="732055" y="915409"/>
                  <a:pt x="729674" y="918266"/>
                  <a:pt x="722530" y="918742"/>
                </a:cubicBezTo>
                <a:cubicBezTo>
                  <a:pt x="690145" y="920647"/>
                  <a:pt x="657284" y="921124"/>
                  <a:pt x="624899" y="921600"/>
                </a:cubicBezTo>
                <a:cubicBezTo>
                  <a:pt x="609659" y="922076"/>
                  <a:pt x="556319" y="915885"/>
                  <a:pt x="545841" y="932554"/>
                </a:cubicBezTo>
                <a:cubicBezTo>
                  <a:pt x="535840" y="948270"/>
                  <a:pt x="566320" y="946841"/>
                  <a:pt x="575369" y="946841"/>
                </a:cubicBezTo>
                <a:cubicBezTo>
                  <a:pt x="695860" y="946365"/>
                  <a:pt x="816351" y="946841"/>
                  <a:pt x="936842" y="946841"/>
                </a:cubicBezTo>
                <a:cubicBezTo>
                  <a:pt x="943986" y="946841"/>
                  <a:pt x="951606" y="945412"/>
                  <a:pt x="958750" y="949222"/>
                </a:cubicBezTo>
                <a:cubicBezTo>
                  <a:pt x="943986" y="957795"/>
                  <a:pt x="945415" y="1000657"/>
                  <a:pt x="943510" y="1015421"/>
                </a:cubicBezTo>
                <a:cubicBezTo>
                  <a:pt x="936366" y="1064475"/>
                  <a:pt x="934937" y="1108766"/>
                  <a:pt x="930175" y="1156867"/>
                </a:cubicBezTo>
                <a:cubicBezTo>
                  <a:pt x="929222" y="1167345"/>
                  <a:pt x="923508" y="1170679"/>
                  <a:pt x="913983" y="1170679"/>
                </a:cubicBezTo>
                <a:cubicBezTo>
                  <a:pt x="900171" y="1170679"/>
                  <a:pt x="883979" y="1170203"/>
                  <a:pt x="869691" y="1173536"/>
                </a:cubicBezTo>
                <a:cubicBezTo>
                  <a:pt x="854927" y="1176870"/>
                  <a:pt x="838735" y="1191158"/>
                  <a:pt x="823971" y="1188776"/>
                </a:cubicBezTo>
                <a:cubicBezTo>
                  <a:pt x="776346" y="1180680"/>
                  <a:pt x="728721" y="1172108"/>
                  <a:pt x="680620" y="1164011"/>
                </a:cubicBezTo>
                <a:cubicBezTo>
                  <a:pt x="657284" y="1160201"/>
                  <a:pt x="633947" y="1155915"/>
                  <a:pt x="610611" y="1152105"/>
                </a:cubicBezTo>
                <a:cubicBezTo>
                  <a:pt x="600134" y="1150200"/>
                  <a:pt x="560129" y="1133055"/>
                  <a:pt x="552032" y="1140675"/>
                </a:cubicBezTo>
                <a:cubicBezTo>
                  <a:pt x="535364" y="1155915"/>
                  <a:pt x="625375" y="1180204"/>
                  <a:pt x="633947" y="1182109"/>
                </a:cubicBezTo>
                <a:cubicBezTo>
                  <a:pt x="697289" y="1197349"/>
                  <a:pt x="756344" y="1221161"/>
                  <a:pt x="818256" y="1240211"/>
                </a:cubicBezTo>
                <a:cubicBezTo>
                  <a:pt x="826352" y="1242593"/>
                  <a:pt x="833020" y="1246879"/>
                  <a:pt x="839211" y="1253070"/>
                </a:cubicBezTo>
                <a:cubicBezTo>
                  <a:pt x="853499" y="1257833"/>
                  <a:pt x="865881" y="1276406"/>
                  <a:pt x="876359" y="1286408"/>
                </a:cubicBezTo>
                <a:cubicBezTo>
                  <a:pt x="912077" y="1321174"/>
                  <a:pt x="947796" y="1346891"/>
                  <a:pt x="988754" y="1374990"/>
                </a:cubicBezTo>
                <a:cubicBezTo>
                  <a:pt x="949225" y="1379753"/>
                  <a:pt x="909696" y="1378324"/>
                  <a:pt x="870644" y="1376895"/>
                </a:cubicBezTo>
                <a:cubicBezTo>
                  <a:pt x="838735" y="1375466"/>
                  <a:pt x="804921" y="1375466"/>
                  <a:pt x="781585" y="1400708"/>
                </a:cubicBezTo>
                <a:cubicBezTo>
                  <a:pt x="761106" y="1423091"/>
                  <a:pt x="760154" y="1453571"/>
                  <a:pt x="753486" y="1481194"/>
                </a:cubicBezTo>
                <a:cubicBezTo>
                  <a:pt x="744914" y="1515960"/>
                  <a:pt x="736341" y="1550250"/>
                  <a:pt x="731102" y="1585969"/>
                </a:cubicBezTo>
                <a:cubicBezTo>
                  <a:pt x="725864" y="1626450"/>
                  <a:pt x="723482" y="1666931"/>
                  <a:pt x="724911" y="1707889"/>
                </a:cubicBezTo>
                <a:cubicBezTo>
                  <a:pt x="728245" y="1801710"/>
                  <a:pt x="769679" y="1884101"/>
                  <a:pt x="819209" y="1961730"/>
                </a:cubicBezTo>
                <a:cubicBezTo>
                  <a:pt x="829210" y="1977447"/>
                  <a:pt x="839687" y="1992686"/>
                  <a:pt x="850165" y="2007927"/>
                </a:cubicBezTo>
                <a:cubicBezTo>
                  <a:pt x="857785" y="2018880"/>
                  <a:pt x="863976" y="2026024"/>
                  <a:pt x="867786" y="2005545"/>
                </a:cubicBezTo>
                <a:cubicBezTo>
                  <a:pt x="876359" y="1961254"/>
                  <a:pt x="849212" y="1906485"/>
                  <a:pt x="837306" y="1863623"/>
                </a:cubicBezTo>
                <a:cubicBezTo>
                  <a:pt x="825876" y="1822189"/>
                  <a:pt x="813970" y="1780755"/>
                  <a:pt x="802540" y="1739321"/>
                </a:cubicBezTo>
                <a:cubicBezTo>
                  <a:pt x="792539" y="1703603"/>
                  <a:pt x="799682" y="1662645"/>
                  <a:pt x="805397" y="1626450"/>
                </a:cubicBezTo>
                <a:cubicBezTo>
                  <a:pt x="809684" y="1600256"/>
                  <a:pt x="814922" y="1574063"/>
                  <a:pt x="820161" y="1547869"/>
                </a:cubicBezTo>
                <a:cubicBezTo>
                  <a:pt x="822542" y="1535010"/>
                  <a:pt x="823971" y="1521675"/>
                  <a:pt x="827305" y="1509293"/>
                </a:cubicBezTo>
                <a:cubicBezTo>
                  <a:pt x="829686" y="1501196"/>
                  <a:pt x="834925" y="1494053"/>
                  <a:pt x="836354" y="1485956"/>
                </a:cubicBezTo>
                <a:cubicBezTo>
                  <a:pt x="839211" y="1472621"/>
                  <a:pt x="847784" y="1465478"/>
                  <a:pt x="860166" y="1463096"/>
                </a:cubicBezTo>
                <a:cubicBezTo>
                  <a:pt x="906362" y="1454524"/>
                  <a:pt x="953035" y="1450238"/>
                  <a:pt x="1000184" y="1449761"/>
                </a:cubicBezTo>
                <a:cubicBezTo>
                  <a:pt x="1042570" y="1449285"/>
                  <a:pt x="1091147" y="1446428"/>
                  <a:pt x="1131152" y="1462144"/>
                </a:cubicBezTo>
                <a:cubicBezTo>
                  <a:pt x="1156394" y="1472145"/>
                  <a:pt x="1174015" y="1470240"/>
                  <a:pt x="1189255" y="1442141"/>
                </a:cubicBezTo>
                <a:cubicBezTo>
                  <a:pt x="1196875" y="1430235"/>
                  <a:pt x="1203066" y="1417376"/>
                  <a:pt x="1208781" y="1404994"/>
                </a:cubicBezTo>
                <a:cubicBezTo>
                  <a:pt x="1238785" y="1342129"/>
                  <a:pt x="1279266" y="1282121"/>
                  <a:pt x="1301650" y="1216399"/>
                </a:cubicBezTo>
                <a:cubicBezTo>
                  <a:pt x="1323081" y="1152581"/>
                  <a:pt x="1335464" y="1083049"/>
                  <a:pt x="1325939" y="1015897"/>
                </a:cubicBezTo>
                <a:cubicBezTo>
                  <a:pt x="1324034" y="1002562"/>
                  <a:pt x="1322129" y="988275"/>
                  <a:pt x="1317843" y="975416"/>
                </a:cubicBezTo>
                <a:cubicBezTo>
                  <a:pt x="1321176" y="972559"/>
                  <a:pt x="1320700" y="971130"/>
                  <a:pt x="1320224" y="970177"/>
                </a:cubicBezTo>
                <a:close/>
                <a:moveTo>
                  <a:pt x="398680" y="447255"/>
                </a:moveTo>
                <a:cubicBezTo>
                  <a:pt x="411062" y="447255"/>
                  <a:pt x="423445" y="447255"/>
                  <a:pt x="435827" y="449160"/>
                </a:cubicBezTo>
                <a:cubicBezTo>
                  <a:pt x="403919" y="475354"/>
                  <a:pt x="370581" y="498214"/>
                  <a:pt x="330100" y="509167"/>
                </a:cubicBezTo>
                <a:cubicBezTo>
                  <a:pt x="305811" y="516787"/>
                  <a:pt x="281046" y="516311"/>
                  <a:pt x="254376" y="512025"/>
                </a:cubicBezTo>
                <a:cubicBezTo>
                  <a:pt x="290571" y="492022"/>
                  <a:pt x="292000" y="458685"/>
                  <a:pt x="290571" y="423442"/>
                </a:cubicBezTo>
                <a:cubicBezTo>
                  <a:pt x="281046" y="423442"/>
                  <a:pt x="273902" y="431062"/>
                  <a:pt x="266759" y="436777"/>
                </a:cubicBezTo>
                <a:cubicBezTo>
                  <a:pt x="245804" y="454399"/>
                  <a:pt x="225325" y="472496"/>
                  <a:pt x="204846" y="490594"/>
                </a:cubicBezTo>
                <a:cubicBezTo>
                  <a:pt x="192940" y="500595"/>
                  <a:pt x="181510" y="511549"/>
                  <a:pt x="166270" y="516787"/>
                </a:cubicBezTo>
                <a:cubicBezTo>
                  <a:pt x="229611" y="432491"/>
                  <a:pt x="301049" y="358672"/>
                  <a:pt x="399632" y="316762"/>
                </a:cubicBezTo>
                <a:cubicBezTo>
                  <a:pt x="400585" y="317715"/>
                  <a:pt x="401537" y="318667"/>
                  <a:pt x="402490" y="319620"/>
                </a:cubicBezTo>
                <a:cubicBezTo>
                  <a:pt x="392012" y="334384"/>
                  <a:pt x="382011" y="349147"/>
                  <a:pt x="371534" y="363911"/>
                </a:cubicBezTo>
                <a:cubicBezTo>
                  <a:pt x="369629" y="366292"/>
                  <a:pt x="366295" y="369150"/>
                  <a:pt x="368200" y="372484"/>
                </a:cubicBezTo>
                <a:cubicBezTo>
                  <a:pt x="370105" y="375817"/>
                  <a:pt x="374391" y="374389"/>
                  <a:pt x="377249" y="373912"/>
                </a:cubicBezTo>
                <a:cubicBezTo>
                  <a:pt x="399632" y="370102"/>
                  <a:pt x="422016" y="366292"/>
                  <a:pt x="444400" y="362482"/>
                </a:cubicBezTo>
                <a:cubicBezTo>
                  <a:pt x="448210" y="362006"/>
                  <a:pt x="452496" y="361530"/>
                  <a:pt x="457259" y="362006"/>
                </a:cubicBezTo>
                <a:cubicBezTo>
                  <a:pt x="432970" y="375817"/>
                  <a:pt x="414872" y="395344"/>
                  <a:pt x="397727" y="416775"/>
                </a:cubicBezTo>
                <a:cubicBezTo>
                  <a:pt x="397727" y="416775"/>
                  <a:pt x="397727" y="416775"/>
                  <a:pt x="397727" y="416775"/>
                </a:cubicBezTo>
                <a:cubicBezTo>
                  <a:pt x="394870" y="422014"/>
                  <a:pt x="392489" y="426776"/>
                  <a:pt x="389631" y="432015"/>
                </a:cubicBezTo>
                <a:cubicBezTo>
                  <a:pt x="382487" y="445826"/>
                  <a:pt x="383440" y="447255"/>
                  <a:pt x="398680" y="447255"/>
                </a:cubicBezTo>
                <a:close/>
                <a:moveTo>
                  <a:pt x="960655" y="859211"/>
                </a:moveTo>
                <a:cubicBezTo>
                  <a:pt x="955416" y="859211"/>
                  <a:pt x="949701" y="858735"/>
                  <a:pt x="944939" y="861116"/>
                </a:cubicBezTo>
                <a:cubicBezTo>
                  <a:pt x="949701" y="866355"/>
                  <a:pt x="951130" y="873022"/>
                  <a:pt x="952083" y="879214"/>
                </a:cubicBezTo>
                <a:cubicBezTo>
                  <a:pt x="954940" y="895882"/>
                  <a:pt x="948749" y="905407"/>
                  <a:pt x="931604" y="906360"/>
                </a:cubicBezTo>
                <a:cubicBezTo>
                  <a:pt x="879216" y="909694"/>
                  <a:pt x="826352" y="909217"/>
                  <a:pt x="773965" y="907789"/>
                </a:cubicBezTo>
                <a:cubicBezTo>
                  <a:pt x="764916" y="907789"/>
                  <a:pt x="765392" y="901597"/>
                  <a:pt x="765869" y="895882"/>
                </a:cubicBezTo>
                <a:cubicBezTo>
                  <a:pt x="768250" y="875880"/>
                  <a:pt x="771107" y="855877"/>
                  <a:pt x="773489" y="835399"/>
                </a:cubicBezTo>
                <a:cubicBezTo>
                  <a:pt x="773489" y="835399"/>
                  <a:pt x="773489" y="835399"/>
                  <a:pt x="773489" y="835399"/>
                </a:cubicBezTo>
                <a:cubicBezTo>
                  <a:pt x="773965" y="832541"/>
                  <a:pt x="774441" y="830160"/>
                  <a:pt x="774917" y="827302"/>
                </a:cubicBezTo>
                <a:cubicBezTo>
                  <a:pt x="775870" y="794917"/>
                  <a:pt x="781585" y="762532"/>
                  <a:pt x="785871" y="730624"/>
                </a:cubicBezTo>
                <a:cubicBezTo>
                  <a:pt x="789681" y="708716"/>
                  <a:pt x="786824" y="684904"/>
                  <a:pt x="803016" y="665854"/>
                </a:cubicBezTo>
                <a:cubicBezTo>
                  <a:pt x="810160" y="654900"/>
                  <a:pt x="821590" y="651090"/>
                  <a:pt x="832544" y="645375"/>
                </a:cubicBezTo>
                <a:cubicBezTo>
                  <a:pt x="894933" y="610609"/>
                  <a:pt x="959702" y="579176"/>
                  <a:pt x="1023044" y="546315"/>
                </a:cubicBezTo>
                <a:cubicBezTo>
                  <a:pt x="1026377" y="544410"/>
                  <a:pt x="1030664" y="541076"/>
                  <a:pt x="1033997" y="545839"/>
                </a:cubicBezTo>
                <a:cubicBezTo>
                  <a:pt x="1037331" y="550125"/>
                  <a:pt x="1033045" y="553459"/>
                  <a:pt x="1030664" y="556792"/>
                </a:cubicBezTo>
                <a:cubicBezTo>
                  <a:pt x="987801" y="610609"/>
                  <a:pt x="945415" y="664425"/>
                  <a:pt x="902552" y="718241"/>
                </a:cubicBezTo>
                <a:cubicBezTo>
                  <a:pt x="900647" y="723956"/>
                  <a:pt x="905410" y="726814"/>
                  <a:pt x="907315" y="731100"/>
                </a:cubicBezTo>
                <a:cubicBezTo>
                  <a:pt x="907315" y="731100"/>
                  <a:pt x="907315" y="731100"/>
                  <a:pt x="907315" y="731100"/>
                </a:cubicBezTo>
                <a:cubicBezTo>
                  <a:pt x="933985" y="718717"/>
                  <a:pt x="957797" y="701096"/>
                  <a:pt x="983039" y="686809"/>
                </a:cubicBezTo>
                <a:cubicBezTo>
                  <a:pt x="994469" y="680141"/>
                  <a:pt x="1005899" y="673474"/>
                  <a:pt x="1016852" y="666330"/>
                </a:cubicBezTo>
                <a:cubicBezTo>
                  <a:pt x="1018758" y="666330"/>
                  <a:pt x="1020662" y="665377"/>
                  <a:pt x="1022567" y="664425"/>
                </a:cubicBezTo>
                <a:cubicBezTo>
                  <a:pt x="1020662" y="664901"/>
                  <a:pt x="1018758" y="665377"/>
                  <a:pt x="1016852" y="666330"/>
                </a:cubicBezTo>
                <a:cubicBezTo>
                  <a:pt x="1028283" y="659662"/>
                  <a:pt x="1039712" y="652519"/>
                  <a:pt x="1051143" y="645851"/>
                </a:cubicBezTo>
                <a:cubicBezTo>
                  <a:pt x="1082099" y="626801"/>
                  <a:pt x="1112579" y="608227"/>
                  <a:pt x="1143535" y="589177"/>
                </a:cubicBezTo>
                <a:cubicBezTo>
                  <a:pt x="1148297" y="586320"/>
                  <a:pt x="1153060" y="582986"/>
                  <a:pt x="1158299" y="580129"/>
                </a:cubicBezTo>
                <a:cubicBezTo>
                  <a:pt x="1179254" y="567746"/>
                  <a:pt x="1176872" y="565841"/>
                  <a:pt x="1186397" y="590130"/>
                </a:cubicBezTo>
                <a:cubicBezTo>
                  <a:pt x="1204019" y="634897"/>
                  <a:pt x="1207829" y="680617"/>
                  <a:pt x="1197827" y="727766"/>
                </a:cubicBezTo>
                <a:cubicBezTo>
                  <a:pt x="1195922" y="741577"/>
                  <a:pt x="1193541" y="755389"/>
                  <a:pt x="1188779" y="768247"/>
                </a:cubicBezTo>
                <a:cubicBezTo>
                  <a:pt x="1188779" y="768247"/>
                  <a:pt x="1188779" y="768247"/>
                  <a:pt x="1188779" y="768247"/>
                </a:cubicBezTo>
                <a:cubicBezTo>
                  <a:pt x="1184493" y="795394"/>
                  <a:pt x="1177349" y="822540"/>
                  <a:pt x="1176872" y="850162"/>
                </a:cubicBezTo>
                <a:cubicBezTo>
                  <a:pt x="1176872" y="859211"/>
                  <a:pt x="1169729" y="858735"/>
                  <a:pt x="1163537" y="858735"/>
                </a:cubicBezTo>
                <a:cubicBezTo>
                  <a:pt x="1134010" y="858735"/>
                  <a:pt x="1104006" y="858735"/>
                  <a:pt x="1074479" y="858735"/>
                </a:cubicBezTo>
                <a:cubicBezTo>
                  <a:pt x="1036855" y="859211"/>
                  <a:pt x="998755" y="859211"/>
                  <a:pt x="960655" y="859211"/>
                </a:cubicBezTo>
                <a:close/>
                <a:moveTo>
                  <a:pt x="1281171" y="1123054"/>
                </a:moveTo>
                <a:cubicBezTo>
                  <a:pt x="1280695" y="1129245"/>
                  <a:pt x="1279266" y="1135436"/>
                  <a:pt x="1278314" y="1141151"/>
                </a:cubicBezTo>
                <a:cubicBezTo>
                  <a:pt x="1278314" y="1141151"/>
                  <a:pt x="1278314" y="1141151"/>
                  <a:pt x="1278314" y="1141151"/>
                </a:cubicBezTo>
                <a:cubicBezTo>
                  <a:pt x="1278314" y="1144485"/>
                  <a:pt x="1278314" y="1147819"/>
                  <a:pt x="1277837" y="1151153"/>
                </a:cubicBezTo>
                <a:cubicBezTo>
                  <a:pt x="1273075" y="1180680"/>
                  <a:pt x="1257835" y="1191634"/>
                  <a:pt x="1230212" y="1181633"/>
                </a:cubicBezTo>
                <a:cubicBezTo>
                  <a:pt x="1201161" y="1171155"/>
                  <a:pt x="1171158" y="1165916"/>
                  <a:pt x="1142106" y="1157820"/>
                </a:cubicBezTo>
                <a:cubicBezTo>
                  <a:pt x="1122104" y="1154486"/>
                  <a:pt x="1102101" y="1150676"/>
                  <a:pt x="1082099" y="1147342"/>
                </a:cubicBezTo>
                <a:cubicBezTo>
                  <a:pt x="1076860" y="1146390"/>
                  <a:pt x="1071621" y="1145438"/>
                  <a:pt x="1067811" y="1150676"/>
                </a:cubicBezTo>
                <a:cubicBezTo>
                  <a:pt x="1068764" y="1161154"/>
                  <a:pt x="1078765" y="1159249"/>
                  <a:pt x="1084480" y="1163535"/>
                </a:cubicBezTo>
                <a:lnTo>
                  <a:pt x="1084480" y="1163535"/>
                </a:lnTo>
                <a:cubicBezTo>
                  <a:pt x="1108769" y="1172108"/>
                  <a:pt x="1133058" y="1180204"/>
                  <a:pt x="1156870" y="1190205"/>
                </a:cubicBezTo>
                <a:lnTo>
                  <a:pt x="1156870" y="1190205"/>
                </a:lnTo>
                <a:cubicBezTo>
                  <a:pt x="1164014" y="1191634"/>
                  <a:pt x="1170681" y="1194015"/>
                  <a:pt x="1176872" y="1197349"/>
                </a:cubicBezTo>
                <a:lnTo>
                  <a:pt x="1176872" y="1197349"/>
                </a:lnTo>
                <a:cubicBezTo>
                  <a:pt x="1201161" y="1205921"/>
                  <a:pt x="1225926" y="1214970"/>
                  <a:pt x="1250215" y="1223543"/>
                </a:cubicBezTo>
                <a:cubicBezTo>
                  <a:pt x="1257835" y="1226400"/>
                  <a:pt x="1259740" y="1229734"/>
                  <a:pt x="1255930" y="1237354"/>
                </a:cubicBezTo>
                <a:cubicBezTo>
                  <a:pt x="1247834" y="1251165"/>
                  <a:pt x="1240214" y="1265453"/>
                  <a:pt x="1232594" y="1279740"/>
                </a:cubicBezTo>
                <a:cubicBezTo>
                  <a:pt x="1232594" y="1279740"/>
                  <a:pt x="1232594" y="1279740"/>
                  <a:pt x="1232594" y="1279740"/>
                </a:cubicBezTo>
                <a:cubicBezTo>
                  <a:pt x="1229736" y="1286884"/>
                  <a:pt x="1226403" y="1294028"/>
                  <a:pt x="1221640" y="1300219"/>
                </a:cubicBezTo>
                <a:cubicBezTo>
                  <a:pt x="1221640" y="1300219"/>
                  <a:pt x="1221640" y="1300219"/>
                  <a:pt x="1221640" y="1300219"/>
                </a:cubicBezTo>
                <a:cubicBezTo>
                  <a:pt x="1209258" y="1328318"/>
                  <a:pt x="1194018" y="1354988"/>
                  <a:pt x="1178777" y="1381181"/>
                </a:cubicBezTo>
                <a:cubicBezTo>
                  <a:pt x="1166395" y="1402613"/>
                  <a:pt x="1146869" y="1406899"/>
                  <a:pt x="1124485" y="1392611"/>
                </a:cubicBezTo>
                <a:cubicBezTo>
                  <a:pt x="1090671" y="1371656"/>
                  <a:pt x="1057810" y="1349273"/>
                  <a:pt x="1024472" y="1327841"/>
                </a:cubicBezTo>
                <a:cubicBezTo>
                  <a:pt x="1024472" y="1327841"/>
                  <a:pt x="1024472" y="1327841"/>
                  <a:pt x="1024472" y="1327841"/>
                </a:cubicBezTo>
                <a:cubicBezTo>
                  <a:pt x="988277" y="1304029"/>
                  <a:pt x="951606" y="1280693"/>
                  <a:pt x="915411" y="1256404"/>
                </a:cubicBezTo>
                <a:cubicBezTo>
                  <a:pt x="904458" y="1249260"/>
                  <a:pt x="902552" y="1236401"/>
                  <a:pt x="899219" y="1224971"/>
                </a:cubicBezTo>
                <a:cubicBezTo>
                  <a:pt x="897314" y="1219256"/>
                  <a:pt x="903029" y="1219733"/>
                  <a:pt x="906362" y="1219733"/>
                </a:cubicBezTo>
                <a:cubicBezTo>
                  <a:pt x="920650" y="1220209"/>
                  <a:pt x="935414" y="1221638"/>
                  <a:pt x="949701" y="1222590"/>
                </a:cubicBezTo>
                <a:cubicBezTo>
                  <a:pt x="968275" y="1221638"/>
                  <a:pt x="968275" y="1221638"/>
                  <a:pt x="971609" y="1202588"/>
                </a:cubicBezTo>
                <a:cubicBezTo>
                  <a:pt x="972561" y="1197349"/>
                  <a:pt x="973514" y="1192110"/>
                  <a:pt x="974466" y="1186871"/>
                </a:cubicBezTo>
                <a:cubicBezTo>
                  <a:pt x="974466" y="1186871"/>
                  <a:pt x="974466" y="1186871"/>
                  <a:pt x="974466" y="1186871"/>
                </a:cubicBezTo>
                <a:cubicBezTo>
                  <a:pt x="974942" y="1182109"/>
                  <a:pt x="974942" y="1177346"/>
                  <a:pt x="975419" y="1173060"/>
                </a:cubicBezTo>
                <a:cubicBezTo>
                  <a:pt x="975895" y="1170203"/>
                  <a:pt x="976371" y="1167821"/>
                  <a:pt x="976847" y="1164964"/>
                </a:cubicBezTo>
                <a:cubicBezTo>
                  <a:pt x="976847" y="1164964"/>
                  <a:pt x="976847" y="1164964"/>
                  <a:pt x="976847" y="1164964"/>
                </a:cubicBezTo>
                <a:cubicBezTo>
                  <a:pt x="977800" y="1154486"/>
                  <a:pt x="979229" y="1144009"/>
                  <a:pt x="980181" y="1133531"/>
                </a:cubicBezTo>
                <a:lnTo>
                  <a:pt x="980181" y="1133531"/>
                </a:lnTo>
                <a:cubicBezTo>
                  <a:pt x="986849" y="1074476"/>
                  <a:pt x="993516" y="1014945"/>
                  <a:pt x="1000184" y="955890"/>
                </a:cubicBezTo>
                <a:cubicBezTo>
                  <a:pt x="1000660" y="949699"/>
                  <a:pt x="1002089" y="943507"/>
                  <a:pt x="1003517" y="937792"/>
                </a:cubicBezTo>
                <a:cubicBezTo>
                  <a:pt x="1007804" y="921600"/>
                  <a:pt x="1017805" y="913504"/>
                  <a:pt x="1034474" y="912075"/>
                </a:cubicBezTo>
                <a:cubicBezTo>
                  <a:pt x="1088766" y="907789"/>
                  <a:pt x="1143535" y="903979"/>
                  <a:pt x="1197827" y="902550"/>
                </a:cubicBezTo>
                <a:cubicBezTo>
                  <a:pt x="1209258" y="902074"/>
                  <a:pt x="1220211" y="903026"/>
                  <a:pt x="1230689" y="907789"/>
                </a:cubicBezTo>
                <a:cubicBezTo>
                  <a:pt x="1244500" y="913980"/>
                  <a:pt x="1253072" y="923981"/>
                  <a:pt x="1256883" y="938745"/>
                </a:cubicBezTo>
                <a:cubicBezTo>
                  <a:pt x="1265931" y="973987"/>
                  <a:pt x="1271170" y="1010182"/>
                  <a:pt x="1277837" y="1045901"/>
                </a:cubicBezTo>
                <a:cubicBezTo>
                  <a:pt x="1279743" y="1055902"/>
                  <a:pt x="1276409" y="1059236"/>
                  <a:pt x="1266408" y="1059236"/>
                </a:cubicBezTo>
                <a:cubicBezTo>
                  <a:pt x="1242595" y="1058760"/>
                  <a:pt x="1219259" y="1058760"/>
                  <a:pt x="1195446" y="1058760"/>
                </a:cubicBezTo>
                <a:lnTo>
                  <a:pt x="1195446" y="1058760"/>
                </a:lnTo>
                <a:cubicBezTo>
                  <a:pt x="1188779" y="1058760"/>
                  <a:pt x="1182587" y="1058760"/>
                  <a:pt x="1175920" y="1058760"/>
                </a:cubicBezTo>
                <a:cubicBezTo>
                  <a:pt x="1175920" y="1058760"/>
                  <a:pt x="1175920" y="1058760"/>
                  <a:pt x="1175920" y="1058760"/>
                </a:cubicBezTo>
                <a:cubicBezTo>
                  <a:pt x="1146869" y="1058760"/>
                  <a:pt x="1117341" y="1059236"/>
                  <a:pt x="1088290" y="1059236"/>
                </a:cubicBezTo>
                <a:cubicBezTo>
                  <a:pt x="1083051" y="1059236"/>
                  <a:pt x="1075908" y="1057331"/>
                  <a:pt x="1075431" y="1066380"/>
                </a:cubicBezTo>
                <a:cubicBezTo>
                  <a:pt x="1075431" y="1074476"/>
                  <a:pt x="1081622" y="1073524"/>
                  <a:pt x="1086861" y="1074476"/>
                </a:cubicBezTo>
                <a:cubicBezTo>
                  <a:pt x="1096862" y="1076381"/>
                  <a:pt x="1107340" y="1075429"/>
                  <a:pt x="1117341" y="1077810"/>
                </a:cubicBezTo>
                <a:cubicBezTo>
                  <a:pt x="1118294" y="1077810"/>
                  <a:pt x="1119722" y="1078286"/>
                  <a:pt x="1121151" y="1078763"/>
                </a:cubicBezTo>
                <a:cubicBezTo>
                  <a:pt x="1144964" y="1080667"/>
                  <a:pt x="1168776" y="1082096"/>
                  <a:pt x="1193065" y="1084001"/>
                </a:cubicBezTo>
                <a:cubicBezTo>
                  <a:pt x="1211639" y="1084954"/>
                  <a:pt x="1230212" y="1085430"/>
                  <a:pt x="1248786" y="1086383"/>
                </a:cubicBezTo>
                <a:cubicBezTo>
                  <a:pt x="1273551" y="1087811"/>
                  <a:pt x="1282600" y="1098289"/>
                  <a:pt x="1281171" y="1123054"/>
                </a:cubicBezTo>
                <a:close/>
              </a:path>
            </a:pathLst>
          </a:custGeom>
          <a:solidFill>
            <a:schemeClr val="bg1"/>
          </a:solidFill>
          <a:ln w="47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33161A6-0CE6-4762-9DCF-ABB89CCB0DD5}"/>
              </a:ext>
            </a:extLst>
          </p:cNvPr>
          <p:cNvGrpSpPr/>
          <p:nvPr/>
        </p:nvGrpSpPr>
        <p:grpSpPr>
          <a:xfrm>
            <a:off x="3722092" y="5357746"/>
            <a:ext cx="1189284" cy="1189098"/>
            <a:chOff x="3150058" y="4896465"/>
            <a:chExt cx="1917031" cy="1916731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01AC4-BAC7-4564-9703-B7CADEA2243A}"/>
                </a:ext>
              </a:extLst>
            </p:cNvPr>
            <p:cNvSpPr/>
            <p:nvPr/>
          </p:nvSpPr>
          <p:spPr>
            <a:xfrm>
              <a:off x="3150058" y="4896465"/>
              <a:ext cx="1917031" cy="1916731"/>
            </a:xfrm>
            <a:custGeom>
              <a:avLst/>
              <a:gdLst>
                <a:gd name="connsiteX0" fmla="*/ 2394151 w 2394151"/>
                <a:gd name="connsiteY0" fmla="*/ 1150315 h 2393777"/>
                <a:gd name="connsiteX1" fmla="*/ 2393216 w 2394151"/>
                <a:gd name="connsiteY1" fmla="*/ 1143207 h 2393777"/>
                <a:gd name="connsiteX2" fmla="*/ 2387605 w 2394151"/>
                <a:gd name="connsiteY2" fmla="*/ 1050060 h 2393777"/>
                <a:gd name="connsiteX3" fmla="*/ 2338225 w 2394151"/>
                <a:gd name="connsiteY3" fmla="*/ 828788 h 2393777"/>
                <a:gd name="connsiteX4" fmla="*/ 2220762 w 2394151"/>
                <a:gd name="connsiteY4" fmla="*/ 574970 h 2393777"/>
                <a:gd name="connsiteX5" fmla="*/ 2053920 w 2394151"/>
                <a:gd name="connsiteY5" fmla="*/ 360993 h 2393777"/>
                <a:gd name="connsiteX6" fmla="*/ 1957219 w 2394151"/>
                <a:gd name="connsiteY6" fmla="*/ 272896 h 2393777"/>
                <a:gd name="connsiteX7" fmla="*/ 1640368 w 2394151"/>
                <a:gd name="connsiteY7" fmla="*/ 84356 h 2393777"/>
                <a:gd name="connsiteX8" fmla="*/ 1447713 w 2394151"/>
                <a:gd name="connsiteY8" fmla="*/ 24877 h 2393777"/>
                <a:gd name="connsiteX9" fmla="*/ 1258800 w 2394151"/>
                <a:gd name="connsiteY9" fmla="*/ 935 h 2393777"/>
                <a:gd name="connsiteX10" fmla="*/ 1258800 w 2394151"/>
                <a:gd name="connsiteY10" fmla="*/ 1496 h 2393777"/>
                <a:gd name="connsiteX11" fmla="*/ 1232614 w 2394151"/>
                <a:gd name="connsiteY11" fmla="*/ 0 h 2393777"/>
                <a:gd name="connsiteX12" fmla="*/ 1148444 w 2394151"/>
                <a:gd name="connsiteY12" fmla="*/ 0 h 2393777"/>
                <a:gd name="connsiteX13" fmla="*/ 1139466 w 2394151"/>
                <a:gd name="connsiteY13" fmla="*/ 935 h 2393777"/>
                <a:gd name="connsiteX14" fmla="*/ 1092893 w 2394151"/>
                <a:gd name="connsiteY14" fmla="*/ 2245 h 2393777"/>
                <a:gd name="connsiteX15" fmla="*/ 927921 w 2394151"/>
                <a:gd name="connsiteY15" fmla="*/ 28244 h 2393777"/>
                <a:gd name="connsiteX16" fmla="*/ 589373 w 2394151"/>
                <a:gd name="connsiteY16" fmla="*/ 164411 h 2393777"/>
                <a:gd name="connsiteX17" fmla="*/ 406258 w 2394151"/>
                <a:gd name="connsiteY17" fmla="*/ 298147 h 2393777"/>
                <a:gd name="connsiteX18" fmla="*/ 291974 w 2394151"/>
                <a:gd name="connsiteY18" fmla="*/ 413552 h 2393777"/>
                <a:gd name="connsiteX19" fmla="*/ 186482 w 2394151"/>
                <a:gd name="connsiteY19" fmla="*/ 555144 h 2393777"/>
                <a:gd name="connsiteX20" fmla="*/ 98385 w 2394151"/>
                <a:gd name="connsiteY20" fmla="*/ 719742 h 2393777"/>
                <a:gd name="connsiteX21" fmla="*/ 27682 w 2394151"/>
                <a:gd name="connsiteY21" fmla="*/ 934280 h 2393777"/>
                <a:gd name="connsiteX22" fmla="*/ 2057 w 2394151"/>
                <a:gd name="connsiteY22" fmla="*/ 1110662 h 2393777"/>
                <a:gd name="connsiteX23" fmla="*/ 0 w 2394151"/>
                <a:gd name="connsiteY23" fmla="*/ 1148444 h 2393777"/>
                <a:gd name="connsiteX24" fmla="*/ 0 w 2394151"/>
                <a:gd name="connsiteY24" fmla="*/ 1230743 h 2393777"/>
                <a:gd name="connsiteX25" fmla="*/ 1496 w 2394151"/>
                <a:gd name="connsiteY25" fmla="*/ 1257116 h 2393777"/>
                <a:gd name="connsiteX26" fmla="*/ 935 w 2394151"/>
                <a:gd name="connsiteY26" fmla="*/ 1257116 h 2393777"/>
                <a:gd name="connsiteX27" fmla="*/ 7295 w 2394151"/>
                <a:gd name="connsiteY27" fmla="*/ 1351386 h 2393777"/>
                <a:gd name="connsiteX28" fmla="*/ 55552 w 2394151"/>
                <a:gd name="connsiteY28" fmla="*/ 1565363 h 2393777"/>
                <a:gd name="connsiteX29" fmla="*/ 177317 w 2394151"/>
                <a:gd name="connsiteY29" fmla="*/ 1826475 h 2393777"/>
                <a:gd name="connsiteX30" fmla="*/ 326203 w 2394151"/>
                <a:gd name="connsiteY30" fmla="*/ 2019130 h 2393777"/>
                <a:gd name="connsiteX31" fmla="*/ 460313 w 2394151"/>
                <a:gd name="connsiteY31" fmla="*/ 2140708 h 2393777"/>
                <a:gd name="connsiteX32" fmla="*/ 716188 w 2394151"/>
                <a:gd name="connsiteY32" fmla="*/ 2294270 h 2393777"/>
                <a:gd name="connsiteX33" fmla="*/ 932223 w 2394151"/>
                <a:gd name="connsiteY33" fmla="*/ 2366095 h 2393777"/>
                <a:gd name="connsiteX34" fmla="*/ 1111223 w 2394151"/>
                <a:gd name="connsiteY34" fmla="*/ 2392094 h 2393777"/>
                <a:gd name="connsiteX35" fmla="*/ 1150128 w 2394151"/>
                <a:gd name="connsiteY35" fmla="*/ 2393777 h 2393777"/>
                <a:gd name="connsiteX36" fmla="*/ 1228686 w 2394151"/>
                <a:gd name="connsiteY36" fmla="*/ 2393777 h 2393777"/>
                <a:gd name="connsiteX37" fmla="*/ 1256929 w 2394151"/>
                <a:gd name="connsiteY37" fmla="*/ 2392094 h 2393777"/>
                <a:gd name="connsiteX38" fmla="*/ 1256742 w 2394151"/>
                <a:gd name="connsiteY38" fmla="*/ 2392655 h 2393777"/>
                <a:gd name="connsiteX39" fmla="*/ 1424894 w 2394151"/>
                <a:gd name="connsiteY39" fmla="*/ 2374138 h 2393777"/>
                <a:gd name="connsiteX40" fmla="*/ 1764003 w 2394151"/>
                <a:gd name="connsiteY40" fmla="*/ 2252185 h 2393777"/>
                <a:gd name="connsiteX41" fmla="*/ 2022309 w 2394151"/>
                <a:gd name="connsiteY41" fmla="*/ 2064020 h 2393777"/>
                <a:gd name="connsiteX42" fmla="*/ 2130046 w 2394151"/>
                <a:gd name="connsiteY42" fmla="*/ 1946183 h 2393777"/>
                <a:gd name="connsiteX43" fmla="*/ 2296141 w 2394151"/>
                <a:gd name="connsiteY43" fmla="*/ 1671978 h 2393777"/>
                <a:gd name="connsiteX44" fmla="*/ 2369274 w 2394151"/>
                <a:gd name="connsiteY44" fmla="*/ 1446404 h 2393777"/>
                <a:gd name="connsiteX45" fmla="*/ 2392281 w 2394151"/>
                <a:gd name="connsiteY45" fmla="*/ 1280123 h 2393777"/>
                <a:gd name="connsiteX46" fmla="*/ 2393777 w 2394151"/>
                <a:gd name="connsiteY46" fmla="*/ 1241218 h 2393777"/>
                <a:gd name="connsiteX47" fmla="*/ 2394151 w 2394151"/>
                <a:gd name="connsiteY47" fmla="*/ 1150315 h 2393777"/>
                <a:gd name="connsiteX48" fmla="*/ 1761759 w 2394151"/>
                <a:gd name="connsiteY48" fmla="*/ 1915508 h 2393777"/>
                <a:gd name="connsiteX49" fmla="*/ 1358120 w 2394151"/>
                <a:gd name="connsiteY49" fmla="*/ 2096004 h 2393777"/>
                <a:gd name="connsiteX50" fmla="*/ 993573 w 2394151"/>
                <a:gd name="connsiteY50" fmla="*/ 2087026 h 2393777"/>
                <a:gd name="connsiteX51" fmla="*/ 437307 w 2394151"/>
                <a:gd name="connsiteY51" fmla="*/ 1703401 h 2393777"/>
                <a:gd name="connsiteX52" fmla="*/ 293658 w 2394151"/>
                <a:gd name="connsiteY52" fmla="*/ 1335113 h 2393777"/>
                <a:gd name="connsiteX53" fmla="*/ 413178 w 2394151"/>
                <a:gd name="connsiteY53" fmla="*/ 732087 h 2393777"/>
                <a:gd name="connsiteX54" fmla="*/ 484254 w 2394151"/>
                <a:gd name="connsiteY54" fmla="*/ 631457 h 2393777"/>
                <a:gd name="connsiteX55" fmla="*/ 494542 w 2394151"/>
                <a:gd name="connsiteY55" fmla="*/ 631083 h 2393777"/>
                <a:gd name="connsiteX56" fmla="*/ 510066 w 2394151"/>
                <a:gd name="connsiteY56" fmla="*/ 647169 h 2393777"/>
                <a:gd name="connsiteX57" fmla="*/ 510066 w 2394151"/>
                <a:gd name="connsiteY57" fmla="*/ 647169 h 2393777"/>
                <a:gd name="connsiteX58" fmla="*/ 629587 w 2394151"/>
                <a:gd name="connsiteY58" fmla="*/ 766689 h 2393777"/>
                <a:gd name="connsiteX59" fmla="*/ 722173 w 2394151"/>
                <a:gd name="connsiteY59" fmla="*/ 860211 h 2393777"/>
                <a:gd name="connsiteX60" fmla="*/ 808400 w 2394151"/>
                <a:gd name="connsiteY60" fmla="*/ 946251 h 2393777"/>
                <a:gd name="connsiteX61" fmla="*/ 845435 w 2394151"/>
                <a:gd name="connsiteY61" fmla="*/ 984033 h 2393777"/>
                <a:gd name="connsiteX62" fmla="*/ 845435 w 2394151"/>
                <a:gd name="connsiteY62" fmla="*/ 984033 h 2393777"/>
                <a:gd name="connsiteX63" fmla="*/ 907907 w 2394151"/>
                <a:gd name="connsiteY63" fmla="*/ 1046880 h 2393777"/>
                <a:gd name="connsiteX64" fmla="*/ 956164 w 2394151"/>
                <a:gd name="connsiteY64" fmla="*/ 1094763 h 2393777"/>
                <a:gd name="connsiteX65" fmla="*/ 969631 w 2394151"/>
                <a:gd name="connsiteY65" fmla="*/ 1108978 h 2393777"/>
                <a:gd name="connsiteX66" fmla="*/ 985717 w 2394151"/>
                <a:gd name="connsiteY66" fmla="*/ 1124503 h 2393777"/>
                <a:gd name="connsiteX67" fmla="*/ 1516358 w 2394151"/>
                <a:gd name="connsiteY67" fmla="*/ 1656827 h 2393777"/>
                <a:gd name="connsiteX68" fmla="*/ 1522530 w 2394151"/>
                <a:gd name="connsiteY68" fmla="*/ 1663748 h 2393777"/>
                <a:gd name="connsiteX69" fmla="*/ 1577521 w 2394151"/>
                <a:gd name="connsiteY69" fmla="*/ 1718926 h 2393777"/>
                <a:gd name="connsiteX70" fmla="*/ 1577521 w 2394151"/>
                <a:gd name="connsiteY70" fmla="*/ 1718926 h 2393777"/>
                <a:gd name="connsiteX71" fmla="*/ 1585003 w 2394151"/>
                <a:gd name="connsiteY71" fmla="*/ 1725846 h 2393777"/>
                <a:gd name="connsiteX72" fmla="*/ 1761946 w 2394151"/>
                <a:gd name="connsiteY72" fmla="*/ 1903163 h 2393777"/>
                <a:gd name="connsiteX73" fmla="*/ 1761759 w 2394151"/>
                <a:gd name="connsiteY73" fmla="*/ 1915508 h 2393777"/>
                <a:gd name="connsiteX74" fmla="*/ 1911393 w 2394151"/>
                <a:gd name="connsiteY74" fmla="*/ 1764938 h 2393777"/>
                <a:gd name="connsiteX75" fmla="*/ 1901293 w 2394151"/>
                <a:gd name="connsiteY75" fmla="*/ 1766996 h 2393777"/>
                <a:gd name="connsiteX76" fmla="*/ 1734263 w 2394151"/>
                <a:gd name="connsiteY76" fmla="*/ 1599592 h 2393777"/>
                <a:gd name="connsiteX77" fmla="*/ 1731458 w 2394151"/>
                <a:gd name="connsiteY77" fmla="*/ 1596038 h 2393777"/>
                <a:gd name="connsiteX78" fmla="*/ 1731458 w 2394151"/>
                <a:gd name="connsiteY78" fmla="*/ 1596038 h 2393777"/>
                <a:gd name="connsiteX79" fmla="*/ 1681704 w 2394151"/>
                <a:gd name="connsiteY79" fmla="*/ 1546285 h 2393777"/>
                <a:gd name="connsiteX80" fmla="*/ 1676654 w 2394151"/>
                <a:gd name="connsiteY80" fmla="*/ 1542170 h 2393777"/>
                <a:gd name="connsiteX81" fmla="*/ 1490920 w 2394151"/>
                <a:gd name="connsiteY81" fmla="*/ 1356436 h 2393777"/>
                <a:gd name="connsiteX82" fmla="*/ 1487928 w 2394151"/>
                <a:gd name="connsiteY82" fmla="*/ 1352882 h 2393777"/>
                <a:gd name="connsiteX83" fmla="*/ 1414794 w 2394151"/>
                <a:gd name="connsiteY83" fmla="*/ 1280123 h 2393777"/>
                <a:gd name="connsiteX84" fmla="*/ 1406564 w 2394151"/>
                <a:gd name="connsiteY84" fmla="*/ 1271332 h 2393777"/>
                <a:gd name="connsiteX85" fmla="*/ 1406564 w 2394151"/>
                <a:gd name="connsiteY85" fmla="*/ 1271332 h 2393777"/>
                <a:gd name="connsiteX86" fmla="*/ 1401701 w 2394151"/>
                <a:gd name="connsiteY86" fmla="*/ 1267030 h 2393777"/>
                <a:gd name="connsiteX87" fmla="*/ 1142459 w 2394151"/>
                <a:gd name="connsiteY87" fmla="*/ 1007788 h 2393777"/>
                <a:gd name="connsiteX88" fmla="*/ 1136848 w 2394151"/>
                <a:gd name="connsiteY88" fmla="*/ 1001616 h 2393777"/>
                <a:gd name="connsiteX89" fmla="*/ 1090274 w 2394151"/>
                <a:gd name="connsiteY89" fmla="*/ 955042 h 2393777"/>
                <a:gd name="connsiteX90" fmla="*/ 1090274 w 2394151"/>
                <a:gd name="connsiteY90" fmla="*/ 955042 h 2393777"/>
                <a:gd name="connsiteX91" fmla="*/ 1004047 w 2394151"/>
                <a:gd name="connsiteY91" fmla="*/ 868628 h 2393777"/>
                <a:gd name="connsiteX92" fmla="*/ 1004047 w 2394151"/>
                <a:gd name="connsiteY92" fmla="*/ 868628 h 2393777"/>
                <a:gd name="connsiteX93" fmla="*/ 899490 w 2394151"/>
                <a:gd name="connsiteY93" fmla="*/ 763884 h 2393777"/>
                <a:gd name="connsiteX94" fmla="*/ 891821 w 2394151"/>
                <a:gd name="connsiteY94" fmla="*/ 756963 h 2393777"/>
                <a:gd name="connsiteX95" fmla="*/ 631270 w 2394151"/>
                <a:gd name="connsiteY95" fmla="*/ 496599 h 2393777"/>
                <a:gd name="connsiteX96" fmla="*/ 632018 w 2394151"/>
                <a:gd name="connsiteY96" fmla="*/ 484067 h 2393777"/>
                <a:gd name="connsiteX97" fmla="*/ 1039959 w 2394151"/>
                <a:gd name="connsiteY97" fmla="*/ 297398 h 2393777"/>
                <a:gd name="connsiteX98" fmla="*/ 1706955 w 2394151"/>
                <a:gd name="connsiteY98" fmla="*/ 440860 h 2393777"/>
                <a:gd name="connsiteX99" fmla="*/ 2086465 w 2394151"/>
                <a:gd name="connsiteY99" fmla="*/ 992076 h 2393777"/>
                <a:gd name="connsiteX100" fmla="*/ 1911393 w 2394151"/>
                <a:gd name="connsiteY100" fmla="*/ 1764938 h 23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2394151" h="2393777">
                  <a:moveTo>
                    <a:pt x="2394151" y="1150315"/>
                  </a:moveTo>
                  <a:cubicBezTo>
                    <a:pt x="2392468" y="1148070"/>
                    <a:pt x="2393216" y="1145452"/>
                    <a:pt x="2393216" y="1143207"/>
                  </a:cubicBezTo>
                  <a:cubicBezTo>
                    <a:pt x="2393216" y="1111971"/>
                    <a:pt x="2391345" y="1081109"/>
                    <a:pt x="2387605" y="1050060"/>
                  </a:cubicBezTo>
                  <a:cubicBezTo>
                    <a:pt x="2378439" y="974681"/>
                    <a:pt x="2361980" y="900799"/>
                    <a:pt x="2338225" y="828788"/>
                  </a:cubicBezTo>
                  <a:cubicBezTo>
                    <a:pt x="2309047" y="739568"/>
                    <a:pt x="2269954" y="655025"/>
                    <a:pt x="2220762" y="574970"/>
                  </a:cubicBezTo>
                  <a:cubicBezTo>
                    <a:pt x="2173066" y="497347"/>
                    <a:pt x="2117140" y="426458"/>
                    <a:pt x="2053920" y="360993"/>
                  </a:cubicBezTo>
                  <a:cubicBezTo>
                    <a:pt x="2023619" y="329570"/>
                    <a:pt x="1990886" y="300765"/>
                    <a:pt x="1957219" y="272896"/>
                  </a:cubicBezTo>
                  <a:cubicBezTo>
                    <a:pt x="1861265" y="193590"/>
                    <a:pt x="1755586" y="131117"/>
                    <a:pt x="1640368" y="84356"/>
                  </a:cubicBezTo>
                  <a:cubicBezTo>
                    <a:pt x="1577895" y="58919"/>
                    <a:pt x="1513739" y="38905"/>
                    <a:pt x="1447713" y="24877"/>
                  </a:cubicBezTo>
                  <a:cubicBezTo>
                    <a:pt x="1385615" y="11597"/>
                    <a:pt x="1322956" y="1122"/>
                    <a:pt x="1258800" y="935"/>
                  </a:cubicBezTo>
                  <a:cubicBezTo>
                    <a:pt x="1258800" y="1122"/>
                    <a:pt x="1258800" y="1309"/>
                    <a:pt x="1258800" y="1496"/>
                  </a:cubicBezTo>
                  <a:cubicBezTo>
                    <a:pt x="1250196" y="1870"/>
                    <a:pt x="1241218" y="2806"/>
                    <a:pt x="1232614" y="0"/>
                  </a:cubicBezTo>
                  <a:cubicBezTo>
                    <a:pt x="1204557" y="0"/>
                    <a:pt x="1176501" y="0"/>
                    <a:pt x="1148444" y="0"/>
                  </a:cubicBezTo>
                  <a:cubicBezTo>
                    <a:pt x="1145639" y="1870"/>
                    <a:pt x="1142459" y="935"/>
                    <a:pt x="1139466" y="935"/>
                  </a:cubicBezTo>
                  <a:cubicBezTo>
                    <a:pt x="1123942" y="561"/>
                    <a:pt x="1108230" y="935"/>
                    <a:pt x="1092893" y="2245"/>
                  </a:cubicBezTo>
                  <a:cubicBezTo>
                    <a:pt x="1037341" y="6921"/>
                    <a:pt x="982350" y="15712"/>
                    <a:pt x="927921" y="28244"/>
                  </a:cubicBezTo>
                  <a:cubicBezTo>
                    <a:pt x="807839" y="55926"/>
                    <a:pt x="695239" y="101751"/>
                    <a:pt x="589373" y="164411"/>
                  </a:cubicBezTo>
                  <a:cubicBezTo>
                    <a:pt x="524095" y="203129"/>
                    <a:pt x="463119" y="247645"/>
                    <a:pt x="406258" y="298147"/>
                  </a:cubicBezTo>
                  <a:cubicBezTo>
                    <a:pt x="365669" y="334246"/>
                    <a:pt x="327325" y="372403"/>
                    <a:pt x="291974" y="413552"/>
                  </a:cubicBezTo>
                  <a:cubicBezTo>
                    <a:pt x="253443" y="458255"/>
                    <a:pt x="218279" y="505390"/>
                    <a:pt x="186482" y="555144"/>
                  </a:cubicBezTo>
                  <a:cubicBezTo>
                    <a:pt x="152814" y="607890"/>
                    <a:pt x="123448" y="662694"/>
                    <a:pt x="98385" y="719742"/>
                  </a:cubicBezTo>
                  <a:cubicBezTo>
                    <a:pt x="68084" y="788948"/>
                    <a:pt x="43955" y="860398"/>
                    <a:pt x="27682" y="934280"/>
                  </a:cubicBezTo>
                  <a:cubicBezTo>
                    <a:pt x="14963" y="992450"/>
                    <a:pt x="4489" y="1050995"/>
                    <a:pt x="2057" y="1110662"/>
                  </a:cubicBezTo>
                  <a:cubicBezTo>
                    <a:pt x="1122" y="1123194"/>
                    <a:pt x="2432" y="1135912"/>
                    <a:pt x="0" y="1148444"/>
                  </a:cubicBezTo>
                  <a:cubicBezTo>
                    <a:pt x="0" y="1175940"/>
                    <a:pt x="0" y="1203248"/>
                    <a:pt x="0" y="1230743"/>
                  </a:cubicBezTo>
                  <a:cubicBezTo>
                    <a:pt x="2993" y="1239347"/>
                    <a:pt x="2057" y="1248325"/>
                    <a:pt x="1496" y="1257116"/>
                  </a:cubicBezTo>
                  <a:lnTo>
                    <a:pt x="935" y="1257116"/>
                  </a:lnTo>
                  <a:cubicBezTo>
                    <a:pt x="748" y="1288727"/>
                    <a:pt x="3180" y="1320150"/>
                    <a:pt x="7295" y="1351386"/>
                  </a:cubicBezTo>
                  <a:cubicBezTo>
                    <a:pt x="16834" y="1424146"/>
                    <a:pt x="32733" y="1495596"/>
                    <a:pt x="55552" y="1565363"/>
                  </a:cubicBezTo>
                  <a:cubicBezTo>
                    <a:pt x="85666" y="1657201"/>
                    <a:pt x="126254" y="1744176"/>
                    <a:pt x="177317" y="1826475"/>
                  </a:cubicBezTo>
                  <a:cubicBezTo>
                    <a:pt x="220337" y="1895868"/>
                    <a:pt x="270277" y="1959837"/>
                    <a:pt x="326203" y="2019130"/>
                  </a:cubicBezTo>
                  <a:cubicBezTo>
                    <a:pt x="367727" y="2063085"/>
                    <a:pt x="412617" y="2103486"/>
                    <a:pt x="460313" y="2140708"/>
                  </a:cubicBezTo>
                  <a:cubicBezTo>
                    <a:pt x="539245" y="2202432"/>
                    <a:pt x="624724" y="2253495"/>
                    <a:pt x="716188" y="2294270"/>
                  </a:cubicBezTo>
                  <a:cubicBezTo>
                    <a:pt x="785768" y="2325319"/>
                    <a:pt x="857967" y="2349261"/>
                    <a:pt x="932223" y="2366095"/>
                  </a:cubicBezTo>
                  <a:cubicBezTo>
                    <a:pt x="991141" y="2379562"/>
                    <a:pt x="1050621" y="2389849"/>
                    <a:pt x="1111223" y="2392094"/>
                  </a:cubicBezTo>
                  <a:cubicBezTo>
                    <a:pt x="1124129" y="2392655"/>
                    <a:pt x="1137222" y="2391158"/>
                    <a:pt x="1150128" y="2393777"/>
                  </a:cubicBezTo>
                  <a:cubicBezTo>
                    <a:pt x="1176314" y="2393777"/>
                    <a:pt x="1202500" y="2393777"/>
                    <a:pt x="1228686" y="2393777"/>
                  </a:cubicBezTo>
                  <a:cubicBezTo>
                    <a:pt x="1238038" y="2390784"/>
                    <a:pt x="1247390" y="2391719"/>
                    <a:pt x="1256929" y="2392094"/>
                  </a:cubicBezTo>
                  <a:cubicBezTo>
                    <a:pt x="1256929" y="2392281"/>
                    <a:pt x="1256742" y="2392468"/>
                    <a:pt x="1256742" y="2392655"/>
                  </a:cubicBezTo>
                  <a:cubicBezTo>
                    <a:pt x="1313416" y="2392842"/>
                    <a:pt x="1369342" y="2384986"/>
                    <a:pt x="1424894" y="2374138"/>
                  </a:cubicBezTo>
                  <a:cubicBezTo>
                    <a:pt x="1544040" y="2350757"/>
                    <a:pt x="1657014" y="2310169"/>
                    <a:pt x="1764003" y="2252185"/>
                  </a:cubicBezTo>
                  <a:cubicBezTo>
                    <a:pt x="1858647" y="2200936"/>
                    <a:pt x="1944313" y="2137715"/>
                    <a:pt x="2022309" y="2064020"/>
                  </a:cubicBezTo>
                  <a:cubicBezTo>
                    <a:pt x="2061027" y="2027547"/>
                    <a:pt x="2096753" y="1987706"/>
                    <a:pt x="2130046" y="1946183"/>
                  </a:cubicBezTo>
                  <a:cubicBezTo>
                    <a:pt x="2197382" y="1862014"/>
                    <a:pt x="2253121" y="1770924"/>
                    <a:pt x="2296141" y="1671978"/>
                  </a:cubicBezTo>
                  <a:cubicBezTo>
                    <a:pt x="2327938" y="1599218"/>
                    <a:pt x="2352440" y="1524027"/>
                    <a:pt x="2369274" y="1446404"/>
                  </a:cubicBezTo>
                  <a:cubicBezTo>
                    <a:pt x="2381058" y="1391600"/>
                    <a:pt x="2390410" y="1336423"/>
                    <a:pt x="2392281" y="1280123"/>
                  </a:cubicBezTo>
                  <a:cubicBezTo>
                    <a:pt x="2392655" y="1267217"/>
                    <a:pt x="2391158" y="1254124"/>
                    <a:pt x="2393777" y="1241218"/>
                  </a:cubicBezTo>
                  <a:cubicBezTo>
                    <a:pt x="2394151" y="1211478"/>
                    <a:pt x="2394151" y="1180803"/>
                    <a:pt x="2394151" y="1150315"/>
                  </a:cubicBezTo>
                  <a:close/>
                  <a:moveTo>
                    <a:pt x="1761759" y="1915508"/>
                  </a:moveTo>
                  <a:cubicBezTo>
                    <a:pt x="1641116" y="2006972"/>
                    <a:pt x="1507380" y="2068883"/>
                    <a:pt x="1358120" y="2096004"/>
                  </a:cubicBezTo>
                  <a:cubicBezTo>
                    <a:pt x="1236168" y="2118076"/>
                    <a:pt x="1114216" y="2116018"/>
                    <a:pt x="993573" y="2087026"/>
                  </a:cubicBezTo>
                  <a:cubicBezTo>
                    <a:pt x="758834" y="2030914"/>
                    <a:pt x="573287" y="1902602"/>
                    <a:pt x="437307" y="1703401"/>
                  </a:cubicBezTo>
                  <a:cubicBezTo>
                    <a:pt x="361180" y="1591923"/>
                    <a:pt x="313484" y="1468662"/>
                    <a:pt x="293658" y="1335113"/>
                  </a:cubicBezTo>
                  <a:cubicBezTo>
                    <a:pt x="261673" y="1120014"/>
                    <a:pt x="301513" y="918942"/>
                    <a:pt x="413178" y="732087"/>
                  </a:cubicBezTo>
                  <a:cubicBezTo>
                    <a:pt x="434314" y="696735"/>
                    <a:pt x="458443" y="663442"/>
                    <a:pt x="484254" y="631457"/>
                  </a:cubicBezTo>
                  <a:cubicBezTo>
                    <a:pt x="488369" y="626407"/>
                    <a:pt x="490614" y="626407"/>
                    <a:pt x="494542" y="631083"/>
                  </a:cubicBezTo>
                  <a:cubicBezTo>
                    <a:pt x="499405" y="636695"/>
                    <a:pt x="504829" y="641932"/>
                    <a:pt x="510066" y="647169"/>
                  </a:cubicBezTo>
                  <a:cubicBezTo>
                    <a:pt x="510066" y="647169"/>
                    <a:pt x="510066" y="647169"/>
                    <a:pt x="510066" y="647169"/>
                  </a:cubicBezTo>
                  <a:cubicBezTo>
                    <a:pt x="549907" y="687009"/>
                    <a:pt x="589747" y="726849"/>
                    <a:pt x="629587" y="766689"/>
                  </a:cubicBezTo>
                  <a:cubicBezTo>
                    <a:pt x="660449" y="797739"/>
                    <a:pt x="691311" y="828975"/>
                    <a:pt x="722173" y="860211"/>
                  </a:cubicBezTo>
                  <a:cubicBezTo>
                    <a:pt x="750978" y="888829"/>
                    <a:pt x="779782" y="917446"/>
                    <a:pt x="808400" y="946251"/>
                  </a:cubicBezTo>
                  <a:cubicBezTo>
                    <a:pt x="820932" y="958783"/>
                    <a:pt x="833090" y="971502"/>
                    <a:pt x="845435" y="984033"/>
                  </a:cubicBezTo>
                  <a:lnTo>
                    <a:pt x="845435" y="984033"/>
                  </a:lnTo>
                  <a:cubicBezTo>
                    <a:pt x="866757" y="1004608"/>
                    <a:pt x="887332" y="1025744"/>
                    <a:pt x="907907" y="1046880"/>
                  </a:cubicBezTo>
                  <a:cubicBezTo>
                    <a:pt x="923806" y="1062966"/>
                    <a:pt x="939891" y="1079051"/>
                    <a:pt x="956164" y="1094763"/>
                  </a:cubicBezTo>
                  <a:cubicBezTo>
                    <a:pt x="960840" y="1099252"/>
                    <a:pt x="965142" y="1104115"/>
                    <a:pt x="969631" y="1108978"/>
                  </a:cubicBezTo>
                  <a:cubicBezTo>
                    <a:pt x="975055" y="1114216"/>
                    <a:pt x="980480" y="1119266"/>
                    <a:pt x="985717" y="1124503"/>
                  </a:cubicBezTo>
                  <a:cubicBezTo>
                    <a:pt x="1162660" y="1302007"/>
                    <a:pt x="1339602" y="1479324"/>
                    <a:pt x="1516358" y="1656827"/>
                  </a:cubicBezTo>
                  <a:cubicBezTo>
                    <a:pt x="1518603" y="1659072"/>
                    <a:pt x="1520473" y="1661503"/>
                    <a:pt x="1522530" y="1663748"/>
                  </a:cubicBezTo>
                  <a:cubicBezTo>
                    <a:pt x="1541422" y="1681517"/>
                    <a:pt x="1559752" y="1700034"/>
                    <a:pt x="1577521" y="1718926"/>
                  </a:cubicBezTo>
                  <a:lnTo>
                    <a:pt x="1577521" y="1718926"/>
                  </a:lnTo>
                  <a:cubicBezTo>
                    <a:pt x="1579953" y="1721170"/>
                    <a:pt x="1582758" y="1723415"/>
                    <a:pt x="1585003" y="1725846"/>
                  </a:cubicBezTo>
                  <a:cubicBezTo>
                    <a:pt x="1643921" y="1784952"/>
                    <a:pt x="1702840" y="1844245"/>
                    <a:pt x="1761946" y="1903163"/>
                  </a:cubicBezTo>
                  <a:cubicBezTo>
                    <a:pt x="1767557" y="1908400"/>
                    <a:pt x="1767931" y="1910832"/>
                    <a:pt x="1761759" y="1915508"/>
                  </a:cubicBezTo>
                  <a:close/>
                  <a:moveTo>
                    <a:pt x="1911393" y="1764938"/>
                  </a:moveTo>
                  <a:cubicBezTo>
                    <a:pt x="1908587" y="1768679"/>
                    <a:pt x="1907091" y="1772794"/>
                    <a:pt x="1901293" y="1766996"/>
                  </a:cubicBezTo>
                  <a:cubicBezTo>
                    <a:pt x="1845741" y="1710883"/>
                    <a:pt x="1790002" y="1655331"/>
                    <a:pt x="1734263" y="1599592"/>
                  </a:cubicBezTo>
                  <a:cubicBezTo>
                    <a:pt x="1733141" y="1598470"/>
                    <a:pt x="1732393" y="1597161"/>
                    <a:pt x="1731458" y="1596038"/>
                  </a:cubicBezTo>
                  <a:cubicBezTo>
                    <a:pt x="1731458" y="1596038"/>
                    <a:pt x="1731458" y="1596038"/>
                    <a:pt x="1731458" y="1596038"/>
                  </a:cubicBezTo>
                  <a:cubicBezTo>
                    <a:pt x="1714250" y="1580140"/>
                    <a:pt x="1697603" y="1563493"/>
                    <a:pt x="1681704" y="1546285"/>
                  </a:cubicBezTo>
                  <a:cubicBezTo>
                    <a:pt x="1680021" y="1544976"/>
                    <a:pt x="1678337" y="1543666"/>
                    <a:pt x="1676654" y="1542170"/>
                  </a:cubicBezTo>
                  <a:cubicBezTo>
                    <a:pt x="1614743" y="1480259"/>
                    <a:pt x="1552831" y="1418347"/>
                    <a:pt x="1490920" y="1356436"/>
                  </a:cubicBezTo>
                  <a:cubicBezTo>
                    <a:pt x="1489798" y="1355314"/>
                    <a:pt x="1488863" y="1354005"/>
                    <a:pt x="1487928" y="1352882"/>
                  </a:cubicBezTo>
                  <a:cubicBezTo>
                    <a:pt x="1463612" y="1328567"/>
                    <a:pt x="1439109" y="1304438"/>
                    <a:pt x="1414794" y="1280123"/>
                  </a:cubicBezTo>
                  <a:cubicBezTo>
                    <a:pt x="1411988" y="1277317"/>
                    <a:pt x="1409369" y="1274324"/>
                    <a:pt x="1406564" y="1271332"/>
                  </a:cubicBezTo>
                  <a:cubicBezTo>
                    <a:pt x="1406564" y="1271332"/>
                    <a:pt x="1406564" y="1271332"/>
                    <a:pt x="1406564" y="1271332"/>
                  </a:cubicBezTo>
                  <a:cubicBezTo>
                    <a:pt x="1404880" y="1269835"/>
                    <a:pt x="1403197" y="1268526"/>
                    <a:pt x="1401701" y="1267030"/>
                  </a:cubicBezTo>
                  <a:cubicBezTo>
                    <a:pt x="1315287" y="1180616"/>
                    <a:pt x="1228873" y="1094202"/>
                    <a:pt x="1142459" y="1007788"/>
                  </a:cubicBezTo>
                  <a:cubicBezTo>
                    <a:pt x="1140402" y="1005731"/>
                    <a:pt x="1138718" y="1003673"/>
                    <a:pt x="1136848" y="1001616"/>
                  </a:cubicBezTo>
                  <a:cubicBezTo>
                    <a:pt x="1121323" y="986091"/>
                    <a:pt x="1105799" y="970566"/>
                    <a:pt x="1090274" y="955042"/>
                  </a:cubicBezTo>
                  <a:cubicBezTo>
                    <a:pt x="1090274" y="955042"/>
                    <a:pt x="1090274" y="955042"/>
                    <a:pt x="1090274" y="955042"/>
                  </a:cubicBezTo>
                  <a:cubicBezTo>
                    <a:pt x="1060908" y="926798"/>
                    <a:pt x="1032104" y="897994"/>
                    <a:pt x="1004047" y="868628"/>
                  </a:cubicBezTo>
                  <a:lnTo>
                    <a:pt x="1004047" y="868628"/>
                  </a:lnTo>
                  <a:cubicBezTo>
                    <a:pt x="968696" y="834212"/>
                    <a:pt x="933719" y="799422"/>
                    <a:pt x="899490" y="763884"/>
                  </a:cubicBezTo>
                  <a:cubicBezTo>
                    <a:pt x="896871" y="761639"/>
                    <a:pt x="894253" y="759395"/>
                    <a:pt x="891821" y="756963"/>
                  </a:cubicBezTo>
                  <a:cubicBezTo>
                    <a:pt x="805033" y="670175"/>
                    <a:pt x="718245" y="583200"/>
                    <a:pt x="631270" y="496599"/>
                  </a:cubicBezTo>
                  <a:cubicBezTo>
                    <a:pt x="625659" y="491175"/>
                    <a:pt x="626407" y="488743"/>
                    <a:pt x="632018" y="484067"/>
                  </a:cubicBezTo>
                  <a:cubicBezTo>
                    <a:pt x="751352" y="385309"/>
                    <a:pt x="887519" y="322836"/>
                    <a:pt x="1039959" y="297398"/>
                  </a:cubicBezTo>
                  <a:cubicBezTo>
                    <a:pt x="1280871" y="257184"/>
                    <a:pt x="1504574" y="303945"/>
                    <a:pt x="1706955" y="440860"/>
                  </a:cubicBezTo>
                  <a:cubicBezTo>
                    <a:pt x="1904659" y="574596"/>
                    <a:pt x="2034093" y="758834"/>
                    <a:pt x="2086465" y="992076"/>
                  </a:cubicBezTo>
                  <a:cubicBezTo>
                    <a:pt x="2150247" y="1276008"/>
                    <a:pt x="2087587" y="1533940"/>
                    <a:pt x="1911393" y="1764938"/>
                  </a:cubicBezTo>
                  <a:close/>
                </a:path>
              </a:pathLst>
            </a:custGeom>
            <a:solidFill>
              <a:schemeClr val="accent3"/>
            </a:solidFill>
            <a:ln w="1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B4C219E-971F-4B73-8A94-0727FDAE1F7F}"/>
                </a:ext>
              </a:extLst>
            </p:cNvPr>
            <p:cNvSpPr/>
            <p:nvPr/>
          </p:nvSpPr>
          <p:spPr>
            <a:xfrm>
              <a:off x="3403356" y="5377279"/>
              <a:ext cx="1409531" cy="991649"/>
            </a:xfrm>
            <a:custGeom>
              <a:avLst/>
              <a:gdLst>
                <a:gd name="connsiteX0" fmla="*/ 472957 w 1409531"/>
                <a:gd name="connsiteY0" fmla="*/ 923640 h 991649"/>
                <a:gd name="connsiteX1" fmla="*/ 475702 w 1409531"/>
                <a:gd name="connsiteY1" fmla="*/ 923849 h 991649"/>
                <a:gd name="connsiteX2" fmla="*/ 473976 w 1409531"/>
                <a:gd name="connsiteY2" fmla="*/ 923861 h 991649"/>
                <a:gd name="connsiteX3" fmla="*/ 441076 w 1409531"/>
                <a:gd name="connsiteY3" fmla="*/ 916742 h 991649"/>
                <a:gd name="connsiteX4" fmla="*/ 472957 w 1409531"/>
                <a:gd name="connsiteY4" fmla="*/ 923640 h 991649"/>
                <a:gd name="connsiteX5" fmla="*/ 450967 w 1409531"/>
                <a:gd name="connsiteY5" fmla="*/ 921970 h 991649"/>
                <a:gd name="connsiteX6" fmla="*/ 867795 w 1409531"/>
                <a:gd name="connsiteY6" fmla="*/ 913398 h 991649"/>
                <a:gd name="connsiteX7" fmla="*/ 863017 w 1409531"/>
                <a:gd name="connsiteY7" fmla="*/ 917589 h 991649"/>
                <a:gd name="connsiteX8" fmla="*/ 843613 w 1409531"/>
                <a:gd name="connsiteY8" fmla="*/ 919800 h 991649"/>
                <a:gd name="connsiteX9" fmla="*/ 1010295 w 1409531"/>
                <a:gd name="connsiteY9" fmla="*/ 895704 h 991649"/>
                <a:gd name="connsiteX10" fmla="*/ 975249 w 1409531"/>
                <a:gd name="connsiteY10" fmla="*/ 901096 h 991649"/>
                <a:gd name="connsiteX11" fmla="*/ 946793 w 1409531"/>
                <a:gd name="connsiteY11" fmla="*/ 915623 h 991649"/>
                <a:gd name="connsiteX12" fmla="*/ 865619 w 1409531"/>
                <a:gd name="connsiteY12" fmla="*/ 973284 h 991649"/>
                <a:gd name="connsiteX13" fmla="*/ 773512 w 1409531"/>
                <a:gd name="connsiteY13" fmla="*/ 971337 h 991649"/>
                <a:gd name="connsiteX14" fmla="*/ 679607 w 1409531"/>
                <a:gd name="connsiteY14" fmla="*/ 943779 h 991649"/>
                <a:gd name="connsiteX15" fmla="*/ 670321 w 1409531"/>
                <a:gd name="connsiteY15" fmla="*/ 947524 h 991649"/>
                <a:gd name="connsiteX16" fmla="*/ 563387 w 1409531"/>
                <a:gd name="connsiteY16" fmla="*/ 984666 h 991649"/>
                <a:gd name="connsiteX17" fmla="*/ 506924 w 1409531"/>
                <a:gd name="connsiteY17" fmla="*/ 932098 h 991649"/>
                <a:gd name="connsiteX18" fmla="*/ 493595 w 1409531"/>
                <a:gd name="connsiteY18" fmla="*/ 925208 h 991649"/>
                <a:gd name="connsiteX19" fmla="*/ 475702 w 1409531"/>
                <a:gd name="connsiteY19" fmla="*/ 923849 h 991649"/>
                <a:gd name="connsiteX20" fmla="*/ 495692 w 1409531"/>
                <a:gd name="connsiteY20" fmla="*/ 923711 h 991649"/>
                <a:gd name="connsiteX21" fmla="*/ 507823 w 1409531"/>
                <a:gd name="connsiteY21" fmla="*/ 930151 h 991649"/>
                <a:gd name="connsiteX22" fmla="*/ 549009 w 1409531"/>
                <a:gd name="connsiteY22" fmla="*/ 974931 h 991649"/>
                <a:gd name="connsiteX23" fmla="*/ 651301 w 1409531"/>
                <a:gd name="connsiteY23" fmla="*/ 969989 h 991649"/>
                <a:gd name="connsiteX24" fmla="*/ 668524 w 1409531"/>
                <a:gd name="connsiteY24" fmla="*/ 947524 h 991649"/>
                <a:gd name="connsiteX25" fmla="*/ 681703 w 1409531"/>
                <a:gd name="connsiteY25" fmla="*/ 942432 h 991649"/>
                <a:gd name="connsiteX26" fmla="*/ 772913 w 1409531"/>
                <a:gd name="connsiteY26" fmla="*/ 969091 h 991649"/>
                <a:gd name="connsiteX27" fmla="*/ 853787 w 1409531"/>
                <a:gd name="connsiteY27" fmla="*/ 973434 h 991649"/>
                <a:gd name="connsiteX28" fmla="*/ 937208 w 1409531"/>
                <a:gd name="connsiteY28" fmla="*/ 924909 h 991649"/>
                <a:gd name="connsiteX29" fmla="*/ 951586 w 1409531"/>
                <a:gd name="connsiteY29" fmla="*/ 906787 h 991649"/>
                <a:gd name="connsiteX30" fmla="*/ 962070 w 1409531"/>
                <a:gd name="connsiteY30" fmla="*/ 900347 h 991649"/>
                <a:gd name="connsiteX31" fmla="*/ 1010295 w 1409531"/>
                <a:gd name="connsiteY31" fmla="*/ 895704 h 991649"/>
                <a:gd name="connsiteX32" fmla="*/ 355655 w 1409531"/>
                <a:gd name="connsiteY32" fmla="*/ 844715 h 991649"/>
                <a:gd name="connsiteX33" fmla="*/ 371084 w 1409531"/>
                <a:gd name="connsiteY33" fmla="*/ 845981 h 991649"/>
                <a:gd name="connsiteX34" fmla="*/ 383516 w 1409531"/>
                <a:gd name="connsiteY34" fmla="*/ 854518 h 991649"/>
                <a:gd name="connsiteX35" fmla="*/ 410623 w 1409531"/>
                <a:gd name="connsiteY35" fmla="*/ 897202 h 991649"/>
                <a:gd name="connsiteX36" fmla="*/ 437036 w 1409531"/>
                <a:gd name="connsiteY36" fmla="*/ 914607 h 991649"/>
                <a:gd name="connsiteX37" fmla="*/ 413169 w 1409531"/>
                <a:gd name="connsiteY37" fmla="*/ 901994 h 991649"/>
                <a:gd name="connsiteX38" fmla="*/ 381119 w 1409531"/>
                <a:gd name="connsiteY38" fmla="*/ 853919 h 991649"/>
                <a:gd name="connsiteX39" fmla="*/ 371084 w 1409531"/>
                <a:gd name="connsiteY39" fmla="*/ 846880 h 991649"/>
                <a:gd name="connsiteX40" fmla="*/ 349470 w 1409531"/>
                <a:gd name="connsiteY40" fmla="*/ 843847 h 991649"/>
                <a:gd name="connsiteX41" fmla="*/ 355655 w 1409531"/>
                <a:gd name="connsiteY41" fmla="*/ 844715 h 991649"/>
                <a:gd name="connsiteX42" fmla="*/ 351015 w 1409531"/>
                <a:gd name="connsiteY42" fmla="*/ 844334 h 991649"/>
                <a:gd name="connsiteX43" fmla="*/ 318510 w 1409531"/>
                <a:gd name="connsiteY43" fmla="*/ 834083 h 991649"/>
                <a:gd name="connsiteX44" fmla="*/ 349470 w 1409531"/>
                <a:gd name="connsiteY44" fmla="*/ 843847 h 991649"/>
                <a:gd name="connsiteX45" fmla="*/ 328401 w 1409531"/>
                <a:gd name="connsiteY45" fmla="*/ 840889 h 991649"/>
                <a:gd name="connsiteX46" fmla="*/ 286683 w 1409531"/>
                <a:gd name="connsiteY46" fmla="*/ 805165 h 991649"/>
                <a:gd name="connsiteX47" fmla="*/ 308465 w 1409531"/>
                <a:gd name="connsiteY47" fmla="*/ 827170 h 991649"/>
                <a:gd name="connsiteX48" fmla="*/ 291539 w 1409531"/>
                <a:gd name="connsiteY48" fmla="*/ 815522 h 991649"/>
                <a:gd name="connsiteX49" fmla="*/ 643930 w 1409531"/>
                <a:gd name="connsiteY49" fmla="*/ 789447 h 991649"/>
                <a:gd name="connsiteX50" fmla="*/ 625841 w 1409531"/>
                <a:gd name="connsiteY50" fmla="*/ 789517 h 991649"/>
                <a:gd name="connsiteX51" fmla="*/ 615357 w 1409531"/>
                <a:gd name="connsiteY51" fmla="*/ 795957 h 991649"/>
                <a:gd name="connsiteX52" fmla="*/ 566083 w 1409531"/>
                <a:gd name="connsiteY52" fmla="*/ 859908 h 991649"/>
                <a:gd name="connsiteX53" fmla="*/ 556498 w 1409531"/>
                <a:gd name="connsiteY53" fmla="*/ 906636 h 991649"/>
                <a:gd name="connsiteX54" fmla="*/ 597385 w 1409531"/>
                <a:gd name="connsiteY54" fmla="*/ 937938 h 991649"/>
                <a:gd name="connsiteX55" fmla="*/ 615657 w 1409531"/>
                <a:gd name="connsiteY55" fmla="*/ 932396 h 991649"/>
                <a:gd name="connsiteX56" fmla="*/ 670471 w 1409531"/>
                <a:gd name="connsiteY56" fmla="*/ 860358 h 991649"/>
                <a:gd name="connsiteX57" fmla="*/ 678260 w 1409531"/>
                <a:gd name="connsiteY57" fmla="*/ 825462 h 991649"/>
                <a:gd name="connsiteX58" fmla="*/ 643930 w 1409531"/>
                <a:gd name="connsiteY58" fmla="*/ 789447 h 991649"/>
                <a:gd name="connsiteX59" fmla="*/ 209643 w 1409531"/>
                <a:gd name="connsiteY59" fmla="*/ 708649 h 991649"/>
                <a:gd name="connsiteX60" fmla="*/ 256362 w 1409531"/>
                <a:gd name="connsiteY60" fmla="*/ 735003 h 991649"/>
                <a:gd name="connsiteX61" fmla="*/ 258278 w 1409531"/>
                <a:gd name="connsiteY61" fmla="*/ 737681 h 991649"/>
                <a:gd name="connsiteX62" fmla="*/ 214727 w 1409531"/>
                <a:gd name="connsiteY62" fmla="*/ 715084 h 991649"/>
                <a:gd name="connsiteX63" fmla="*/ 544067 w 1409531"/>
                <a:gd name="connsiteY63" fmla="*/ 673747 h 991649"/>
                <a:gd name="connsiteX64" fmla="*/ 527143 w 1409531"/>
                <a:gd name="connsiteY64" fmla="*/ 683482 h 991649"/>
                <a:gd name="connsiteX65" fmla="*/ 510969 w 1409531"/>
                <a:gd name="connsiteY65" fmla="*/ 705797 h 991649"/>
                <a:gd name="connsiteX66" fmla="*/ 442824 w 1409531"/>
                <a:gd name="connsiteY66" fmla="*/ 795808 h 991649"/>
                <a:gd name="connsiteX67" fmla="*/ 435485 w 1409531"/>
                <a:gd name="connsiteY67" fmla="*/ 835946 h 991649"/>
                <a:gd name="connsiteX68" fmla="*/ 481614 w 1409531"/>
                <a:gd name="connsiteY68" fmla="*/ 868295 h 991649"/>
                <a:gd name="connsiteX69" fmla="*/ 487455 w 1409531"/>
                <a:gd name="connsiteY69" fmla="*/ 867247 h 991649"/>
                <a:gd name="connsiteX70" fmla="*/ 498388 w 1409531"/>
                <a:gd name="connsiteY70" fmla="*/ 860657 h 991649"/>
                <a:gd name="connsiteX71" fmla="*/ 587949 w 1409531"/>
                <a:gd name="connsiteY71" fmla="*/ 738147 h 991649"/>
                <a:gd name="connsiteX72" fmla="*/ 593341 w 1409531"/>
                <a:gd name="connsiteY72" fmla="*/ 720923 h 991649"/>
                <a:gd name="connsiteX73" fmla="*/ 592592 w 1409531"/>
                <a:gd name="connsiteY73" fmla="*/ 711189 h 991649"/>
                <a:gd name="connsiteX74" fmla="*/ 544067 w 1409531"/>
                <a:gd name="connsiteY74" fmla="*/ 673747 h 991649"/>
                <a:gd name="connsiteX75" fmla="*/ 1049651 w 1409531"/>
                <a:gd name="connsiteY75" fmla="*/ 596854 h 991649"/>
                <a:gd name="connsiteX76" fmla="*/ 1141791 w 1409531"/>
                <a:gd name="connsiteY76" fmla="*/ 656374 h 991649"/>
                <a:gd name="connsiteX77" fmla="*/ 1141954 w 1409531"/>
                <a:gd name="connsiteY77" fmla="*/ 656444 h 991649"/>
                <a:gd name="connsiteX78" fmla="*/ 1050208 w 1409531"/>
                <a:gd name="connsiteY78" fmla="*/ 597159 h 991649"/>
                <a:gd name="connsiteX79" fmla="*/ 302342 w 1409531"/>
                <a:gd name="connsiteY79" fmla="*/ 566363 h 991649"/>
                <a:gd name="connsiteX80" fmla="*/ 281524 w 1409531"/>
                <a:gd name="connsiteY80" fmla="*/ 567261 h 991649"/>
                <a:gd name="connsiteX81" fmla="*/ 272088 w 1409531"/>
                <a:gd name="connsiteY81" fmla="*/ 572653 h 991649"/>
                <a:gd name="connsiteX82" fmla="*/ 231052 w 1409531"/>
                <a:gd name="connsiteY82" fmla="*/ 627768 h 991649"/>
                <a:gd name="connsiteX83" fmla="*/ 228806 w 1409531"/>
                <a:gd name="connsiteY83" fmla="*/ 635556 h 991649"/>
                <a:gd name="connsiteX84" fmla="*/ 280475 w 1409531"/>
                <a:gd name="connsiteY84" fmla="*/ 687376 h 991649"/>
                <a:gd name="connsiteX85" fmla="*/ 291558 w 1409531"/>
                <a:gd name="connsiteY85" fmla="*/ 682433 h 991649"/>
                <a:gd name="connsiteX86" fmla="*/ 330348 w 1409531"/>
                <a:gd name="connsiteY86" fmla="*/ 632261 h 991649"/>
                <a:gd name="connsiteX87" fmla="*/ 336039 w 1409531"/>
                <a:gd name="connsiteY87" fmla="*/ 611892 h 991649"/>
                <a:gd name="connsiteX88" fmla="*/ 335140 w 1409531"/>
                <a:gd name="connsiteY88" fmla="*/ 600660 h 991649"/>
                <a:gd name="connsiteX89" fmla="*/ 302342 w 1409531"/>
                <a:gd name="connsiteY89" fmla="*/ 566363 h 991649"/>
                <a:gd name="connsiteX90" fmla="*/ 452559 w 1409531"/>
                <a:gd name="connsiteY90" fmla="*/ 566064 h 991649"/>
                <a:gd name="connsiteX91" fmla="*/ 441776 w 1409531"/>
                <a:gd name="connsiteY91" fmla="*/ 571605 h 991649"/>
                <a:gd name="connsiteX92" fmla="*/ 361051 w 1409531"/>
                <a:gd name="connsiteY92" fmla="*/ 676742 h 991649"/>
                <a:gd name="connsiteX93" fmla="*/ 324357 w 1409531"/>
                <a:gd name="connsiteY93" fmla="*/ 730359 h 991649"/>
                <a:gd name="connsiteX94" fmla="*/ 318666 w 1409531"/>
                <a:gd name="connsiteY94" fmla="*/ 747882 h 991649"/>
                <a:gd name="connsiteX95" fmla="*/ 376476 w 1409531"/>
                <a:gd name="connsiteY95" fmla="*/ 791764 h 991649"/>
                <a:gd name="connsiteX96" fmla="*/ 387859 w 1409531"/>
                <a:gd name="connsiteY96" fmla="*/ 784276 h 991649"/>
                <a:gd name="connsiteX97" fmla="*/ 499286 w 1409531"/>
                <a:gd name="connsiteY97" fmla="*/ 630463 h 991649"/>
                <a:gd name="connsiteX98" fmla="*/ 504229 w 1409531"/>
                <a:gd name="connsiteY98" fmla="*/ 614289 h 991649"/>
                <a:gd name="connsiteX99" fmla="*/ 504229 w 1409531"/>
                <a:gd name="connsiteY99" fmla="*/ 608597 h 991649"/>
                <a:gd name="connsiteX100" fmla="*/ 452559 w 1409531"/>
                <a:gd name="connsiteY100" fmla="*/ 566064 h 991649"/>
                <a:gd name="connsiteX101" fmla="*/ 448814 w 1409531"/>
                <a:gd name="connsiteY101" fmla="*/ 514095 h 991649"/>
                <a:gd name="connsiteX102" fmla="*/ 409126 w 1409531"/>
                <a:gd name="connsiteY102" fmla="*/ 528417 h 991649"/>
                <a:gd name="connsiteX103" fmla="*/ 380369 w 1409531"/>
                <a:gd name="connsiteY103" fmla="*/ 559315 h 991649"/>
                <a:gd name="connsiteX104" fmla="*/ 380520 w 1409531"/>
                <a:gd name="connsiteY104" fmla="*/ 559474 h 991649"/>
                <a:gd name="connsiteX105" fmla="*/ 409425 w 1409531"/>
                <a:gd name="connsiteY105" fmla="*/ 528415 h 991649"/>
                <a:gd name="connsiteX106" fmla="*/ 449109 w 1409531"/>
                <a:gd name="connsiteY106" fmla="*/ 514096 h 991649"/>
                <a:gd name="connsiteX107" fmla="*/ 1366001 w 1409531"/>
                <a:gd name="connsiteY107" fmla="*/ 513691 h 991649"/>
                <a:gd name="connsiteX108" fmla="*/ 1372154 w 1409531"/>
                <a:gd name="connsiteY108" fmla="*/ 518831 h 991649"/>
                <a:gd name="connsiteX109" fmla="*/ 1372173 w 1409531"/>
                <a:gd name="connsiteY109" fmla="*/ 518825 h 991649"/>
                <a:gd name="connsiteX110" fmla="*/ 141340 w 1409531"/>
                <a:gd name="connsiteY110" fmla="*/ 512448 h 991649"/>
                <a:gd name="connsiteX111" fmla="*/ 141512 w 1409531"/>
                <a:gd name="connsiteY111" fmla="*/ 512643 h 991649"/>
                <a:gd name="connsiteX112" fmla="*/ 140807 w 1409531"/>
                <a:gd name="connsiteY112" fmla="*/ 513298 h 991649"/>
                <a:gd name="connsiteX113" fmla="*/ 303184 w 1409531"/>
                <a:gd name="connsiteY113" fmla="*/ 510070 h 991649"/>
                <a:gd name="connsiteX114" fmla="*/ 271061 w 1409531"/>
                <a:gd name="connsiteY114" fmla="*/ 513653 h 991649"/>
                <a:gd name="connsiteX115" fmla="*/ 237546 w 1409531"/>
                <a:gd name="connsiteY115" fmla="*/ 530393 h 991649"/>
                <a:gd name="connsiteX116" fmla="*/ 237791 w 1409531"/>
                <a:gd name="connsiteY116" fmla="*/ 530419 h 991649"/>
                <a:gd name="connsiteX117" fmla="*/ 271360 w 1409531"/>
                <a:gd name="connsiteY117" fmla="*/ 513715 h 991649"/>
                <a:gd name="connsiteX118" fmla="*/ 303394 w 1409531"/>
                <a:gd name="connsiteY118" fmla="*/ 510135 h 991649"/>
                <a:gd name="connsiteX119" fmla="*/ 452369 w 1409531"/>
                <a:gd name="connsiteY119" fmla="*/ 405279 h 991649"/>
                <a:gd name="connsiteX120" fmla="*/ 455853 w 1409531"/>
                <a:gd name="connsiteY120" fmla="*/ 406711 h 991649"/>
                <a:gd name="connsiteX121" fmla="*/ 513665 w 1409531"/>
                <a:gd name="connsiteY121" fmla="*/ 407460 h 991649"/>
                <a:gd name="connsiteX122" fmla="*/ 455854 w 1409531"/>
                <a:gd name="connsiteY122" fmla="*/ 406711 h 991649"/>
                <a:gd name="connsiteX123" fmla="*/ 1034758 w 1409531"/>
                <a:gd name="connsiteY123" fmla="*/ 394241 h 991649"/>
                <a:gd name="connsiteX124" fmla="*/ 1043600 w 1409531"/>
                <a:gd name="connsiteY124" fmla="*/ 399934 h 991649"/>
                <a:gd name="connsiteX125" fmla="*/ 1116472 w 1409531"/>
                <a:gd name="connsiteY125" fmla="*/ 457185 h 991649"/>
                <a:gd name="connsiteX126" fmla="*/ 1043899 w 1409531"/>
                <a:gd name="connsiteY126" fmla="*/ 400121 h 991649"/>
                <a:gd name="connsiteX127" fmla="*/ 423803 w 1409531"/>
                <a:gd name="connsiteY127" fmla="*/ 307265 h 991649"/>
                <a:gd name="connsiteX128" fmla="*/ 473826 w 1409531"/>
                <a:gd name="connsiteY128" fmla="*/ 357587 h 991649"/>
                <a:gd name="connsiteX129" fmla="*/ 512467 w 1409531"/>
                <a:gd name="connsiteY129" fmla="*/ 395928 h 991649"/>
                <a:gd name="connsiteX130" fmla="*/ 523250 w 1409531"/>
                <a:gd name="connsiteY130" fmla="*/ 407310 h 991649"/>
                <a:gd name="connsiteX131" fmla="*/ 523249 w 1409531"/>
                <a:gd name="connsiteY131" fmla="*/ 407310 h 991649"/>
                <a:gd name="connsiteX132" fmla="*/ 487436 w 1409531"/>
                <a:gd name="connsiteY132" fmla="*/ 411934 h 991649"/>
                <a:gd name="connsiteX133" fmla="*/ 451510 w 1409531"/>
                <a:gd name="connsiteY133" fmla="*/ 407909 h 991649"/>
                <a:gd name="connsiteX134" fmla="*/ 443197 w 1409531"/>
                <a:gd name="connsiteY134" fmla="*/ 401510 h 991649"/>
                <a:gd name="connsiteX135" fmla="*/ 439772 w 1409531"/>
                <a:gd name="connsiteY135" fmla="*/ 400103 h 991649"/>
                <a:gd name="connsiteX136" fmla="*/ 438733 w 1409531"/>
                <a:gd name="connsiteY136" fmla="*/ 398924 h 991649"/>
                <a:gd name="connsiteX137" fmla="*/ 436398 w 1409531"/>
                <a:gd name="connsiteY137" fmla="*/ 396277 h 991649"/>
                <a:gd name="connsiteX138" fmla="*/ 436399 w 1409531"/>
                <a:gd name="connsiteY138" fmla="*/ 396278 h 991649"/>
                <a:gd name="connsiteX139" fmla="*/ 428296 w 1409531"/>
                <a:gd name="connsiteY139" fmla="*/ 387091 h 991649"/>
                <a:gd name="connsiteX140" fmla="*/ 418861 w 1409531"/>
                <a:gd name="connsiteY140" fmla="*/ 336470 h 991649"/>
                <a:gd name="connsiteX141" fmla="*/ 423803 w 1409531"/>
                <a:gd name="connsiteY141" fmla="*/ 307265 h 991649"/>
                <a:gd name="connsiteX142" fmla="*/ 423653 w 1409531"/>
                <a:gd name="connsiteY142" fmla="*/ 307265 h 991649"/>
                <a:gd name="connsiteX143" fmla="*/ 418860 w 1409531"/>
                <a:gd name="connsiteY143" fmla="*/ 336470 h 991649"/>
                <a:gd name="connsiteX144" fmla="*/ 428296 w 1409531"/>
                <a:gd name="connsiteY144" fmla="*/ 387091 h 991649"/>
                <a:gd name="connsiteX145" fmla="*/ 436398 w 1409531"/>
                <a:gd name="connsiteY145" fmla="*/ 396277 h 991649"/>
                <a:gd name="connsiteX146" fmla="*/ 426799 w 1409531"/>
                <a:gd name="connsiteY146" fmla="*/ 388888 h 991649"/>
                <a:gd name="connsiteX147" fmla="*/ 423653 w 1409531"/>
                <a:gd name="connsiteY147" fmla="*/ 307265 h 991649"/>
                <a:gd name="connsiteX148" fmla="*/ 1118628 w 1409531"/>
                <a:gd name="connsiteY148" fmla="*/ 71103 h 991649"/>
                <a:gd name="connsiteX149" fmla="*/ 1120225 w 1409531"/>
                <a:gd name="connsiteY149" fmla="*/ 79767 h 991649"/>
                <a:gd name="connsiteX150" fmla="*/ 1123969 w 1409531"/>
                <a:gd name="connsiteY150" fmla="*/ 90850 h 991649"/>
                <a:gd name="connsiteX151" fmla="*/ 1116781 w 1409531"/>
                <a:gd name="connsiteY151" fmla="*/ 77670 h 991649"/>
                <a:gd name="connsiteX152" fmla="*/ 1121703 w 1409531"/>
                <a:gd name="connsiteY152" fmla="*/ 60169 h 991649"/>
                <a:gd name="connsiteX153" fmla="*/ 1121566 w 1409531"/>
                <a:gd name="connsiteY153" fmla="*/ 60656 h 991649"/>
                <a:gd name="connsiteX154" fmla="*/ 1117641 w 1409531"/>
                <a:gd name="connsiteY154" fmla="*/ 64790 h 991649"/>
                <a:gd name="connsiteX155" fmla="*/ 1118721 w 1409531"/>
                <a:gd name="connsiteY155" fmla="*/ 70769 h 991649"/>
                <a:gd name="connsiteX156" fmla="*/ 1118628 w 1409531"/>
                <a:gd name="connsiteY156" fmla="*/ 71103 h 991649"/>
                <a:gd name="connsiteX157" fmla="*/ 1117436 w 1409531"/>
                <a:gd name="connsiteY157" fmla="*/ 64640 h 991649"/>
                <a:gd name="connsiteX158" fmla="*/ 155269 w 1409531"/>
                <a:gd name="connsiteY158" fmla="*/ 37532 h 991649"/>
                <a:gd name="connsiteX159" fmla="*/ 250971 w 1409531"/>
                <a:gd name="connsiteY159" fmla="*/ 133233 h 991649"/>
                <a:gd name="connsiteX160" fmla="*/ 324883 w 1409531"/>
                <a:gd name="connsiteY160" fmla="*/ 207892 h 991649"/>
                <a:gd name="connsiteX161" fmla="*/ 324956 w 1409531"/>
                <a:gd name="connsiteY161" fmla="*/ 207819 h 991649"/>
                <a:gd name="connsiteX162" fmla="*/ 324915 w 1409531"/>
                <a:gd name="connsiteY162" fmla="*/ 207925 h 991649"/>
                <a:gd name="connsiteX163" fmla="*/ 325106 w 1409531"/>
                <a:gd name="connsiteY163" fmla="*/ 208117 h 991649"/>
                <a:gd name="connsiteX164" fmla="*/ 324730 w 1409531"/>
                <a:gd name="connsiteY164" fmla="*/ 208399 h 991649"/>
                <a:gd name="connsiteX165" fmla="*/ 321512 w 1409531"/>
                <a:gd name="connsiteY165" fmla="*/ 216655 h 991649"/>
                <a:gd name="connsiteX166" fmla="*/ 179981 w 1409531"/>
                <a:gd name="connsiteY166" fmla="*/ 452091 h 991649"/>
                <a:gd name="connsiteX167" fmla="*/ 176087 w 1409531"/>
                <a:gd name="connsiteY167" fmla="*/ 458531 h 991649"/>
                <a:gd name="connsiteX168" fmla="*/ 177135 w 1409531"/>
                <a:gd name="connsiteY168" fmla="*/ 469464 h 991649"/>
                <a:gd name="connsiteX169" fmla="*/ 228356 w 1409531"/>
                <a:gd name="connsiteY169" fmla="*/ 528023 h 991649"/>
                <a:gd name="connsiteX170" fmla="*/ 236892 w 1409531"/>
                <a:gd name="connsiteY170" fmla="*/ 528473 h 991649"/>
                <a:gd name="connsiteX171" fmla="*/ 262503 w 1409531"/>
                <a:gd name="connsiteY171" fmla="*/ 514544 h 991649"/>
                <a:gd name="connsiteX172" fmla="*/ 313181 w 1409531"/>
                <a:gd name="connsiteY172" fmla="*/ 509621 h 991649"/>
                <a:gd name="connsiteX173" fmla="*/ 327988 w 1409531"/>
                <a:gd name="connsiteY173" fmla="*/ 517697 h 991649"/>
                <a:gd name="connsiteX174" fmla="*/ 334398 w 1409531"/>
                <a:gd name="connsiteY174" fmla="*/ 519678 h 991649"/>
                <a:gd name="connsiteX175" fmla="*/ 341503 w 1409531"/>
                <a:gd name="connsiteY175" fmla="*/ 525068 h 991649"/>
                <a:gd name="connsiteX176" fmla="*/ 357905 w 1409531"/>
                <a:gd name="connsiteY176" fmla="*/ 534014 h 991649"/>
                <a:gd name="connsiteX177" fmla="*/ 376326 w 1409531"/>
                <a:gd name="connsiteY177" fmla="*/ 552585 h 991649"/>
                <a:gd name="connsiteX178" fmla="*/ 382916 w 1409531"/>
                <a:gd name="connsiteY178" fmla="*/ 552136 h 991649"/>
                <a:gd name="connsiteX179" fmla="*/ 447916 w 1409531"/>
                <a:gd name="connsiteY179" fmla="*/ 512598 h 991649"/>
                <a:gd name="connsiteX180" fmla="*/ 543617 w 1409531"/>
                <a:gd name="connsiteY180" fmla="*/ 553783 h 991649"/>
                <a:gd name="connsiteX181" fmla="*/ 547153 w 1409531"/>
                <a:gd name="connsiteY181" fmla="*/ 566823 h 991649"/>
                <a:gd name="connsiteX182" fmla="*/ 550507 w 1409531"/>
                <a:gd name="connsiteY182" fmla="*/ 572953 h 991649"/>
                <a:gd name="connsiteX183" fmla="*/ 552554 w 1409531"/>
                <a:gd name="connsiteY183" fmla="*/ 586742 h 991649"/>
                <a:gd name="connsiteX184" fmla="*/ 557547 w 1409531"/>
                <a:gd name="connsiteY184" fmla="*/ 605154 h 991649"/>
                <a:gd name="connsiteX185" fmla="*/ 558682 w 1409531"/>
                <a:gd name="connsiteY185" fmla="*/ 614159 h 991649"/>
                <a:gd name="connsiteX186" fmla="*/ 560472 w 1409531"/>
                <a:gd name="connsiteY186" fmla="*/ 616224 h 991649"/>
                <a:gd name="connsiteX187" fmla="*/ 568629 w 1409531"/>
                <a:gd name="connsiteY187" fmla="*/ 618933 h 991649"/>
                <a:gd name="connsiteX188" fmla="*/ 611013 w 1409531"/>
                <a:gd name="connsiteY188" fmla="*/ 634808 h 991649"/>
                <a:gd name="connsiteX189" fmla="*/ 647257 w 1409531"/>
                <a:gd name="connsiteY189" fmla="*/ 698609 h 991649"/>
                <a:gd name="connsiteX190" fmla="*/ 648755 w 1409531"/>
                <a:gd name="connsiteY190" fmla="*/ 725418 h 991649"/>
                <a:gd name="connsiteX191" fmla="*/ 657142 w 1409531"/>
                <a:gd name="connsiteY191" fmla="*/ 736351 h 991649"/>
                <a:gd name="connsiteX192" fmla="*/ 722141 w 1409531"/>
                <a:gd name="connsiteY192" fmla="*/ 785026 h 991649"/>
                <a:gd name="connsiteX193" fmla="*/ 721243 w 1409531"/>
                <a:gd name="connsiteY193" fmla="*/ 883872 h 991649"/>
                <a:gd name="connsiteX194" fmla="*/ 727832 w 1409531"/>
                <a:gd name="connsiteY194" fmla="*/ 899449 h 991649"/>
                <a:gd name="connsiteX195" fmla="*/ 792083 w 1409531"/>
                <a:gd name="connsiteY195" fmla="*/ 917121 h 991649"/>
                <a:gd name="connsiteX196" fmla="*/ 829435 w 1409531"/>
                <a:gd name="connsiteY196" fmla="*/ 921416 h 991649"/>
                <a:gd name="connsiteX197" fmla="*/ 814750 w 1409531"/>
                <a:gd name="connsiteY197" fmla="*/ 923089 h 991649"/>
                <a:gd name="connsiteX198" fmla="*/ 814848 w 1409531"/>
                <a:gd name="connsiteY198" fmla="*/ 923111 h 991649"/>
                <a:gd name="connsiteX199" fmla="*/ 829653 w 1409531"/>
                <a:gd name="connsiteY199" fmla="*/ 921441 h 991649"/>
                <a:gd name="connsiteX200" fmla="*/ 829435 w 1409531"/>
                <a:gd name="connsiteY200" fmla="*/ 921416 h 991649"/>
                <a:gd name="connsiteX201" fmla="*/ 843613 w 1409531"/>
                <a:gd name="connsiteY201" fmla="*/ 919800 h 991649"/>
                <a:gd name="connsiteX202" fmla="*/ 843179 w 1409531"/>
                <a:gd name="connsiteY202" fmla="*/ 919915 h 991649"/>
                <a:gd name="connsiteX203" fmla="*/ 863317 w 1409531"/>
                <a:gd name="connsiteY203" fmla="*/ 917644 h 991649"/>
                <a:gd name="connsiteX204" fmla="*/ 889797 w 1409531"/>
                <a:gd name="connsiteY204" fmla="*/ 894375 h 991649"/>
                <a:gd name="connsiteX205" fmla="*/ 868015 w 1409531"/>
                <a:gd name="connsiteY205" fmla="*/ 913339 h 991649"/>
                <a:gd name="connsiteX206" fmla="*/ 867795 w 1409531"/>
                <a:gd name="connsiteY206" fmla="*/ 913398 h 991649"/>
                <a:gd name="connsiteX207" fmla="*/ 893860 w 1409531"/>
                <a:gd name="connsiteY207" fmla="*/ 890533 h 991649"/>
                <a:gd name="connsiteX208" fmla="*/ 893784 w 1409531"/>
                <a:gd name="connsiteY208" fmla="*/ 890871 h 991649"/>
                <a:gd name="connsiteX209" fmla="*/ 900216 w 1409531"/>
                <a:gd name="connsiteY209" fmla="*/ 885219 h 991649"/>
                <a:gd name="connsiteX210" fmla="*/ 886587 w 1409531"/>
                <a:gd name="connsiteY210" fmla="*/ 877432 h 991649"/>
                <a:gd name="connsiteX211" fmla="*/ 798822 w 1409531"/>
                <a:gd name="connsiteY211" fmla="*/ 832501 h 991649"/>
                <a:gd name="connsiteX212" fmla="*/ 743558 w 1409531"/>
                <a:gd name="connsiteY212" fmla="*/ 795957 h 991649"/>
                <a:gd name="connsiteX213" fmla="*/ 734422 w 1409531"/>
                <a:gd name="connsiteY213" fmla="*/ 772593 h 991649"/>
                <a:gd name="connsiteX214" fmla="*/ 759020 w 1409531"/>
                <a:gd name="connsiteY214" fmla="*/ 763053 h 991649"/>
                <a:gd name="connsiteX215" fmla="*/ 758834 w 1409531"/>
                <a:gd name="connsiteY215" fmla="*/ 763010 h 991649"/>
                <a:gd name="connsiteX216" fmla="*/ 734122 w 1409531"/>
                <a:gd name="connsiteY216" fmla="*/ 772595 h 991649"/>
                <a:gd name="connsiteX217" fmla="*/ 743259 w 1409531"/>
                <a:gd name="connsiteY217" fmla="*/ 795959 h 991649"/>
                <a:gd name="connsiteX218" fmla="*/ 798523 w 1409531"/>
                <a:gd name="connsiteY218" fmla="*/ 832502 h 991649"/>
                <a:gd name="connsiteX219" fmla="*/ 886287 w 1409531"/>
                <a:gd name="connsiteY219" fmla="*/ 877433 h 991649"/>
                <a:gd name="connsiteX220" fmla="*/ 899916 w 1409531"/>
                <a:gd name="connsiteY220" fmla="*/ 885221 h 991649"/>
                <a:gd name="connsiteX221" fmla="*/ 893860 w 1409531"/>
                <a:gd name="connsiteY221" fmla="*/ 890533 h 991649"/>
                <a:gd name="connsiteX222" fmla="*/ 895067 w 1409531"/>
                <a:gd name="connsiteY222" fmla="*/ 885164 h 991649"/>
                <a:gd name="connsiteX223" fmla="*/ 890630 w 1409531"/>
                <a:gd name="connsiteY223" fmla="*/ 881776 h 991649"/>
                <a:gd name="connsiteX224" fmla="*/ 828626 w 1409531"/>
                <a:gd name="connsiteY224" fmla="*/ 850025 h 991649"/>
                <a:gd name="connsiteX225" fmla="*/ 747901 w 1409531"/>
                <a:gd name="connsiteY225" fmla="*/ 802998 h 991649"/>
                <a:gd name="connsiteX226" fmla="*/ 734871 w 1409531"/>
                <a:gd name="connsiteY226" fmla="*/ 788770 h 991649"/>
                <a:gd name="connsiteX227" fmla="*/ 745655 w 1409531"/>
                <a:gd name="connsiteY227" fmla="*/ 761811 h 991649"/>
                <a:gd name="connsiteX228" fmla="*/ 778005 w 1409531"/>
                <a:gd name="connsiteY228" fmla="*/ 764807 h 991649"/>
                <a:gd name="connsiteX229" fmla="*/ 862923 w 1409531"/>
                <a:gd name="connsiteY229" fmla="*/ 801650 h 991649"/>
                <a:gd name="connsiteX230" fmla="*/ 935860 w 1409531"/>
                <a:gd name="connsiteY230" fmla="*/ 842986 h 991649"/>
                <a:gd name="connsiteX231" fmla="*/ 949775 w 1409531"/>
                <a:gd name="connsiteY231" fmla="*/ 847172 h 991649"/>
                <a:gd name="connsiteX232" fmla="*/ 966114 w 1409531"/>
                <a:gd name="connsiteY232" fmla="*/ 851222 h 991649"/>
                <a:gd name="connsiteX233" fmla="*/ 1010145 w 1409531"/>
                <a:gd name="connsiteY233" fmla="*/ 895404 h 991649"/>
                <a:gd name="connsiteX234" fmla="*/ 961920 w 1409531"/>
                <a:gd name="connsiteY234" fmla="*/ 900046 h 991649"/>
                <a:gd name="connsiteX235" fmla="*/ 951436 w 1409531"/>
                <a:gd name="connsiteY235" fmla="*/ 906486 h 991649"/>
                <a:gd name="connsiteX236" fmla="*/ 937058 w 1409531"/>
                <a:gd name="connsiteY236" fmla="*/ 924608 h 991649"/>
                <a:gd name="connsiteX237" fmla="*/ 853638 w 1409531"/>
                <a:gd name="connsiteY237" fmla="*/ 973133 h 991649"/>
                <a:gd name="connsiteX238" fmla="*/ 772763 w 1409531"/>
                <a:gd name="connsiteY238" fmla="*/ 968790 h 991649"/>
                <a:gd name="connsiteX239" fmla="*/ 681554 w 1409531"/>
                <a:gd name="connsiteY239" fmla="*/ 942131 h 991649"/>
                <a:gd name="connsiteX240" fmla="*/ 668375 w 1409531"/>
                <a:gd name="connsiteY240" fmla="*/ 947223 h 991649"/>
                <a:gd name="connsiteX241" fmla="*/ 651151 w 1409531"/>
                <a:gd name="connsiteY241" fmla="*/ 969688 h 991649"/>
                <a:gd name="connsiteX242" fmla="*/ 548860 w 1409531"/>
                <a:gd name="connsiteY242" fmla="*/ 974630 h 991649"/>
                <a:gd name="connsiteX243" fmla="*/ 507674 w 1409531"/>
                <a:gd name="connsiteY243" fmla="*/ 929850 h 991649"/>
                <a:gd name="connsiteX244" fmla="*/ 495542 w 1409531"/>
                <a:gd name="connsiteY244" fmla="*/ 923410 h 991649"/>
                <a:gd name="connsiteX245" fmla="*/ 473826 w 1409531"/>
                <a:gd name="connsiteY245" fmla="*/ 923560 h 991649"/>
                <a:gd name="connsiteX246" fmla="*/ 440215 w 1409531"/>
                <a:gd name="connsiteY246" fmla="*/ 916288 h 991649"/>
                <a:gd name="connsiteX247" fmla="*/ 441076 w 1409531"/>
                <a:gd name="connsiteY247" fmla="*/ 916742 h 991649"/>
                <a:gd name="connsiteX248" fmla="*/ 439885 w 1409531"/>
                <a:gd name="connsiteY248" fmla="*/ 916484 h 991649"/>
                <a:gd name="connsiteX249" fmla="*/ 437036 w 1409531"/>
                <a:gd name="connsiteY249" fmla="*/ 914607 h 991649"/>
                <a:gd name="connsiteX250" fmla="*/ 438586 w 1409531"/>
                <a:gd name="connsiteY250" fmla="*/ 915426 h 991649"/>
                <a:gd name="connsiteX251" fmla="*/ 410474 w 1409531"/>
                <a:gd name="connsiteY251" fmla="*/ 896901 h 991649"/>
                <a:gd name="connsiteX252" fmla="*/ 383366 w 1409531"/>
                <a:gd name="connsiteY252" fmla="*/ 854217 h 991649"/>
                <a:gd name="connsiteX253" fmla="*/ 370935 w 1409531"/>
                <a:gd name="connsiteY253" fmla="*/ 845680 h 991649"/>
                <a:gd name="connsiteX254" fmla="*/ 350866 w 1409531"/>
                <a:gd name="connsiteY254" fmla="*/ 844033 h 991649"/>
                <a:gd name="connsiteX255" fmla="*/ 317964 w 1409531"/>
                <a:gd name="connsiteY255" fmla="*/ 833707 h 991649"/>
                <a:gd name="connsiteX256" fmla="*/ 318510 w 1409531"/>
                <a:gd name="connsiteY256" fmla="*/ 834083 h 991649"/>
                <a:gd name="connsiteX257" fmla="*/ 313854 w 1409531"/>
                <a:gd name="connsiteY257" fmla="*/ 832615 h 991649"/>
                <a:gd name="connsiteX258" fmla="*/ 308465 w 1409531"/>
                <a:gd name="connsiteY258" fmla="*/ 827170 h 991649"/>
                <a:gd name="connsiteX259" fmla="*/ 308787 w 1409531"/>
                <a:gd name="connsiteY259" fmla="*/ 827392 h 991649"/>
                <a:gd name="connsiteX260" fmla="*/ 286550 w 1409531"/>
                <a:gd name="connsiteY260" fmla="*/ 804880 h 991649"/>
                <a:gd name="connsiteX261" fmla="*/ 286683 w 1409531"/>
                <a:gd name="connsiteY261" fmla="*/ 805165 h 991649"/>
                <a:gd name="connsiteX262" fmla="*/ 286466 w 1409531"/>
                <a:gd name="connsiteY262" fmla="*/ 804945 h 991649"/>
                <a:gd name="connsiteX263" fmla="*/ 286400 w 1409531"/>
                <a:gd name="connsiteY263" fmla="*/ 804729 h 991649"/>
                <a:gd name="connsiteX264" fmla="*/ 286316 w 1409531"/>
                <a:gd name="connsiteY264" fmla="*/ 804644 h 991649"/>
                <a:gd name="connsiteX265" fmla="*/ 286090 w 1409531"/>
                <a:gd name="connsiteY265" fmla="*/ 803900 h 991649"/>
                <a:gd name="connsiteX266" fmla="*/ 272537 w 1409531"/>
                <a:gd name="connsiteY266" fmla="*/ 774991 h 991649"/>
                <a:gd name="connsiteX267" fmla="*/ 269132 w 1409531"/>
                <a:gd name="connsiteY267" fmla="*/ 752856 h 991649"/>
                <a:gd name="connsiteX268" fmla="*/ 271688 w 1409531"/>
                <a:gd name="connsiteY268" fmla="*/ 756430 h 991649"/>
                <a:gd name="connsiteX269" fmla="*/ 271639 w 1409531"/>
                <a:gd name="connsiteY269" fmla="*/ 756269 h 991649"/>
                <a:gd name="connsiteX270" fmla="*/ 269114 w 1409531"/>
                <a:gd name="connsiteY270" fmla="*/ 752739 h 991649"/>
                <a:gd name="connsiteX271" fmla="*/ 269132 w 1409531"/>
                <a:gd name="connsiteY271" fmla="*/ 752856 h 991649"/>
                <a:gd name="connsiteX272" fmla="*/ 258278 w 1409531"/>
                <a:gd name="connsiteY272" fmla="*/ 737681 h 991649"/>
                <a:gd name="connsiteX273" fmla="*/ 258382 w 1409531"/>
                <a:gd name="connsiteY273" fmla="*/ 737735 h 991649"/>
                <a:gd name="connsiteX274" fmla="*/ 256212 w 1409531"/>
                <a:gd name="connsiteY274" fmla="*/ 734702 h 991649"/>
                <a:gd name="connsiteX275" fmla="*/ 209485 w 1409531"/>
                <a:gd name="connsiteY275" fmla="*/ 708343 h 991649"/>
                <a:gd name="connsiteX276" fmla="*/ 208163 w 1409531"/>
                <a:gd name="connsiteY276" fmla="*/ 706776 h 991649"/>
                <a:gd name="connsiteX277" fmla="*/ 209643 w 1409531"/>
                <a:gd name="connsiteY277" fmla="*/ 708649 h 991649"/>
                <a:gd name="connsiteX278" fmla="*/ 209635 w 1409531"/>
                <a:gd name="connsiteY278" fmla="*/ 708644 h 991649"/>
                <a:gd name="connsiteX279" fmla="*/ 187750 w 1409531"/>
                <a:gd name="connsiteY279" fmla="*/ 682697 h 991649"/>
                <a:gd name="connsiteX280" fmla="*/ 187711 w 1409531"/>
                <a:gd name="connsiteY280" fmla="*/ 682527 h 991649"/>
                <a:gd name="connsiteX281" fmla="*/ 187600 w 1409531"/>
                <a:gd name="connsiteY281" fmla="*/ 682396 h 991649"/>
                <a:gd name="connsiteX282" fmla="*/ 187070 w 1409531"/>
                <a:gd name="connsiteY282" fmla="*/ 680074 h 991649"/>
                <a:gd name="connsiteX283" fmla="*/ 180505 w 1409531"/>
                <a:gd name="connsiteY283" fmla="*/ 671764 h 991649"/>
                <a:gd name="connsiteX284" fmla="*/ 181292 w 1409531"/>
                <a:gd name="connsiteY284" fmla="*/ 654776 h 991649"/>
                <a:gd name="connsiteX285" fmla="*/ 179980 w 1409531"/>
                <a:gd name="connsiteY285" fmla="*/ 649035 h 991649"/>
                <a:gd name="connsiteX286" fmla="*/ 181893 w 1409531"/>
                <a:gd name="connsiteY286" fmla="*/ 641807 h 991649"/>
                <a:gd name="connsiteX287" fmla="*/ 183126 w 1409531"/>
                <a:gd name="connsiteY287" fmla="*/ 615189 h 991649"/>
                <a:gd name="connsiteX288" fmla="*/ 194526 w 1409531"/>
                <a:gd name="connsiteY288" fmla="*/ 587946 h 991649"/>
                <a:gd name="connsiteX289" fmla="*/ 193664 w 1409531"/>
                <a:gd name="connsiteY289" fmla="*/ 579021 h 991649"/>
                <a:gd name="connsiteX290" fmla="*/ 144486 w 1409531"/>
                <a:gd name="connsiteY290" fmla="*/ 516042 h 991649"/>
                <a:gd name="connsiteX291" fmla="*/ 141512 w 1409531"/>
                <a:gd name="connsiteY291" fmla="*/ 512643 h 991649"/>
                <a:gd name="connsiteX292" fmla="*/ 141883 w 1409531"/>
                <a:gd name="connsiteY292" fmla="*/ 512298 h 991649"/>
                <a:gd name="connsiteX293" fmla="*/ 147481 w 1409531"/>
                <a:gd name="connsiteY293" fmla="*/ 516642 h 991649"/>
                <a:gd name="connsiteX294" fmla="*/ 193322 w 1409531"/>
                <a:gd name="connsiteY294" fmla="*/ 575473 h 991649"/>
                <a:gd name="connsiteX295" fmla="*/ 193310 w 1409531"/>
                <a:gd name="connsiteY295" fmla="*/ 575349 h 991649"/>
                <a:gd name="connsiteX296" fmla="*/ 147331 w 1409531"/>
                <a:gd name="connsiteY296" fmla="*/ 516341 h 991649"/>
                <a:gd name="connsiteX297" fmla="*/ 136249 w 1409531"/>
                <a:gd name="connsiteY297" fmla="*/ 517089 h 991649"/>
                <a:gd name="connsiteX298" fmla="*/ 107493 w 1409531"/>
                <a:gd name="connsiteY298" fmla="*/ 523380 h 991649"/>
                <a:gd name="connsiteX299" fmla="*/ 11192 w 1409531"/>
                <a:gd name="connsiteY299" fmla="*/ 465569 h 991649"/>
                <a:gd name="connsiteX300" fmla="*/ 2057 w 1409531"/>
                <a:gd name="connsiteY300" fmla="*/ 447593 h 991649"/>
                <a:gd name="connsiteX301" fmla="*/ 2056 w 1409531"/>
                <a:gd name="connsiteY301" fmla="*/ 447599 h 991649"/>
                <a:gd name="connsiteX302" fmla="*/ 11342 w 1409531"/>
                <a:gd name="connsiteY302" fmla="*/ 465870 h 991649"/>
                <a:gd name="connsiteX303" fmla="*/ 107642 w 1409531"/>
                <a:gd name="connsiteY303" fmla="*/ 523681 h 991649"/>
                <a:gd name="connsiteX304" fmla="*/ 136398 w 1409531"/>
                <a:gd name="connsiteY304" fmla="*/ 517390 h 991649"/>
                <a:gd name="connsiteX305" fmla="*/ 140807 w 1409531"/>
                <a:gd name="connsiteY305" fmla="*/ 513298 h 991649"/>
                <a:gd name="connsiteX306" fmla="*/ 137297 w 1409531"/>
                <a:gd name="connsiteY306" fmla="*/ 518888 h 991649"/>
                <a:gd name="connsiteX307" fmla="*/ 108391 w 1409531"/>
                <a:gd name="connsiteY307" fmla="*/ 526226 h 991649"/>
                <a:gd name="connsiteX308" fmla="*/ 21376 w 1409531"/>
                <a:gd name="connsiteY308" fmla="*/ 473658 h 991649"/>
                <a:gd name="connsiteX309" fmla="*/ 14337 w 1409531"/>
                <a:gd name="connsiteY309" fmla="*/ 469464 h 991649"/>
                <a:gd name="connsiteX310" fmla="*/ 408 w 1409531"/>
                <a:gd name="connsiteY310" fmla="*/ 442955 h 991649"/>
                <a:gd name="connsiteX311" fmla="*/ 6056 w 1409531"/>
                <a:gd name="connsiteY311" fmla="*/ 400054 h 991649"/>
                <a:gd name="connsiteX312" fmla="*/ 6550 w 1409531"/>
                <a:gd name="connsiteY312" fmla="*/ 394430 h 991649"/>
                <a:gd name="connsiteX313" fmla="*/ 7221 w 1409531"/>
                <a:gd name="connsiteY313" fmla="*/ 391206 h 991649"/>
                <a:gd name="connsiteX314" fmla="*/ 14955 w 1409531"/>
                <a:gd name="connsiteY314" fmla="*/ 332457 h 991649"/>
                <a:gd name="connsiteX315" fmla="*/ 26718 w 1409531"/>
                <a:gd name="connsiteY315" fmla="*/ 297524 h 991649"/>
                <a:gd name="connsiteX316" fmla="*/ 30924 w 1409531"/>
                <a:gd name="connsiteY316" fmla="*/ 277311 h 991649"/>
                <a:gd name="connsiteX317" fmla="*/ 48631 w 1409531"/>
                <a:gd name="connsiteY317" fmla="*/ 232447 h 991649"/>
                <a:gd name="connsiteX318" fmla="*/ 66892 w 1409531"/>
                <a:gd name="connsiteY318" fmla="*/ 178218 h 991649"/>
                <a:gd name="connsiteX319" fmla="*/ 154969 w 1409531"/>
                <a:gd name="connsiteY319" fmla="*/ 37833 h 991649"/>
                <a:gd name="connsiteX320" fmla="*/ 153800 w 1409531"/>
                <a:gd name="connsiteY320" fmla="*/ 40415 h 991649"/>
                <a:gd name="connsiteX321" fmla="*/ 1222329 w 1409531"/>
                <a:gd name="connsiteY321" fmla="*/ 614 h 991649"/>
                <a:gd name="connsiteX322" fmla="*/ 1225212 w 1409531"/>
                <a:gd name="connsiteY322" fmla="*/ 3834 h 991649"/>
                <a:gd name="connsiteX323" fmla="*/ 1312677 w 1409531"/>
                <a:gd name="connsiteY323" fmla="*/ 122151 h 991649"/>
                <a:gd name="connsiteX324" fmla="*/ 1335530 w 1409531"/>
                <a:gd name="connsiteY324" fmla="*/ 173803 h 991649"/>
                <a:gd name="connsiteX325" fmla="*/ 1355210 w 1409531"/>
                <a:gd name="connsiteY325" fmla="*/ 212461 h 991649"/>
                <a:gd name="connsiteX326" fmla="*/ 1360673 w 1409531"/>
                <a:gd name="connsiteY326" fmla="*/ 230632 h 991649"/>
                <a:gd name="connsiteX327" fmla="*/ 1378444 w 1409531"/>
                <a:gd name="connsiteY327" fmla="*/ 270796 h 991649"/>
                <a:gd name="connsiteX328" fmla="*/ 1387481 w 1409531"/>
                <a:gd name="connsiteY328" fmla="*/ 319797 h 991649"/>
                <a:gd name="connsiteX329" fmla="*/ 1395105 w 1409531"/>
                <a:gd name="connsiteY329" fmla="*/ 345157 h 991649"/>
                <a:gd name="connsiteX330" fmla="*/ 1397701 w 1409531"/>
                <a:gd name="connsiteY330" fmla="*/ 375212 h 991649"/>
                <a:gd name="connsiteX331" fmla="*/ 1407929 w 1409531"/>
                <a:gd name="connsiteY331" fmla="*/ 430674 h 991649"/>
                <a:gd name="connsiteX332" fmla="*/ 1409427 w 1409531"/>
                <a:gd name="connsiteY332" fmla="*/ 498069 h 991649"/>
                <a:gd name="connsiteX333" fmla="*/ 1402688 w 1409531"/>
                <a:gd name="connsiteY333" fmla="*/ 508853 h 991649"/>
                <a:gd name="connsiteX334" fmla="*/ 1386962 w 1409531"/>
                <a:gd name="connsiteY334" fmla="*/ 517540 h 991649"/>
                <a:gd name="connsiteX335" fmla="*/ 1357757 w 1409531"/>
                <a:gd name="connsiteY335" fmla="*/ 509302 h 991649"/>
                <a:gd name="connsiteX336" fmla="*/ 1356543 w 1409531"/>
                <a:gd name="connsiteY336" fmla="*/ 507741 h 991649"/>
                <a:gd name="connsiteX337" fmla="*/ 1352255 w 1409531"/>
                <a:gd name="connsiteY337" fmla="*/ 507383 h 991649"/>
                <a:gd name="connsiteX338" fmla="*/ 1281375 w 1409531"/>
                <a:gd name="connsiteY338" fmla="*/ 571306 h 991649"/>
                <a:gd name="connsiteX339" fmla="*/ 1271640 w 1409531"/>
                <a:gd name="connsiteY339" fmla="*/ 597516 h 991649"/>
                <a:gd name="connsiteX340" fmla="*/ 1272539 w 1409531"/>
                <a:gd name="connsiteY340" fmla="*/ 646789 h 991649"/>
                <a:gd name="connsiteX341" fmla="*/ 1267605 w 1409531"/>
                <a:gd name="connsiteY341" fmla="*/ 658950 h 991649"/>
                <a:gd name="connsiteX342" fmla="*/ 1265462 w 1409531"/>
                <a:gd name="connsiteY342" fmla="*/ 669030 h 991649"/>
                <a:gd name="connsiteX343" fmla="*/ 1259313 w 1409531"/>
                <a:gd name="connsiteY343" fmla="*/ 679387 h 991649"/>
                <a:gd name="connsiteX344" fmla="*/ 1253968 w 1409531"/>
                <a:gd name="connsiteY344" fmla="*/ 692562 h 991649"/>
                <a:gd name="connsiteX345" fmla="*/ 1242383 w 1409531"/>
                <a:gd name="connsiteY345" fmla="*/ 698466 h 991649"/>
                <a:gd name="connsiteX346" fmla="*/ 1232457 w 1409531"/>
                <a:gd name="connsiteY346" fmla="*/ 705610 h 991649"/>
                <a:gd name="connsiteX347" fmla="*/ 1220556 w 1409531"/>
                <a:gd name="connsiteY347" fmla="*/ 709587 h 991649"/>
                <a:gd name="connsiteX348" fmla="*/ 1208887 w 1409531"/>
                <a:gd name="connsiteY348" fmla="*/ 715533 h 991649"/>
                <a:gd name="connsiteX349" fmla="*/ 1175040 w 1409531"/>
                <a:gd name="connsiteY349" fmla="*/ 721523 h 991649"/>
                <a:gd name="connsiteX350" fmla="*/ 1169199 w 1409531"/>
                <a:gd name="connsiteY350" fmla="*/ 727514 h 991649"/>
                <a:gd name="connsiteX351" fmla="*/ 1160662 w 1409531"/>
                <a:gd name="connsiteY351" fmla="*/ 760763 h 991649"/>
                <a:gd name="connsiteX352" fmla="*/ 1154476 w 1409531"/>
                <a:gd name="connsiteY352" fmla="*/ 768745 h 991649"/>
                <a:gd name="connsiteX353" fmla="*/ 1153043 w 1409531"/>
                <a:gd name="connsiteY353" fmla="*/ 772369 h 991649"/>
                <a:gd name="connsiteX354" fmla="*/ 1140190 w 1409531"/>
                <a:gd name="connsiteY354" fmla="*/ 787178 h 991649"/>
                <a:gd name="connsiteX355" fmla="*/ 1132805 w 1409531"/>
                <a:gd name="connsiteY355" fmla="*/ 796707 h 991649"/>
                <a:gd name="connsiteX356" fmla="*/ 1134841 w 1409531"/>
                <a:gd name="connsiteY356" fmla="*/ 793451 h 991649"/>
                <a:gd name="connsiteX357" fmla="*/ 1132356 w 1409531"/>
                <a:gd name="connsiteY357" fmla="*/ 796557 h 991649"/>
                <a:gd name="connsiteX358" fmla="*/ 1092518 w 1409531"/>
                <a:gd name="connsiteY358" fmla="*/ 756718 h 991649"/>
                <a:gd name="connsiteX359" fmla="*/ 1097478 w 1409531"/>
                <a:gd name="connsiteY359" fmla="*/ 752055 h 991649"/>
                <a:gd name="connsiteX360" fmla="*/ 1111697 w 1409531"/>
                <a:gd name="connsiteY360" fmla="*/ 733809 h 991649"/>
                <a:gd name="connsiteX361" fmla="*/ 1112222 w 1409531"/>
                <a:gd name="connsiteY361" fmla="*/ 732200 h 991649"/>
                <a:gd name="connsiteX362" fmla="*/ 1115281 w 1409531"/>
                <a:gd name="connsiteY362" fmla="*/ 708044 h 991649"/>
                <a:gd name="connsiteX363" fmla="*/ 1108692 w 1409531"/>
                <a:gd name="connsiteY363" fmla="*/ 699507 h 991649"/>
                <a:gd name="connsiteX364" fmla="*/ 1065109 w 1409531"/>
                <a:gd name="connsiteY364" fmla="*/ 674795 h 991649"/>
                <a:gd name="connsiteX365" fmla="*/ 951585 w 1409531"/>
                <a:gd name="connsiteY365" fmla="*/ 611443 h 991649"/>
                <a:gd name="connsiteX366" fmla="*/ 938106 w 1409531"/>
                <a:gd name="connsiteY366" fmla="*/ 602157 h 991649"/>
                <a:gd name="connsiteX367" fmla="*/ 941416 w 1409531"/>
                <a:gd name="connsiteY367" fmla="*/ 602877 h 991649"/>
                <a:gd name="connsiteX368" fmla="*/ 940952 w 1409531"/>
                <a:gd name="connsiteY368" fmla="*/ 602607 h 991649"/>
                <a:gd name="connsiteX369" fmla="*/ 937507 w 1409531"/>
                <a:gd name="connsiteY369" fmla="*/ 601859 h 991649"/>
                <a:gd name="connsiteX370" fmla="*/ 878949 w 1409531"/>
                <a:gd name="connsiteY370" fmla="*/ 543599 h 991649"/>
                <a:gd name="connsiteX371" fmla="*/ 872359 w 1409531"/>
                <a:gd name="connsiteY371" fmla="*/ 536560 h 991649"/>
                <a:gd name="connsiteX372" fmla="*/ 878986 w 1409531"/>
                <a:gd name="connsiteY372" fmla="*/ 524504 h 991649"/>
                <a:gd name="connsiteX373" fmla="*/ 879996 w 1409531"/>
                <a:gd name="connsiteY373" fmla="*/ 524384 h 991649"/>
                <a:gd name="connsiteX374" fmla="*/ 880745 w 1409531"/>
                <a:gd name="connsiteY374" fmla="*/ 522931 h 991649"/>
                <a:gd name="connsiteX375" fmla="*/ 896172 w 1409531"/>
                <a:gd name="connsiteY375" fmla="*/ 521583 h 991649"/>
                <a:gd name="connsiteX376" fmla="*/ 919609 w 1409531"/>
                <a:gd name="connsiteY376" fmla="*/ 529821 h 991649"/>
                <a:gd name="connsiteX377" fmla="*/ 924122 w 1409531"/>
                <a:gd name="connsiteY377" fmla="*/ 531037 h 991649"/>
                <a:gd name="connsiteX378" fmla="*/ 928126 w 1409531"/>
                <a:gd name="connsiteY378" fmla="*/ 532815 h 991649"/>
                <a:gd name="connsiteX379" fmla="*/ 951136 w 1409531"/>
                <a:gd name="connsiteY379" fmla="*/ 540903 h 991649"/>
                <a:gd name="connsiteX380" fmla="*/ 1100455 w 1409531"/>
                <a:gd name="connsiteY380" fmla="*/ 626420 h 991649"/>
                <a:gd name="connsiteX381" fmla="*/ 1150478 w 1409531"/>
                <a:gd name="connsiteY381" fmla="*/ 659370 h 991649"/>
                <a:gd name="connsiteX382" fmla="*/ 1173093 w 1409531"/>
                <a:gd name="connsiteY382" fmla="*/ 666109 h 991649"/>
                <a:gd name="connsiteX383" fmla="*/ 1188819 w 1409531"/>
                <a:gd name="connsiteY383" fmla="*/ 666109 h 991649"/>
                <a:gd name="connsiteX384" fmla="*/ 1222966 w 1409531"/>
                <a:gd name="connsiteY384" fmla="*/ 624623 h 991649"/>
                <a:gd name="connsiteX385" fmla="*/ 1204394 w 1409531"/>
                <a:gd name="connsiteY385" fmla="*/ 592873 h 991649"/>
                <a:gd name="connsiteX386" fmla="*/ 959973 w 1409531"/>
                <a:gd name="connsiteY386" fmla="*/ 411054 h 991649"/>
                <a:gd name="connsiteX387" fmla="*/ 774111 w 1409531"/>
                <a:gd name="connsiteY387" fmla="*/ 299027 h 991649"/>
                <a:gd name="connsiteX388" fmla="*/ 739814 w 1409531"/>
                <a:gd name="connsiteY388" fmla="*/ 280456 h 991649"/>
                <a:gd name="connsiteX389" fmla="*/ 727533 w 1409531"/>
                <a:gd name="connsiteY389" fmla="*/ 279408 h 991649"/>
                <a:gd name="connsiteX390" fmla="*/ 690840 w 1409531"/>
                <a:gd name="connsiteY390" fmla="*/ 289891 h 991649"/>
                <a:gd name="connsiteX391" fmla="*/ 676612 w 1409531"/>
                <a:gd name="connsiteY391" fmla="*/ 299925 h 991649"/>
                <a:gd name="connsiteX392" fmla="*/ 663282 w 1409531"/>
                <a:gd name="connsiteY392" fmla="*/ 317149 h 991649"/>
                <a:gd name="connsiteX393" fmla="*/ 657441 w 1409531"/>
                <a:gd name="connsiteY393" fmla="*/ 321044 h 991649"/>
                <a:gd name="connsiteX394" fmla="*/ 677211 w 1409531"/>
                <a:gd name="connsiteY394" fmla="*/ 295732 h 991649"/>
                <a:gd name="connsiteX395" fmla="*/ 686496 w 1409531"/>
                <a:gd name="connsiteY395" fmla="*/ 289142 h 991649"/>
                <a:gd name="connsiteX396" fmla="*/ 727383 w 1409531"/>
                <a:gd name="connsiteY396" fmla="*/ 277310 h 991649"/>
                <a:gd name="connsiteX397" fmla="*/ 740712 w 1409531"/>
                <a:gd name="connsiteY397" fmla="*/ 278958 h 991649"/>
                <a:gd name="connsiteX398" fmla="*/ 921059 w 1409531"/>
                <a:gd name="connsiteY398" fmla="*/ 383786 h 991649"/>
                <a:gd name="connsiteX399" fmla="*/ 920939 w 1409531"/>
                <a:gd name="connsiteY399" fmla="*/ 383703 h 991649"/>
                <a:gd name="connsiteX400" fmla="*/ 739964 w 1409531"/>
                <a:gd name="connsiteY400" fmla="*/ 278509 h 991649"/>
                <a:gd name="connsiteX401" fmla="*/ 726634 w 1409531"/>
                <a:gd name="connsiteY401" fmla="*/ 276861 h 991649"/>
                <a:gd name="connsiteX402" fmla="*/ 685747 w 1409531"/>
                <a:gd name="connsiteY402" fmla="*/ 288693 h 991649"/>
                <a:gd name="connsiteX403" fmla="*/ 676462 w 1409531"/>
                <a:gd name="connsiteY403" fmla="*/ 295283 h 991649"/>
                <a:gd name="connsiteX404" fmla="*/ 656693 w 1409531"/>
                <a:gd name="connsiteY404" fmla="*/ 320594 h 991649"/>
                <a:gd name="connsiteX405" fmla="*/ 619400 w 1409531"/>
                <a:gd name="connsiteY405" fmla="*/ 283301 h 991649"/>
                <a:gd name="connsiteX406" fmla="*/ 621433 w 1409531"/>
                <a:gd name="connsiteY406" fmla="*/ 280827 h 991649"/>
                <a:gd name="connsiteX407" fmla="*/ 625541 w 1409531"/>
                <a:gd name="connsiteY407" fmla="*/ 274016 h 991649"/>
                <a:gd name="connsiteX408" fmla="*/ 633928 w 1409531"/>
                <a:gd name="connsiteY408" fmla="*/ 263533 h 991649"/>
                <a:gd name="connsiteX409" fmla="*/ 644248 w 1409531"/>
                <a:gd name="connsiteY409" fmla="*/ 253053 h 991649"/>
                <a:gd name="connsiteX410" fmla="*/ 646958 w 1409531"/>
                <a:gd name="connsiteY410" fmla="*/ 249754 h 991649"/>
                <a:gd name="connsiteX411" fmla="*/ 648844 w 1409531"/>
                <a:gd name="connsiteY411" fmla="*/ 248385 h 991649"/>
                <a:gd name="connsiteX412" fmla="*/ 652031 w 1409531"/>
                <a:gd name="connsiteY412" fmla="*/ 245148 h 991649"/>
                <a:gd name="connsiteX413" fmla="*/ 675863 w 1409531"/>
                <a:gd name="connsiteY413" fmla="*/ 235077 h 991649"/>
                <a:gd name="connsiteX414" fmla="*/ 726185 w 1409531"/>
                <a:gd name="connsiteY414" fmla="*/ 217853 h 991649"/>
                <a:gd name="connsiteX415" fmla="*/ 742659 w 1409531"/>
                <a:gd name="connsiteY415" fmla="*/ 218602 h 991649"/>
                <a:gd name="connsiteX416" fmla="*/ 965514 w 1409531"/>
                <a:gd name="connsiteY416" fmla="*/ 344258 h 991649"/>
                <a:gd name="connsiteX417" fmla="*/ 1199302 w 1409531"/>
                <a:gd name="connsiteY417" fmla="*/ 518737 h 991649"/>
                <a:gd name="connsiteX418" fmla="*/ 1218622 w 1409531"/>
                <a:gd name="connsiteY418" fmla="*/ 535212 h 991649"/>
                <a:gd name="connsiteX419" fmla="*/ 1234648 w 1409531"/>
                <a:gd name="connsiteY419" fmla="*/ 535661 h 991649"/>
                <a:gd name="connsiteX420" fmla="*/ 1294255 w 1409531"/>
                <a:gd name="connsiteY420" fmla="*/ 485639 h 991649"/>
                <a:gd name="connsiteX421" fmla="*/ 1320165 w 1409531"/>
                <a:gd name="connsiteY421" fmla="*/ 464222 h 991649"/>
                <a:gd name="connsiteX422" fmla="*/ 1324765 w 1409531"/>
                <a:gd name="connsiteY422" fmla="*/ 459316 h 991649"/>
                <a:gd name="connsiteX423" fmla="*/ 1325241 w 1409531"/>
                <a:gd name="connsiteY423" fmla="*/ 456717 h 991649"/>
                <a:gd name="connsiteX424" fmla="*/ 1323010 w 1409531"/>
                <a:gd name="connsiteY424" fmla="*/ 450743 h 991649"/>
                <a:gd name="connsiteX425" fmla="*/ 1279128 w 1409531"/>
                <a:gd name="connsiteY425" fmla="*/ 372414 h 991649"/>
                <a:gd name="connsiteX426" fmla="*/ 1194809 w 1409531"/>
                <a:gd name="connsiteY426" fmla="*/ 221448 h 991649"/>
                <a:gd name="connsiteX427" fmla="*/ 1151826 w 1409531"/>
                <a:gd name="connsiteY427" fmla="*/ 144318 h 991649"/>
                <a:gd name="connsiteX428" fmla="*/ 1142240 w 1409531"/>
                <a:gd name="connsiteY428" fmla="*/ 141472 h 991649"/>
                <a:gd name="connsiteX429" fmla="*/ 1059119 w 1409531"/>
                <a:gd name="connsiteY429" fmla="*/ 153902 h 991649"/>
                <a:gd name="connsiteX430" fmla="*/ 910250 w 1409531"/>
                <a:gd name="connsiteY430" fmla="*/ 124099 h 991649"/>
                <a:gd name="connsiteX431" fmla="*/ 842705 w 1409531"/>
                <a:gd name="connsiteY431" fmla="*/ 117209 h 991649"/>
                <a:gd name="connsiteX432" fmla="*/ 756737 w 1409531"/>
                <a:gd name="connsiteY432" fmla="*/ 119156 h 991649"/>
                <a:gd name="connsiteX433" fmla="*/ 608168 w 1409531"/>
                <a:gd name="connsiteY433" fmla="*/ 144018 h 991649"/>
                <a:gd name="connsiteX434" fmla="*/ 593640 w 1409531"/>
                <a:gd name="connsiteY434" fmla="*/ 154951 h 991649"/>
                <a:gd name="connsiteX435" fmla="*/ 556947 w 1409531"/>
                <a:gd name="connsiteY435" fmla="*/ 208717 h 991649"/>
                <a:gd name="connsiteX436" fmla="*/ 550507 w 1409531"/>
                <a:gd name="connsiteY436" fmla="*/ 214559 h 991649"/>
                <a:gd name="connsiteX437" fmla="*/ 593939 w 1409531"/>
                <a:gd name="connsiteY437" fmla="*/ 150907 h 991649"/>
                <a:gd name="connsiteX438" fmla="*/ 603675 w 1409531"/>
                <a:gd name="connsiteY438" fmla="*/ 143568 h 991649"/>
                <a:gd name="connsiteX439" fmla="*/ 736369 w 1409531"/>
                <a:gd name="connsiteY439" fmla="*/ 118557 h 991649"/>
                <a:gd name="connsiteX440" fmla="*/ 868015 w 1409531"/>
                <a:gd name="connsiteY440" fmla="*/ 115861 h 991649"/>
                <a:gd name="connsiteX441" fmla="*/ 936310 w 1409531"/>
                <a:gd name="connsiteY441" fmla="*/ 128142 h 991649"/>
                <a:gd name="connsiteX442" fmla="*/ 1059568 w 1409531"/>
                <a:gd name="connsiteY442" fmla="*/ 151956 h 991649"/>
                <a:gd name="connsiteX443" fmla="*/ 1145685 w 1409531"/>
                <a:gd name="connsiteY443" fmla="*/ 136979 h 991649"/>
                <a:gd name="connsiteX444" fmla="*/ 1149922 w 1409531"/>
                <a:gd name="connsiteY444" fmla="*/ 136803 h 991649"/>
                <a:gd name="connsiteX445" fmla="*/ 1149785 w 1409531"/>
                <a:gd name="connsiteY445" fmla="*/ 136491 h 991649"/>
                <a:gd name="connsiteX446" fmla="*/ 1145386 w 1409531"/>
                <a:gd name="connsiteY446" fmla="*/ 136679 h 991649"/>
                <a:gd name="connsiteX447" fmla="*/ 1059269 w 1409531"/>
                <a:gd name="connsiteY447" fmla="*/ 151655 h 991649"/>
                <a:gd name="connsiteX448" fmla="*/ 936010 w 1409531"/>
                <a:gd name="connsiteY448" fmla="*/ 127843 h 991649"/>
                <a:gd name="connsiteX449" fmla="*/ 867715 w 1409531"/>
                <a:gd name="connsiteY449" fmla="*/ 115561 h 991649"/>
                <a:gd name="connsiteX450" fmla="*/ 736069 w 1409531"/>
                <a:gd name="connsiteY450" fmla="*/ 118257 h 991649"/>
                <a:gd name="connsiteX451" fmla="*/ 603375 w 1409531"/>
                <a:gd name="connsiteY451" fmla="*/ 143269 h 991649"/>
                <a:gd name="connsiteX452" fmla="*/ 593641 w 1409531"/>
                <a:gd name="connsiteY452" fmla="*/ 150607 h 991649"/>
                <a:gd name="connsiteX453" fmla="*/ 550207 w 1409531"/>
                <a:gd name="connsiteY453" fmla="*/ 214258 h 991649"/>
                <a:gd name="connsiteX454" fmla="*/ 466487 w 1409531"/>
                <a:gd name="connsiteY454" fmla="*/ 130388 h 991649"/>
                <a:gd name="connsiteX455" fmla="*/ 467557 w 1409531"/>
                <a:gd name="connsiteY455" fmla="*/ 130880 h 991649"/>
                <a:gd name="connsiteX456" fmla="*/ 531367 w 1409531"/>
                <a:gd name="connsiteY456" fmla="*/ 139437 h 991649"/>
                <a:gd name="connsiteX457" fmla="*/ 543099 w 1409531"/>
                <a:gd name="connsiteY457" fmla="*/ 133316 h 991649"/>
                <a:gd name="connsiteX458" fmla="*/ 546613 w 1409531"/>
                <a:gd name="connsiteY458" fmla="*/ 127991 h 991649"/>
                <a:gd name="connsiteX459" fmla="*/ 582108 w 1409531"/>
                <a:gd name="connsiteY459" fmla="*/ 97739 h 991649"/>
                <a:gd name="connsiteX460" fmla="*/ 695782 w 1409531"/>
                <a:gd name="connsiteY460" fmla="*/ 67635 h 991649"/>
                <a:gd name="connsiteX461" fmla="*/ 911598 w 1409531"/>
                <a:gd name="connsiteY461" fmla="*/ 67785 h 991649"/>
                <a:gd name="connsiteX462" fmla="*/ 978544 w 1409531"/>
                <a:gd name="connsiteY462" fmla="*/ 83361 h 991649"/>
                <a:gd name="connsiteX463" fmla="*/ 1067506 w 1409531"/>
                <a:gd name="connsiteY463" fmla="*/ 99087 h 991649"/>
                <a:gd name="connsiteX464" fmla="*/ 1096187 w 1409531"/>
                <a:gd name="connsiteY464" fmla="*/ 98038 h 991649"/>
                <a:gd name="connsiteX465" fmla="*/ 1123205 w 1409531"/>
                <a:gd name="connsiteY465" fmla="*/ 91445 h 991649"/>
                <a:gd name="connsiteX466" fmla="*/ 1124119 w 1409531"/>
                <a:gd name="connsiteY466" fmla="*/ 91000 h 991649"/>
                <a:gd name="connsiteX467" fmla="*/ 1120374 w 1409531"/>
                <a:gd name="connsiteY467" fmla="*/ 79917 h 991649"/>
                <a:gd name="connsiteX468" fmla="*/ 1118721 w 1409531"/>
                <a:gd name="connsiteY468" fmla="*/ 70769 h 991649"/>
                <a:gd name="connsiteX469" fmla="*/ 1121566 w 1409531"/>
                <a:gd name="connsiteY469" fmla="*/ 60656 h 991649"/>
                <a:gd name="connsiteX470" fmla="*/ 1128162 w 1409531"/>
                <a:gd name="connsiteY470" fmla="*/ 53707 h 991649"/>
                <a:gd name="connsiteX471" fmla="*/ 1212931 w 1409531"/>
                <a:gd name="connsiteY471" fmla="*/ 5931 h 991649"/>
                <a:gd name="connsiteX472" fmla="*/ 1226084 w 1409531"/>
                <a:gd name="connsiteY472" fmla="*/ 7725 h 991649"/>
                <a:gd name="connsiteX473" fmla="*/ 1225961 w 1409531"/>
                <a:gd name="connsiteY473" fmla="*/ 7579 h 991649"/>
                <a:gd name="connsiteX474" fmla="*/ 1212781 w 1409531"/>
                <a:gd name="connsiteY474" fmla="*/ 5782 h 991649"/>
                <a:gd name="connsiteX475" fmla="*/ 1128013 w 1409531"/>
                <a:gd name="connsiteY475" fmla="*/ 53557 h 991649"/>
                <a:gd name="connsiteX476" fmla="*/ 1121703 w 1409531"/>
                <a:gd name="connsiteY476" fmla="*/ 60169 h 991649"/>
                <a:gd name="connsiteX477" fmla="*/ 1123520 w 1409531"/>
                <a:gd name="connsiteY477" fmla="*/ 53707 h 991649"/>
                <a:gd name="connsiteX478" fmla="*/ 1217425 w 1409531"/>
                <a:gd name="connsiteY478" fmla="*/ 989 h 991649"/>
                <a:gd name="connsiteX479" fmla="*/ 1222329 w 1409531"/>
                <a:gd name="connsiteY479" fmla="*/ 614 h 99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</a:cxnLst>
              <a:rect l="l" t="t" r="r" b="b"/>
              <a:pathLst>
                <a:path w="1409531" h="991649">
                  <a:moveTo>
                    <a:pt x="472957" y="923640"/>
                  </a:moveTo>
                  <a:lnTo>
                    <a:pt x="475702" y="923849"/>
                  </a:lnTo>
                  <a:lnTo>
                    <a:pt x="473976" y="923861"/>
                  </a:lnTo>
                  <a:close/>
                  <a:moveTo>
                    <a:pt x="441076" y="916742"/>
                  </a:moveTo>
                  <a:lnTo>
                    <a:pt x="472957" y="923640"/>
                  </a:lnTo>
                  <a:lnTo>
                    <a:pt x="450967" y="921970"/>
                  </a:lnTo>
                  <a:close/>
                  <a:moveTo>
                    <a:pt x="867795" y="913398"/>
                  </a:moveTo>
                  <a:lnTo>
                    <a:pt x="863017" y="917589"/>
                  </a:lnTo>
                  <a:lnTo>
                    <a:pt x="843613" y="919800"/>
                  </a:lnTo>
                  <a:close/>
                  <a:moveTo>
                    <a:pt x="1010295" y="895704"/>
                  </a:moveTo>
                  <a:cubicBezTo>
                    <a:pt x="999212" y="900796"/>
                    <a:pt x="987081" y="901245"/>
                    <a:pt x="975249" y="901096"/>
                  </a:cubicBezTo>
                  <a:cubicBezTo>
                    <a:pt x="962669" y="901096"/>
                    <a:pt x="954432" y="905139"/>
                    <a:pt x="946793" y="915623"/>
                  </a:cubicBezTo>
                  <a:cubicBezTo>
                    <a:pt x="926425" y="943779"/>
                    <a:pt x="900515" y="965197"/>
                    <a:pt x="865619" y="973284"/>
                  </a:cubicBezTo>
                  <a:cubicBezTo>
                    <a:pt x="834766" y="980473"/>
                    <a:pt x="804064" y="977477"/>
                    <a:pt x="773512" y="971337"/>
                  </a:cubicBezTo>
                  <a:cubicBezTo>
                    <a:pt x="741311" y="964897"/>
                    <a:pt x="710159" y="955162"/>
                    <a:pt x="679607" y="943779"/>
                  </a:cubicBezTo>
                  <a:cubicBezTo>
                    <a:pt x="674664" y="941983"/>
                    <a:pt x="672868" y="942432"/>
                    <a:pt x="670321" y="947524"/>
                  </a:cubicBezTo>
                  <a:cubicBezTo>
                    <a:pt x="651301" y="986015"/>
                    <a:pt x="604723" y="1002039"/>
                    <a:pt x="563387" y="984666"/>
                  </a:cubicBezTo>
                  <a:cubicBezTo>
                    <a:pt x="538226" y="974033"/>
                    <a:pt x="520254" y="955312"/>
                    <a:pt x="506924" y="932098"/>
                  </a:cubicBezTo>
                  <a:cubicBezTo>
                    <a:pt x="503480" y="925957"/>
                    <a:pt x="500035" y="924759"/>
                    <a:pt x="493595" y="925208"/>
                  </a:cubicBezTo>
                  <a:lnTo>
                    <a:pt x="475702" y="923849"/>
                  </a:lnTo>
                  <a:lnTo>
                    <a:pt x="495692" y="923711"/>
                  </a:lnTo>
                  <a:cubicBezTo>
                    <a:pt x="501383" y="923112"/>
                    <a:pt x="504977" y="925208"/>
                    <a:pt x="507823" y="930151"/>
                  </a:cubicBezTo>
                  <a:cubicBezTo>
                    <a:pt x="518456" y="947973"/>
                    <a:pt x="531486" y="963399"/>
                    <a:pt x="549009" y="974931"/>
                  </a:cubicBezTo>
                  <a:cubicBezTo>
                    <a:pt x="580460" y="995300"/>
                    <a:pt x="621946" y="995599"/>
                    <a:pt x="651301" y="969989"/>
                  </a:cubicBezTo>
                  <a:cubicBezTo>
                    <a:pt x="658640" y="963549"/>
                    <a:pt x="663881" y="955911"/>
                    <a:pt x="668524" y="947524"/>
                  </a:cubicBezTo>
                  <a:cubicBezTo>
                    <a:pt x="672568" y="940335"/>
                    <a:pt x="674065" y="939586"/>
                    <a:pt x="681703" y="942432"/>
                  </a:cubicBezTo>
                  <a:cubicBezTo>
                    <a:pt x="711508" y="953365"/>
                    <a:pt x="741761" y="962651"/>
                    <a:pt x="772913" y="969091"/>
                  </a:cubicBezTo>
                  <a:cubicBezTo>
                    <a:pt x="799571" y="974632"/>
                    <a:pt x="826529" y="977178"/>
                    <a:pt x="853787" y="973434"/>
                  </a:cubicBezTo>
                  <a:cubicBezTo>
                    <a:pt x="888234" y="968642"/>
                    <a:pt x="915042" y="950819"/>
                    <a:pt x="937208" y="924909"/>
                  </a:cubicBezTo>
                  <a:cubicBezTo>
                    <a:pt x="942150" y="919068"/>
                    <a:pt x="947093" y="913078"/>
                    <a:pt x="951586" y="906787"/>
                  </a:cubicBezTo>
                  <a:cubicBezTo>
                    <a:pt x="954132" y="903043"/>
                    <a:pt x="957577" y="900497"/>
                    <a:pt x="962070" y="900347"/>
                  </a:cubicBezTo>
                  <a:cubicBezTo>
                    <a:pt x="978245" y="899598"/>
                    <a:pt x="994270" y="897501"/>
                    <a:pt x="1010295" y="895704"/>
                  </a:cubicBezTo>
                  <a:close/>
                  <a:moveTo>
                    <a:pt x="355655" y="844715"/>
                  </a:moveTo>
                  <a:lnTo>
                    <a:pt x="371084" y="845981"/>
                  </a:lnTo>
                  <a:cubicBezTo>
                    <a:pt x="377674" y="845532"/>
                    <a:pt x="381119" y="848677"/>
                    <a:pt x="383516" y="854518"/>
                  </a:cubicBezTo>
                  <a:cubicBezTo>
                    <a:pt x="389955" y="870393"/>
                    <a:pt x="398342" y="885071"/>
                    <a:pt x="410623" y="897202"/>
                  </a:cubicBezTo>
                  <a:lnTo>
                    <a:pt x="437036" y="914607"/>
                  </a:lnTo>
                  <a:lnTo>
                    <a:pt x="413169" y="901994"/>
                  </a:lnTo>
                  <a:cubicBezTo>
                    <a:pt x="398043" y="888965"/>
                    <a:pt x="388008" y="872340"/>
                    <a:pt x="381119" y="853919"/>
                  </a:cubicBezTo>
                  <a:cubicBezTo>
                    <a:pt x="379172" y="848677"/>
                    <a:pt x="376926" y="846730"/>
                    <a:pt x="371084" y="846880"/>
                  </a:cubicBezTo>
                  <a:close/>
                  <a:moveTo>
                    <a:pt x="349470" y="843847"/>
                  </a:moveTo>
                  <a:lnTo>
                    <a:pt x="355655" y="844715"/>
                  </a:lnTo>
                  <a:lnTo>
                    <a:pt x="351015" y="844334"/>
                  </a:lnTo>
                  <a:close/>
                  <a:moveTo>
                    <a:pt x="318510" y="834083"/>
                  </a:moveTo>
                  <a:lnTo>
                    <a:pt x="349470" y="843847"/>
                  </a:lnTo>
                  <a:lnTo>
                    <a:pt x="328401" y="840889"/>
                  </a:lnTo>
                  <a:close/>
                  <a:moveTo>
                    <a:pt x="286683" y="805165"/>
                  </a:moveTo>
                  <a:lnTo>
                    <a:pt x="308465" y="827170"/>
                  </a:lnTo>
                  <a:lnTo>
                    <a:pt x="291539" y="815522"/>
                  </a:lnTo>
                  <a:close/>
                  <a:moveTo>
                    <a:pt x="643930" y="789447"/>
                  </a:moveTo>
                  <a:cubicBezTo>
                    <a:pt x="638206" y="788282"/>
                    <a:pt x="632093" y="788244"/>
                    <a:pt x="625841" y="789517"/>
                  </a:cubicBezTo>
                  <a:cubicBezTo>
                    <a:pt x="621647" y="790416"/>
                    <a:pt x="618203" y="792213"/>
                    <a:pt x="615357" y="795957"/>
                  </a:cubicBezTo>
                  <a:cubicBezTo>
                    <a:pt x="599182" y="817374"/>
                    <a:pt x="583156" y="839090"/>
                    <a:pt x="566083" y="859908"/>
                  </a:cubicBezTo>
                  <a:cubicBezTo>
                    <a:pt x="554401" y="874286"/>
                    <a:pt x="552005" y="889263"/>
                    <a:pt x="556498" y="906636"/>
                  </a:cubicBezTo>
                  <a:cubicBezTo>
                    <a:pt x="562039" y="928352"/>
                    <a:pt x="573722" y="938087"/>
                    <a:pt x="597385" y="937938"/>
                  </a:cubicBezTo>
                  <a:cubicBezTo>
                    <a:pt x="602477" y="936439"/>
                    <a:pt x="610265" y="939585"/>
                    <a:pt x="615657" y="932396"/>
                  </a:cubicBezTo>
                  <a:cubicBezTo>
                    <a:pt x="633778" y="908283"/>
                    <a:pt x="651601" y="883871"/>
                    <a:pt x="670471" y="860358"/>
                  </a:cubicBezTo>
                  <a:cubicBezTo>
                    <a:pt x="679158" y="849424"/>
                    <a:pt x="680655" y="838342"/>
                    <a:pt x="678260" y="825462"/>
                  </a:cubicBezTo>
                  <a:cubicBezTo>
                    <a:pt x="674777" y="806591"/>
                    <a:pt x="661101" y="792943"/>
                    <a:pt x="643930" y="789447"/>
                  </a:cubicBezTo>
                  <a:close/>
                  <a:moveTo>
                    <a:pt x="209643" y="708649"/>
                  </a:moveTo>
                  <a:lnTo>
                    <a:pt x="256362" y="735003"/>
                  </a:lnTo>
                  <a:lnTo>
                    <a:pt x="258278" y="737681"/>
                  </a:lnTo>
                  <a:lnTo>
                    <a:pt x="214727" y="715084"/>
                  </a:lnTo>
                  <a:close/>
                  <a:moveTo>
                    <a:pt x="544067" y="673747"/>
                  </a:moveTo>
                  <a:cubicBezTo>
                    <a:pt x="537028" y="674645"/>
                    <a:pt x="531337" y="677341"/>
                    <a:pt x="527143" y="683482"/>
                  </a:cubicBezTo>
                  <a:cubicBezTo>
                    <a:pt x="522051" y="690970"/>
                    <a:pt x="516210" y="698159"/>
                    <a:pt x="510969" y="705797"/>
                  </a:cubicBezTo>
                  <a:cubicBezTo>
                    <a:pt x="488353" y="735901"/>
                    <a:pt x="464390" y="764955"/>
                    <a:pt x="442824" y="795808"/>
                  </a:cubicBezTo>
                  <a:cubicBezTo>
                    <a:pt x="433988" y="808538"/>
                    <a:pt x="432041" y="821268"/>
                    <a:pt x="435485" y="835946"/>
                  </a:cubicBezTo>
                  <a:cubicBezTo>
                    <a:pt x="441327" y="860957"/>
                    <a:pt x="456153" y="871740"/>
                    <a:pt x="481614" y="868295"/>
                  </a:cubicBezTo>
                  <a:cubicBezTo>
                    <a:pt x="483561" y="867996"/>
                    <a:pt x="485508" y="867397"/>
                    <a:pt x="487455" y="867247"/>
                  </a:cubicBezTo>
                  <a:cubicBezTo>
                    <a:pt x="492247" y="866797"/>
                    <a:pt x="495542" y="864701"/>
                    <a:pt x="498388" y="860657"/>
                  </a:cubicBezTo>
                  <a:cubicBezTo>
                    <a:pt x="528042" y="819771"/>
                    <a:pt x="557846" y="778884"/>
                    <a:pt x="587949" y="738147"/>
                  </a:cubicBezTo>
                  <a:cubicBezTo>
                    <a:pt x="591843" y="732755"/>
                    <a:pt x="594390" y="727513"/>
                    <a:pt x="593341" y="720923"/>
                  </a:cubicBezTo>
                  <a:cubicBezTo>
                    <a:pt x="593041" y="717629"/>
                    <a:pt x="593041" y="714334"/>
                    <a:pt x="592592" y="711189"/>
                  </a:cubicBezTo>
                  <a:cubicBezTo>
                    <a:pt x="589147" y="685728"/>
                    <a:pt x="569528" y="670602"/>
                    <a:pt x="544067" y="673747"/>
                  </a:cubicBezTo>
                  <a:close/>
                  <a:moveTo>
                    <a:pt x="1049651" y="596854"/>
                  </a:moveTo>
                  <a:lnTo>
                    <a:pt x="1141791" y="656374"/>
                  </a:lnTo>
                  <a:lnTo>
                    <a:pt x="1141954" y="656444"/>
                  </a:lnTo>
                  <a:lnTo>
                    <a:pt x="1050208" y="597159"/>
                  </a:lnTo>
                  <a:close/>
                  <a:moveTo>
                    <a:pt x="302342" y="566363"/>
                  </a:moveTo>
                  <a:cubicBezTo>
                    <a:pt x="295452" y="565614"/>
                    <a:pt x="288413" y="565914"/>
                    <a:pt x="281524" y="567261"/>
                  </a:cubicBezTo>
                  <a:cubicBezTo>
                    <a:pt x="277480" y="568010"/>
                    <a:pt x="274634" y="569658"/>
                    <a:pt x="272088" y="572653"/>
                  </a:cubicBezTo>
                  <a:cubicBezTo>
                    <a:pt x="256962" y="590027"/>
                    <a:pt x="243632" y="608597"/>
                    <a:pt x="231052" y="627768"/>
                  </a:cubicBezTo>
                  <a:cubicBezTo>
                    <a:pt x="229405" y="630164"/>
                    <a:pt x="228955" y="632710"/>
                    <a:pt x="228806" y="635556"/>
                  </a:cubicBezTo>
                  <a:cubicBezTo>
                    <a:pt x="227307" y="667906"/>
                    <a:pt x="247975" y="688574"/>
                    <a:pt x="280475" y="687376"/>
                  </a:cubicBezTo>
                  <a:cubicBezTo>
                    <a:pt x="284968" y="687226"/>
                    <a:pt x="288413" y="685728"/>
                    <a:pt x="291558" y="682433"/>
                  </a:cubicBezTo>
                  <a:cubicBezTo>
                    <a:pt x="306235" y="667157"/>
                    <a:pt x="318815" y="650083"/>
                    <a:pt x="330348" y="632261"/>
                  </a:cubicBezTo>
                  <a:cubicBezTo>
                    <a:pt x="334392" y="625821"/>
                    <a:pt x="336788" y="619381"/>
                    <a:pt x="336039" y="611892"/>
                  </a:cubicBezTo>
                  <a:cubicBezTo>
                    <a:pt x="335739" y="608148"/>
                    <a:pt x="335590" y="604404"/>
                    <a:pt x="335140" y="600660"/>
                  </a:cubicBezTo>
                  <a:cubicBezTo>
                    <a:pt x="332444" y="580890"/>
                    <a:pt x="320463" y="568310"/>
                    <a:pt x="302342" y="566363"/>
                  </a:cubicBezTo>
                  <a:close/>
                  <a:moveTo>
                    <a:pt x="452559" y="566064"/>
                  </a:moveTo>
                  <a:cubicBezTo>
                    <a:pt x="448366" y="566662"/>
                    <a:pt x="444622" y="567860"/>
                    <a:pt x="441776" y="571605"/>
                  </a:cubicBezTo>
                  <a:cubicBezTo>
                    <a:pt x="415117" y="606651"/>
                    <a:pt x="388008" y="641547"/>
                    <a:pt x="361051" y="676742"/>
                  </a:cubicBezTo>
                  <a:cubicBezTo>
                    <a:pt x="347871" y="693966"/>
                    <a:pt x="334991" y="711339"/>
                    <a:pt x="324357" y="730359"/>
                  </a:cubicBezTo>
                  <a:cubicBezTo>
                    <a:pt x="321362" y="735901"/>
                    <a:pt x="317917" y="741292"/>
                    <a:pt x="318666" y="747882"/>
                  </a:cubicBezTo>
                  <a:cubicBezTo>
                    <a:pt x="321961" y="773942"/>
                    <a:pt x="338286" y="800151"/>
                    <a:pt x="376476" y="791764"/>
                  </a:cubicBezTo>
                  <a:cubicBezTo>
                    <a:pt x="381419" y="790566"/>
                    <a:pt x="384863" y="788469"/>
                    <a:pt x="387859" y="784276"/>
                  </a:cubicBezTo>
                  <a:cubicBezTo>
                    <a:pt x="424852" y="732905"/>
                    <a:pt x="461995" y="681684"/>
                    <a:pt x="499286" y="630463"/>
                  </a:cubicBezTo>
                  <a:cubicBezTo>
                    <a:pt x="503030" y="625222"/>
                    <a:pt x="505128" y="620129"/>
                    <a:pt x="504229" y="614289"/>
                  </a:cubicBezTo>
                  <a:cubicBezTo>
                    <a:pt x="504229" y="612042"/>
                    <a:pt x="504379" y="610395"/>
                    <a:pt x="504229" y="608597"/>
                  </a:cubicBezTo>
                  <a:cubicBezTo>
                    <a:pt x="502132" y="578045"/>
                    <a:pt x="482663" y="561870"/>
                    <a:pt x="452559" y="566064"/>
                  </a:cubicBezTo>
                  <a:close/>
                  <a:moveTo>
                    <a:pt x="448814" y="514095"/>
                  </a:moveTo>
                  <a:cubicBezTo>
                    <a:pt x="434062" y="516491"/>
                    <a:pt x="420696" y="521059"/>
                    <a:pt x="409126" y="528417"/>
                  </a:cubicBezTo>
                  <a:lnTo>
                    <a:pt x="380369" y="559315"/>
                  </a:lnTo>
                  <a:lnTo>
                    <a:pt x="380520" y="559474"/>
                  </a:lnTo>
                  <a:cubicBezTo>
                    <a:pt x="388083" y="545920"/>
                    <a:pt x="397856" y="535773"/>
                    <a:pt x="409425" y="528415"/>
                  </a:cubicBezTo>
                  <a:lnTo>
                    <a:pt x="449109" y="514096"/>
                  </a:lnTo>
                  <a:close/>
                  <a:moveTo>
                    <a:pt x="1366001" y="513691"/>
                  </a:moveTo>
                  <a:lnTo>
                    <a:pt x="1372154" y="518831"/>
                  </a:lnTo>
                  <a:lnTo>
                    <a:pt x="1372173" y="518825"/>
                  </a:lnTo>
                  <a:close/>
                  <a:moveTo>
                    <a:pt x="141340" y="512448"/>
                  </a:moveTo>
                  <a:lnTo>
                    <a:pt x="141512" y="512643"/>
                  </a:lnTo>
                  <a:lnTo>
                    <a:pt x="140807" y="513298"/>
                  </a:lnTo>
                  <a:close/>
                  <a:moveTo>
                    <a:pt x="303184" y="510070"/>
                  </a:moveTo>
                  <a:cubicBezTo>
                    <a:pt x="292691" y="509069"/>
                    <a:pt x="281996" y="510262"/>
                    <a:pt x="271061" y="513653"/>
                  </a:cubicBezTo>
                  <a:lnTo>
                    <a:pt x="237546" y="530393"/>
                  </a:lnTo>
                  <a:lnTo>
                    <a:pt x="237791" y="530419"/>
                  </a:lnTo>
                  <a:cubicBezTo>
                    <a:pt x="249248" y="522669"/>
                    <a:pt x="260425" y="517099"/>
                    <a:pt x="271360" y="513715"/>
                  </a:cubicBezTo>
                  <a:lnTo>
                    <a:pt x="303394" y="510135"/>
                  </a:lnTo>
                  <a:close/>
                  <a:moveTo>
                    <a:pt x="452369" y="405279"/>
                  </a:moveTo>
                  <a:lnTo>
                    <a:pt x="455853" y="406711"/>
                  </a:lnTo>
                  <a:cubicBezTo>
                    <a:pt x="475174" y="410755"/>
                    <a:pt x="494344" y="410605"/>
                    <a:pt x="513665" y="407460"/>
                  </a:cubicBezTo>
                  <a:cubicBezTo>
                    <a:pt x="494344" y="410605"/>
                    <a:pt x="475174" y="410755"/>
                    <a:pt x="455854" y="406711"/>
                  </a:cubicBezTo>
                  <a:close/>
                  <a:moveTo>
                    <a:pt x="1034758" y="394241"/>
                  </a:moveTo>
                  <a:lnTo>
                    <a:pt x="1043600" y="399934"/>
                  </a:lnTo>
                  <a:lnTo>
                    <a:pt x="1116472" y="457185"/>
                  </a:lnTo>
                  <a:lnTo>
                    <a:pt x="1043899" y="400121"/>
                  </a:lnTo>
                  <a:close/>
                  <a:moveTo>
                    <a:pt x="423803" y="307265"/>
                  </a:moveTo>
                  <a:cubicBezTo>
                    <a:pt x="440877" y="323740"/>
                    <a:pt x="457202" y="340664"/>
                    <a:pt x="473826" y="357587"/>
                  </a:cubicBezTo>
                  <a:cubicBezTo>
                    <a:pt x="486407" y="370467"/>
                    <a:pt x="499437" y="383347"/>
                    <a:pt x="512467" y="395928"/>
                  </a:cubicBezTo>
                  <a:cubicBezTo>
                    <a:pt x="516211" y="399672"/>
                    <a:pt x="519656" y="403566"/>
                    <a:pt x="523250" y="407310"/>
                  </a:cubicBezTo>
                  <a:lnTo>
                    <a:pt x="523249" y="407310"/>
                  </a:lnTo>
                  <a:lnTo>
                    <a:pt x="487436" y="411934"/>
                  </a:lnTo>
                  <a:cubicBezTo>
                    <a:pt x="475473" y="412027"/>
                    <a:pt x="463492" y="410680"/>
                    <a:pt x="451510" y="407909"/>
                  </a:cubicBezTo>
                  <a:lnTo>
                    <a:pt x="443197" y="401510"/>
                  </a:lnTo>
                  <a:lnTo>
                    <a:pt x="439772" y="400103"/>
                  </a:lnTo>
                  <a:lnTo>
                    <a:pt x="438733" y="398924"/>
                  </a:lnTo>
                  <a:lnTo>
                    <a:pt x="436398" y="396277"/>
                  </a:lnTo>
                  <a:lnTo>
                    <a:pt x="436399" y="396278"/>
                  </a:lnTo>
                  <a:lnTo>
                    <a:pt x="428296" y="387091"/>
                  </a:lnTo>
                  <a:cubicBezTo>
                    <a:pt x="419610" y="371216"/>
                    <a:pt x="417663" y="354142"/>
                    <a:pt x="418861" y="336470"/>
                  </a:cubicBezTo>
                  <a:cubicBezTo>
                    <a:pt x="419460" y="326585"/>
                    <a:pt x="422755" y="317150"/>
                    <a:pt x="423803" y="307265"/>
                  </a:cubicBezTo>
                  <a:close/>
                  <a:moveTo>
                    <a:pt x="423653" y="307265"/>
                  </a:moveTo>
                  <a:cubicBezTo>
                    <a:pt x="422755" y="317150"/>
                    <a:pt x="419460" y="326585"/>
                    <a:pt x="418860" y="336470"/>
                  </a:cubicBezTo>
                  <a:cubicBezTo>
                    <a:pt x="417812" y="354142"/>
                    <a:pt x="419760" y="371216"/>
                    <a:pt x="428296" y="387091"/>
                  </a:cubicBezTo>
                  <a:lnTo>
                    <a:pt x="436398" y="396277"/>
                  </a:lnTo>
                  <a:lnTo>
                    <a:pt x="426799" y="388888"/>
                  </a:lnTo>
                  <a:cubicBezTo>
                    <a:pt x="413319" y="362230"/>
                    <a:pt x="413169" y="334823"/>
                    <a:pt x="423653" y="307265"/>
                  </a:cubicBezTo>
                  <a:close/>
                  <a:moveTo>
                    <a:pt x="1118628" y="71103"/>
                  </a:moveTo>
                  <a:lnTo>
                    <a:pt x="1120225" y="79767"/>
                  </a:lnTo>
                  <a:cubicBezTo>
                    <a:pt x="1122921" y="85308"/>
                    <a:pt x="1124419" y="88603"/>
                    <a:pt x="1123969" y="90850"/>
                  </a:cubicBezTo>
                  <a:cubicBezTo>
                    <a:pt x="1121423" y="86357"/>
                    <a:pt x="1119027" y="82014"/>
                    <a:pt x="1116781" y="77670"/>
                  </a:cubicBezTo>
                  <a:close/>
                  <a:moveTo>
                    <a:pt x="1121703" y="60169"/>
                  </a:moveTo>
                  <a:lnTo>
                    <a:pt x="1121566" y="60656"/>
                  </a:lnTo>
                  <a:lnTo>
                    <a:pt x="1117641" y="64790"/>
                  </a:lnTo>
                  <a:lnTo>
                    <a:pt x="1118721" y="70769"/>
                  </a:lnTo>
                  <a:lnTo>
                    <a:pt x="1118628" y="71103"/>
                  </a:lnTo>
                  <a:lnTo>
                    <a:pt x="1117436" y="64640"/>
                  </a:lnTo>
                  <a:close/>
                  <a:moveTo>
                    <a:pt x="155269" y="37532"/>
                  </a:moveTo>
                  <a:cubicBezTo>
                    <a:pt x="187170" y="69432"/>
                    <a:pt x="219071" y="101333"/>
                    <a:pt x="250971" y="133233"/>
                  </a:cubicBezTo>
                  <a:lnTo>
                    <a:pt x="324883" y="207892"/>
                  </a:lnTo>
                  <a:lnTo>
                    <a:pt x="324956" y="207819"/>
                  </a:lnTo>
                  <a:lnTo>
                    <a:pt x="324915" y="207925"/>
                  </a:lnTo>
                  <a:lnTo>
                    <a:pt x="325106" y="208117"/>
                  </a:lnTo>
                  <a:lnTo>
                    <a:pt x="324730" y="208399"/>
                  </a:lnTo>
                  <a:lnTo>
                    <a:pt x="321512" y="216655"/>
                  </a:lnTo>
                  <a:cubicBezTo>
                    <a:pt x="274634" y="295283"/>
                    <a:pt x="227007" y="373463"/>
                    <a:pt x="179981" y="452091"/>
                  </a:cubicBezTo>
                  <a:cubicBezTo>
                    <a:pt x="178633" y="454188"/>
                    <a:pt x="177434" y="456434"/>
                    <a:pt x="176087" y="458531"/>
                  </a:cubicBezTo>
                  <a:cubicBezTo>
                    <a:pt x="173540" y="462575"/>
                    <a:pt x="174139" y="466019"/>
                    <a:pt x="177135" y="469464"/>
                  </a:cubicBezTo>
                  <a:cubicBezTo>
                    <a:pt x="194358" y="488784"/>
                    <a:pt x="211282" y="508553"/>
                    <a:pt x="228356" y="528023"/>
                  </a:cubicBezTo>
                  <a:cubicBezTo>
                    <a:pt x="231201" y="531318"/>
                    <a:pt x="233897" y="530420"/>
                    <a:pt x="236892" y="528473"/>
                  </a:cubicBezTo>
                  <a:cubicBezTo>
                    <a:pt x="245130" y="523231"/>
                    <a:pt x="253367" y="518139"/>
                    <a:pt x="262503" y="514544"/>
                  </a:cubicBezTo>
                  <a:cubicBezTo>
                    <a:pt x="280550" y="507281"/>
                    <a:pt x="297361" y="506008"/>
                    <a:pt x="313181" y="509621"/>
                  </a:cubicBezTo>
                  <a:lnTo>
                    <a:pt x="327988" y="517697"/>
                  </a:lnTo>
                  <a:lnTo>
                    <a:pt x="334398" y="519678"/>
                  </a:lnTo>
                  <a:lnTo>
                    <a:pt x="341503" y="525068"/>
                  </a:lnTo>
                  <a:lnTo>
                    <a:pt x="357905" y="534014"/>
                  </a:lnTo>
                  <a:cubicBezTo>
                    <a:pt x="364495" y="539705"/>
                    <a:pt x="370486" y="546145"/>
                    <a:pt x="376326" y="552585"/>
                  </a:cubicBezTo>
                  <a:cubicBezTo>
                    <a:pt x="379172" y="555731"/>
                    <a:pt x="380520" y="555731"/>
                    <a:pt x="382916" y="552136"/>
                  </a:cubicBezTo>
                  <a:cubicBezTo>
                    <a:pt x="398193" y="528622"/>
                    <a:pt x="420957" y="516192"/>
                    <a:pt x="447916" y="512598"/>
                  </a:cubicBezTo>
                  <a:cubicBezTo>
                    <a:pt x="487604" y="507206"/>
                    <a:pt x="521003" y="518139"/>
                    <a:pt x="543617" y="553783"/>
                  </a:cubicBezTo>
                  <a:lnTo>
                    <a:pt x="547153" y="566823"/>
                  </a:lnTo>
                  <a:lnTo>
                    <a:pt x="550507" y="572953"/>
                  </a:lnTo>
                  <a:lnTo>
                    <a:pt x="552554" y="586742"/>
                  </a:lnTo>
                  <a:lnTo>
                    <a:pt x="557547" y="605154"/>
                  </a:lnTo>
                  <a:lnTo>
                    <a:pt x="558682" y="614159"/>
                  </a:lnTo>
                  <a:lnTo>
                    <a:pt x="560472" y="616224"/>
                  </a:lnTo>
                  <a:lnTo>
                    <a:pt x="568629" y="618933"/>
                  </a:lnTo>
                  <a:cubicBezTo>
                    <a:pt x="583755" y="621479"/>
                    <a:pt x="598283" y="625822"/>
                    <a:pt x="611013" y="634808"/>
                  </a:cubicBezTo>
                  <a:cubicBezTo>
                    <a:pt x="633179" y="650384"/>
                    <a:pt x="643064" y="672850"/>
                    <a:pt x="647257" y="698609"/>
                  </a:cubicBezTo>
                  <a:cubicBezTo>
                    <a:pt x="648755" y="707446"/>
                    <a:pt x="649354" y="716432"/>
                    <a:pt x="648755" y="725418"/>
                  </a:cubicBezTo>
                  <a:cubicBezTo>
                    <a:pt x="648306" y="732008"/>
                    <a:pt x="651001" y="734553"/>
                    <a:pt x="657142" y="736351"/>
                  </a:cubicBezTo>
                  <a:cubicBezTo>
                    <a:pt x="684699" y="744588"/>
                    <a:pt x="706865" y="760613"/>
                    <a:pt x="722141" y="785026"/>
                  </a:cubicBezTo>
                  <a:cubicBezTo>
                    <a:pt x="742660" y="817974"/>
                    <a:pt x="738766" y="851223"/>
                    <a:pt x="721243" y="883872"/>
                  </a:cubicBezTo>
                  <a:cubicBezTo>
                    <a:pt x="714653" y="896303"/>
                    <a:pt x="714204" y="896154"/>
                    <a:pt x="727832" y="899449"/>
                  </a:cubicBezTo>
                  <a:cubicBezTo>
                    <a:pt x="749399" y="904690"/>
                    <a:pt x="770517" y="911879"/>
                    <a:pt x="792083" y="917121"/>
                  </a:cubicBezTo>
                  <a:lnTo>
                    <a:pt x="829435" y="921416"/>
                  </a:lnTo>
                  <a:lnTo>
                    <a:pt x="814750" y="923089"/>
                  </a:lnTo>
                  <a:lnTo>
                    <a:pt x="814848" y="923111"/>
                  </a:lnTo>
                  <a:lnTo>
                    <a:pt x="829653" y="921441"/>
                  </a:lnTo>
                  <a:lnTo>
                    <a:pt x="829435" y="921416"/>
                  </a:lnTo>
                  <a:lnTo>
                    <a:pt x="843613" y="919800"/>
                  </a:lnTo>
                  <a:lnTo>
                    <a:pt x="843179" y="919915"/>
                  </a:lnTo>
                  <a:lnTo>
                    <a:pt x="863317" y="917644"/>
                  </a:lnTo>
                  <a:lnTo>
                    <a:pt x="889797" y="894375"/>
                  </a:lnTo>
                  <a:lnTo>
                    <a:pt x="868015" y="913339"/>
                  </a:lnTo>
                  <a:lnTo>
                    <a:pt x="867795" y="913398"/>
                  </a:lnTo>
                  <a:lnTo>
                    <a:pt x="893860" y="890533"/>
                  </a:lnTo>
                  <a:lnTo>
                    <a:pt x="893784" y="890871"/>
                  </a:lnTo>
                  <a:lnTo>
                    <a:pt x="900216" y="885219"/>
                  </a:lnTo>
                  <a:cubicBezTo>
                    <a:pt x="895573" y="882523"/>
                    <a:pt x="891230" y="879827"/>
                    <a:pt x="886587" y="877432"/>
                  </a:cubicBezTo>
                  <a:cubicBezTo>
                    <a:pt x="857382" y="862454"/>
                    <a:pt x="827878" y="847777"/>
                    <a:pt x="798822" y="832501"/>
                  </a:cubicBezTo>
                  <a:cubicBezTo>
                    <a:pt x="779203" y="822167"/>
                    <a:pt x="759733" y="811534"/>
                    <a:pt x="743558" y="795957"/>
                  </a:cubicBezTo>
                  <a:cubicBezTo>
                    <a:pt x="737118" y="789817"/>
                    <a:pt x="730379" y="782927"/>
                    <a:pt x="734422" y="772593"/>
                  </a:cubicBezTo>
                  <a:lnTo>
                    <a:pt x="759020" y="763053"/>
                  </a:lnTo>
                  <a:lnTo>
                    <a:pt x="758834" y="763010"/>
                  </a:lnTo>
                  <a:cubicBezTo>
                    <a:pt x="746254" y="761662"/>
                    <a:pt x="737118" y="764957"/>
                    <a:pt x="734122" y="772595"/>
                  </a:cubicBezTo>
                  <a:cubicBezTo>
                    <a:pt x="730229" y="782929"/>
                    <a:pt x="736818" y="789668"/>
                    <a:pt x="743259" y="795959"/>
                  </a:cubicBezTo>
                  <a:cubicBezTo>
                    <a:pt x="759283" y="811535"/>
                    <a:pt x="778903" y="822168"/>
                    <a:pt x="798523" y="832502"/>
                  </a:cubicBezTo>
                  <a:cubicBezTo>
                    <a:pt x="827578" y="847778"/>
                    <a:pt x="857083" y="862456"/>
                    <a:pt x="886287" y="877433"/>
                  </a:cubicBezTo>
                  <a:cubicBezTo>
                    <a:pt x="890930" y="879829"/>
                    <a:pt x="895273" y="882525"/>
                    <a:pt x="899916" y="885221"/>
                  </a:cubicBezTo>
                  <a:lnTo>
                    <a:pt x="893860" y="890533"/>
                  </a:lnTo>
                  <a:lnTo>
                    <a:pt x="895067" y="885164"/>
                  </a:lnTo>
                  <a:cubicBezTo>
                    <a:pt x="894262" y="883760"/>
                    <a:pt x="892502" y="882749"/>
                    <a:pt x="890630" y="881776"/>
                  </a:cubicBezTo>
                  <a:cubicBezTo>
                    <a:pt x="870112" y="870843"/>
                    <a:pt x="849444" y="860210"/>
                    <a:pt x="828626" y="850025"/>
                  </a:cubicBezTo>
                  <a:cubicBezTo>
                    <a:pt x="800619" y="836247"/>
                    <a:pt x="772763" y="822318"/>
                    <a:pt x="747901" y="802998"/>
                  </a:cubicBezTo>
                  <a:cubicBezTo>
                    <a:pt x="742660" y="798954"/>
                    <a:pt x="738466" y="794162"/>
                    <a:pt x="734871" y="788770"/>
                  </a:cubicBezTo>
                  <a:cubicBezTo>
                    <a:pt x="727682" y="777687"/>
                    <a:pt x="732925" y="765106"/>
                    <a:pt x="745655" y="761811"/>
                  </a:cubicBezTo>
                  <a:cubicBezTo>
                    <a:pt x="756888" y="758816"/>
                    <a:pt x="767521" y="761811"/>
                    <a:pt x="778005" y="764807"/>
                  </a:cubicBezTo>
                  <a:cubicBezTo>
                    <a:pt x="807958" y="773194"/>
                    <a:pt x="835515" y="787123"/>
                    <a:pt x="862923" y="801650"/>
                  </a:cubicBezTo>
                  <a:cubicBezTo>
                    <a:pt x="887635" y="814829"/>
                    <a:pt x="911598" y="829058"/>
                    <a:pt x="935860" y="842986"/>
                  </a:cubicBezTo>
                  <a:lnTo>
                    <a:pt x="949775" y="847172"/>
                  </a:lnTo>
                  <a:lnTo>
                    <a:pt x="966114" y="851222"/>
                  </a:lnTo>
                  <a:cubicBezTo>
                    <a:pt x="981240" y="865450"/>
                    <a:pt x="995917" y="880277"/>
                    <a:pt x="1010145" y="895404"/>
                  </a:cubicBezTo>
                  <a:cubicBezTo>
                    <a:pt x="994121" y="897200"/>
                    <a:pt x="978095" y="899298"/>
                    <a:pt x="961920" y="900046"/>
                  </a:cubicBezTo>
                  <a:cubicBezTo>
                    <a:pt x="957577" y="900346"/>
                    <a:pt x="953982" y="902742"/>
                    <a:pt x="951436" y="906486"/>
                  </a:cubicBezTo>
                  <a:cubicBezTo>
                    <a:pt x="946943" y="912777"/>
                    <a:pt x="942151" y="918767"/>
                    <a:pt x="937058" y="924608"/>
                  </a:cubicBezTo>
                  <a:cubicBezTo>
                    <a:pt x="914893" y="950518"/>
                    <a:pt x="888084" y="968341"/>
                    <a:pt x="853638" y="973133"/>
                  </a:cubicBezTo>
                  <a:cubicBezTo>
                    <a:pt x="826380" y="976877"/>
                    <a:pt x="799422" y="974331"/>
                    <a:pt x="772763" y="968790"/>
                  </a:cubicBezTo>
                  <a:cubicBezTo>
                    <a:pt x="741611" y="962350"/>
                    <a:pt x="711358" y="953064"/>
                    <a:pt x="681554" y="942131"/>
                  </a:cubicBezTo>
                  <a:cubicBezTo>
                    <a:pt x="673916" y="939435"/>
                    <a:pt x="672269" y="940034"/>
                    <a:pt x="668375" y="947223"/>
                  </a:cubicBezTo>
                  <a:cubicBezTo>
                    <a:pt x="663732" y="955610"/>
                    <a:pt x="658490" y="963398"/>
                    <a:pt x="651151" y="969688"/>
                  </a:cubicBezTo>
                  <a:cubicBezTo>
                    <a:pt x="621796" y="995448"/>
                    <a:pt x="580162" y="995149"/>
                    <a:pt x="548860" y="974630"/>
                  </a:cubicBezTo>
                  <a:cubicBezTo>
                    <a:pt x="531187" y="963098"/>
                    <a:pt x="518307" y="947673"/>
                    <a:pt x="507674" y="929850"/>
                  </a:cubicBezTo>
                  <a:cubicBezTo>
                    <a:pt x="504828" y="925057"/>
                    <a:pt x="501383" y="922961"/>
                    <a:pt x="495542" y="923410"/>
                  </a:cubicBezTo>
                  <a:cubicBezTo>
                    <a:pt x="488353" y="924009"/>
                    <a:pt x="481015" y="924009"/>
                    <a:pt x="473826" y="923560"/>
                  </a:cubicBezTo>
                  <a:lnTo>
                    <a:pt x="440215" y="916288"/>
                  </a:lnTo>
                  <a:lnTo>
                    <a:pt x="441076" y="916742"/>
                  </a:lnTo>
                  <a:lnTo>
                    <a:pt x="439885" y="916484"/>
                  </a:lnTo>
                  <a:lnTo>
                    <a:pt x="437036" y="914607"/>
                  </a:lnTo>
                  <a:lnTo>
                    <a:pt x="438586" y="915426"/>
                  </a:lnTo>
                  <a:lnTo>
                    <a:pt x="410474" y="896901"/>
                  </a:lnTo>
                  <a:cubicBezTo>
                    <a:pt x="398193" y="884620"/>
                    <a:pt x="389806" y="870092"/>
                    <a:pt x="383366" y="854217"/>
                  </a:cubicBezTo>
                  <a:cubicBezTo>
                    <a:pt x="380969" y="848376"/>
                    <a:pt x="377375" y="845081"/>
                    <a:pt x="370935" y="845680"/>
                  </a:cubicBezTo>
                  <a:cubicBezTo>
                    <a:pt x="364195" y="846279"/>
                    <a:pt x="357456" y="844782"/>
                    <a:pt x="350866" y="844033"/>
                  </a:cubicBezTo>
                  <a:lnTo>
                    <a:pt x="317964" y="833707"/>
                  </a:lnTo>
                  <a:lnTo>
                    <a:pt x="318510" y="834083"/>
                  </a:lnTo>
                  <a:lnTo>
                    <a:pt x="313854" y="832615"/>
                  </a:lnTo>
                  <a:lnTo>
                    <a:pt x="308465" y="827170"/>
                  </a:lnTo>
                  <a:lnTo>
                    <a:pt x="308787" y="827392"/>
                  </a:lnTo>
                  <a:lnTo>
                    <a:pt x="286550" y="804880"/>
                  </a:lnTo>
                  <a:lnTo>
                    <a:pt x="286683" y="805165"/>
                  </a:lnTo>
                  <a:lnTo>
                    <a:pt x="286466" y="804945"/>
                  </a:lnTo>
                  <a:lnTo>
                    <a:pt x="286400" y="804729"/>
                  </a:lnTo>
                  <a:lnTo>
                    <a:pt x="286316" y="804644"/>
                  </a:lnTo>
                  <a:lnTo>
                    <a:pt x="286090" y="803900"/>
                  </a:lnTo>
                  <a:lnTo>
                    <a:pt x="272537" y="774991"/>
                  </a:lnTo>
                  <a:lnTo>
                    <a:pt x="269132" y="752856"/>
                  </a:lnTo>
                  <a:lnTo>
                    <a:pt x="271688" y="756430"/>
                  </a:lnTo>
                  <a:lnTo>
                    <a:pt x="271639" y="756269"/>
                  </a:lnTo>
                  <a:lnTo>
                    <a:pt x="269114" y="752739"/>
                  </a:lnTo>
                  <a:lnTo>
                    <a:pt x="269132" y="752856"/>
                  </a:lnTo>
                  <a:lnTo>
                    <a:pt x="258278" y="737681"/>
                  </a:lnTo>
                  <a:lnTo>
                    <a:pt x="258382" y="737735"/>
                  </a:lnTo>
                  <a:lnTo>
                    <a:pt x="256212" y="734702"/>
                  </a:lnTo>
                  <a:cubicBezTo>
                    <a:pt x="239439" y="728412"/>
                    <a:pt x="223563" y="719875"/>
                    <a:pt x="209485" y="708343"/>
                  </a:cubicBezTo>
                  <a:lnTo>
                    <a:pt x="208163" y="706776"/>
                  </a:lnTo>
                  <a:lnTo>
                    <a:pt x="209643" y="708649"/>
                  </a:lnTo>
                  <a:lnTo>
                    <a:pt x="209635" y="708644"/>
                  </a:lnTo>
                  <a:cubicBezTo>
                    <a:pt x="200349" y="700931"/>
                    <a:pt x="192861" y="692432"/>
                    <a:pt x="187750" y="682697"/>
                  </a:cubicBezTo>
                  <a:lnTo>
                    <a:pt x="187711" y="682527"/>
                  </a:lnTo>
                  <a:lnTo>
                    <a:pt x="187600" y="682396"/>
                  </a:lnTo>
                  <a:lnTo>
                    <a:pt x="187070" y="680074"/>
                  </a:lnTo>
                  <a:lnTo>
                    <a:pt x="180505" y="671764"/>
                  </a:lnTo>
                  <a:lnTo>
                    <a:pt x="181292" y="654776"/>
                  </a:lnTo>
                  <a:lnTo>
                    <a:pt x="179980" y="649035"/>
                  </a:lnTo>
                  <a:lnTo>
                    <a:pt x="181893" y="641807"/>
                  </a:lnTo>
                  <a:lnTo>
                    <a:pt x="183126" y="615189"/>
                  </a:lnTo>
                  <a:lnTo>
                    <a:pt x="194526" y="587946"/>
                  </a:lnTo>
                  <a:lnTo>
                    <a:pt x="193664" y="579021"/>
                  </a:lnTo>
                  <a:lnTo>
                    <a:pt x="144486" y="516042"/>
                  </a:lnTo>
                  <a:lnTo>
                    <a:pt x="141512" y="512643"/>
                  </a:lnTo>
                  <a:lnTo>
                    <a:pt x="141883" y="512298"/>
                  </a:lnTo>
                  <a:cubicBezTo>
                    <a:pt x="143512" y="512186"/>
                    <a:pt x="145159" y="513646"/>
                    <a:pt x="147481" y="516642"/>
                  </a:cubicBezTo>
                  <a:lnTo>
                    <a:pt x="193322" y="575473"/>
                  </a:lnTo>
                  <a:lnTo>
                    <a:pt x="193310" y="575349"/>
                  </a:lnTo>
                  <a:cubicBezTo>
                    <a:pt x="177884" y="555730"/>
                    <a:pt x="162608" y="535960"/>
                    <a:pt x="147331" y="516341"/>
                  </a:cubicBezTo>
                  <a:cubicBezTo>
                    <a:pt x="142689" y="510350"/>
                    <a:pt x="140741" y="510500"/>
                    <a:pt x="136249" y="517089"/>
                  </a:cubicBezTo>
                  <a:cubicBezTo>
                    <a:pt x="127262" y="530120"/>
                    <a:pt x="121122" y="531467"/>
                    <a:pt x="107493" y="523380"/>
                  </a:cubicBezTo>
                  <a:cubicBezTo>
                    <a:pt x="75442" y="504059"/>
                    <a:pt x="43392" y="484740"/>
                    <a:pt x="11192" y="465569"/>
                  </a:cubicBezTo>
                  <a:lnTo>
                    <a:pt x="2057" y="447593"/>
                  </a:lnTo>
                  <a:lnTo>
                    <a:pt x="2056" y="447599"/>
                  </a:lnTo>
                  <a:cubicBezTo>
                    <a:pt x="1158" y="455836"/>
                    <a:pt x="3553" y="461228"/>
                    <a:pt x="11342" y="465870"/>
                  </a:cubicBezTo>
                  <a:cubicBezTo>
                    <a:pt x="43542" y="485041"/>
                    <a:pt x="75592" y="504510"/>
                    <a:pt x="107642" y="523681"/>
                  </a:cubicBezTo>
                  <a:cubicBezTo>
                    <a:pt x="121271" y="531768"/>
                    <a:pt x="127412" y="530420"/>
                    <a:pt x="136398" y="517390"/>
                  </a:cubicBezTo>
                  <a:lnTo>
                    <a:pt x="140807" y="513298"/>
                  </a:lnTo>
                  <a:lnTo>
                    <a:pt x="137297" y="518888"/>
                  </a:lnTo>
                  <a:cubicBezTo>
                    <a:pt x="129808" y="531169"/>
                    <a:pt x="120672" y="533566"/>
                    <a:pt x="108391" y="526226"/>
                  </a:cubicBezTo>
                  <a:cubicBezTo>
                    <a:pt x="79336" y="508703"/>
                    <a:pt x="50431" y="491181"/>
                    <a:pt x="21376" y="473658"/>
                  </a:cubicBezTo>
                  <a:cubicBezTo>
                    <a:pt x="18980" y="472310"/>
                    <a:pt x="16733" y="470813"/>
                    <a:pt x="14337" y="469464"/>
                  </a:cubicBezTo>
                  <a:cubicBezTo>
                    <a:pt x="-790" y="460329"/>
                    <a:pt x="-640" y="460329"/>
                    <a:pt x="408" y="442955"/>
                  </a:cubicBezTo>
                  <a:lnTo>
                    <a:pt x="6056" y="400054"/>
                  </a:lnTo>
                  <a:lnTo>
                    <a:pt x="6550" y="394430"/>
                  </a:lnTo>
                  <a:lnTo>
                    <a:pt x="7221" y="391206"/>
                  </a:lnTo>
                  <a:lnTo>
                    <a:pt x="14955" y="332457"/>
                  </a:lnTo>
                  <a:lnTo>
                    <a:pt x="26718" y="297524"/>
                  </a:lnTo>
                  <a:lnTo>
                    <a:pt x="30924" y="277311"/>
                  </a:lnTo>
                  <a:lnTo>
                    <a:pt x="48631" y="232447"/>
                  </a:lnTo>
                  <a:lnTo>
                    <a:pt x="66892" y="178218"/>
                  </a:lnTo>
                  <a:cubicBezTo>
                    <a:pt x="90228" y="129112"/>
                    <a:pt x="119587" y="82314"/>
                    <a:pt x="154969" y="37833"/>
                  </a:cubicBezTo>
                  <a:lnTo>
                    <a:pt x="153800" y="40415"/>
                  </a:lnTo>
                  <a:close/>
                  <a:moveTo>
                    <a:pt x="1222329" y="614"/>
                  </a:moveTo>
                  <a:cubicBezTo>
                    <a:pt x="1223453" y="1400"/>
                    <a:pt x="1224239" y="2786"/>
                    <a:pt x="1225212" y="3834"/>
                  </a:cubicBezTo>
                  <a:cubicBezTo>
                    <a:pt x="1258461" y="40228"/>
                    <a:pt x="1287815" y="79617"/>
                    <a:pt x="1312677" y="122151"/>
                  </a:cubicBezTo>
                  <a:lnTo>
                    <a:pt x="1335530" y="173803"/>
                  </a:lnTo>
                  <a:lnTo>
                    <a:pt x="1355210" y="212461"/>
                  </a:lnTo>
                  <a:lnTo>
                    <a:pt x="1360673" y="230632"/>
                  </a:lnTo>
                  <a:lnTo>
                    <a:pt x="1378444" y="270796"/>
                  </a:lnTo>
                  <a:lnTo>
                    <a:pt x="1387481" y="319797"/>
                  </a:lnTo>
                  <a:lnTo>
                    <a:pt x="1395105" y="345157"/>
                  </a:lnTo>
                  <a:lnTo>
                    <a:pt x="1397701" y="375212"/>
                  </a:lnTo>
                  <a:lnTo>
                    <a:pt x="1407929" y="430674"/>
                  </a:lnTo>
                  <a:cubicBezTo>
                    <a:pt x="1409427" y="453139"/>
                    <a:pt x="1409727" y="475605"/>
                    <a:pt x="1409427" y="498069"/>
                  </a:cubicBezTo>
                  <a:cubicBezTo>
                    <a:pt x="1409427" y="503611"/>
                    <a:pt x="1407630" y="506607"/>
                    <a:pt x="1402688" y="508853"/>
                  </a:cubicBezTo>
                  <a:cubicBezTo>
                    <a:pt x="1397296" y="511399"/>
                    <a:pt x="1392204" y="514694"/>
                    <a:pt x="1386962" y="517540"/>
                  </a:cubicBezTo>
                  <a:cubicBezTo>
                    <a:pt x="1373932" y="524728"/>
                    <a:pt x="1365096" y="522182"/>
                    <a:pt x="1357757" y="509302"/>
                  </a:cubicBezTo>
                  <a:lnTo>
                    <a:pt x="1356543" y="507741"/>
                  </a:lnTo>
                  <a:lnTo>
                    <a:pt x="1352255" y="507383"/>
                  </a:lnTo>
                  <a:lnTo>
                    <a:pt x="1281375" y="571306"/>
                  </a:lnTo>
                  <a:cubicBezTo>
                    <a:pt x="1272689" y="578794"/>
                    <a:pt x="1269544" y="586134"/>
                    <a:pt x="1271640" y="597516"/>
                  </a:cubicBezTo>
                  <a:cubicBezTo>
                    <a:pt x="1274486" y="613690"/>
                    <a:pt x="1274336" y="630315"/>
                    <a:pt x="1272539" y="646789"/>
                  </a:cubicBezTo>
                  <a:lnTo>
                    <a:pt x="1267605" y="658950"/>
                  </a:lnTo>
                  <a:lnTo>
                    <a:pt x="1265462" y="669030"/>
                  </a:lnTo>
                  <a:lnTo>
                    <a:pt x="1259313" y="679387"/>
                  </a:lnTo>
                  <a:lnTo>
                    <a:pt x="1253968" y="692562"/>
                  </a:lnTo>
                  <a:lnTo>
                    <a:pt x="1242383" y="698466"/>
                  </a:lnTo>
                  <a:lnTo>
                    <a:pt x="1232457" y="705610"/>
                  </a:lnTo>
                  <a:lnTo>
                    <a:pt x="1220556" y="709587"/>
                  </a:lnTo>
                  <a:lnTo>
                    <a:pt x="1208887" y="715533"/>
                  </a:lnTo>
                  <a:cubicBezTo>
                    <a:pt x="1197655" y="717929"/>
                    <a:pt x="1186423" y="719876"/>
                    <a:pt x="1175040" y="721523"/>
                  </a:cubicBezTo>
                  <a:cubicBezTo>
                    <a:pt x="1171146" y="722123"/>
                    <a:pt x="1169798" y="723620"/>
                    <a:pt x="1169199" y="727514"/>
                  </a:cubicBezTo>
                  <a:cubicBezTo>
                    <a:pt x="1167402" y="738896"/>
                    <a:pt x="1164706" y="749980"/>
                    <a:pt x="1160662" y="760763"/>
                  </a:cubicBezTo>
                  <a:lnTo>
                    <a:pt x="1154476" y="768745"/>
                  </a:lnTo>
                  <a:lnTo>
                    <a:pt x="1153043" y="772369"/>
                  </a:lnTo>
                  <a:lnTo>
                    <a:pt x="1140190" y="787178"/>
                  </a:lnTo>
                  <a:lnTo>
                    <a:pt x="1132805" y="796707"/>
                  </a:lnTo>
                  <a:lnTo>
                    <a:pt x="1134841" y="793451"/>
                  </a:lnTo>
                  <a:lnTo>
                    <a:pt x="1132356" y="796557"/>
                  </a:lnTo>
                  <a:cubicBezTo>
                    <a:pt x="1118577" y="783826"/>
                    <a:pt x="1105248" y="770497"/>
                    <a:pt x="1092518" y="756718"/>
                  </a:cubicBezTo>
                  <a:lnTo>
                    <a:pt x="1097478" y="752055"/>
                  </a:lnTo>
                  <a:lnTo>
                    <a:pt x="1111697" y="733809"/>
                  </a:lnTo>
                  <a:lnTo>
                    <a:pt x="1112222" y="732200"/>
                  </a:lnTo>
                  <a:lnTo>
                    <a:pt x="1115281" y="708044"/>
                  </a:lnTo>
                  <a:cubicBezTo>
                    <a:pt x="1114982" y="703551"/>
                    <a:pt x="1111837" y="701604"/>
                    <a:pt x="1108692" y="699507"/>
                  </a:cubicBezTo>
                  <a:cubicBezTo>
                    <a:pt x="1094613" y="690372"/>
                    <a:pt x="1079787" y="682583"/>
                    <a:pt x="1065109" y="674795"/>
                  </a:cubicBezTo>
                  <a:cubicBezTo>
                    <a:pt x="1026769" y="654427"/>
                    <a:pt x="988578" y="633908"/>
                    <a:pt x="951585" y="611443"/>
                  </a:cubicBezTo>
                  <a:cubicBezTo>
                    <a:pt x="946792" y="608598"/>
                    <a:pt x="943349" y="604255"/>
                    <a:pt x="938106" y="602157"/>
                  </a:cubicBezTo>
                  <a:lnTo>
                    <a:pt x="941416" y="602877"/>
                  </a:lnTo>
                  <a:lnTo>
                    <a:pt x="940952" y="602607"/>
                  </a:lnTo>
                  <a:cubicBezTo>
                    <a:pt x="939904" y="601859"/>
                    <a:pt x="938856" y="601260"/>
                    <a:pt x="937507" y="601859"/>
                  </a:cubicBezTo>
                  <a:cubicBezTo>
                    <a:pt x="918038" y="582388"/>
                    <a:pt x="898418" y="563069"/>
                    <a:pt x="878949" y="543599"/>
                  </a:cubicBezTo>
                  <a:cubicBezTo>
                    <a:pt x="876702" y="541352"/>
                    <a:pt x="874605" y="538956"/>
                    <a:pt x="872359" y="536560"/>
                  </a:cubicBezTo>
                  <a:cubicBezTo>
                    <a:pt x="873632" y="530569"/>
                    <a:pt x="875653" y="526675"/>
                    <a:pt x="878986" y="524504"/>
                  </a:cubicBezTo>
                  <a:lnTo>
                    <a:pt x="879996" y="524384"/>
                  </a:lnTo>
                  <a:lnTo>
                    <a:pt x="880745" y="522931"/>
                  </a:lnTo>
                  <a:cubicBezTo>
                    <a:pt x="885688" y="520984"/>
                    <a:pt x="890780" y="520684"/>
                    <a:pt x="896172" y="521583"/>
                  </a:cubicBezTo>
                  <a:lnTo>
                    <a:pt x="919609" y="529821"/>
                  </a:lnTo>
                  <a:lnTo>
                    <a:pt x="924122" y="531037"/>
                  </a:lnTo>
                  <a:lnTo>
                    <a:pt x="928126" y="532815"/>
                  </a:lnTo>
                  <a:lnTo>
                    <a:pt x="951136" y="540903"/>
                  </a:lnTo>
                  <a:cubicBezTo>
                    <a:pt x="1003106" y="565465"/>
                    <a:pt x="1052080" y="595568"/>
                    <a:pt x="1100455" y="626420"/>
                  </a:cubicBezTo>
                  <a:cubicBezTo>
                    <a:pt x="1117379" y="637203"/>
                    <a:pt x="1133854" y="648287"/>
                    <a:pt x="1150478" y="659370"/>
                  </a:cubicBezTo>
                  <a:cubicBezTo>
                    <a:pt x="1157368" y="664012"/>
                    <a:pt x="1164856" y="666259"/>
                    <a:pt x="1173093" y="666109"/>
                  </a:cubicBezTo>
                  <a:cubicBezTo>
                    <a:pt x="1178335" y="666109"/>
                    <a:pt x="1183577" y="666259"/>
                    <a:pt x="1188819" y="666109"/>
                  </a:cubicBezTo>
                  <a:cubicBezTo>
                    <a:pt x="1212482" y="665660"/>
                    <a:pt x="1226860" y="648137"/>
                    <a:pt x="1222966" y="624623"/>
                  </a:cubicBezTo>
                  <a:cubicBezTo>
                    <a:pt x="1220869" y="611593"/>
                    <a:pt x="1215028" y="601559"/>
                    <a:pt x="1204394" y="592873"/>
                  </a:cubicBezTo>
                  <a:cubicBezTo>
                    <a:pt x="1125617" y="528472"/>
                    <a:pt x="1044741" y="467217"/>
                    <a:pt x="959973" y="411054"/>
                  </a:cubicBezTo>
                  <a:cubicBezTo>
                    <a:pt x="899617" y="371066"/>
                    <a:pt x="837762" y="333474"/>
                    <a:pt x="774111" y="299027"/>
                  </a:cubicBezTo>
                  <a:cubicBezTo>
                    <a:pt x="762578" y="292736"/>
                    <a:pt x="751196" y="286746"/>
                    <a:pt x="739814" y="280456"/>
                  </a:cubicBezTo>
                  <a:cubicBezTo>
                    <a:pt x="735770" y="278359"/>
                    <a:pt x="731876" y="278059"/>
                    <a:pt x="727533" y="279408"/>
                  </a:cubicBezTo>
                  <a:cubicBezTo>
                    <a:pt x="715402" y="283002"/>
                    <a:pt x="703120" y="286746"/>
                    <a:pt x="690840" y="289891"/>
                  </a:cubicBezTo>
                  <a:cubicBezTo>
                    <a:pt x="684699" y="291389"/>
                    <a:pt x="680057" y="294534"/>
                    <a:pt x="676612" y="299925"/>
                  </a:cubicBezTo>
                  <a:cubicBezTo>
                    <a:pt x="672717" y="306066"/>
                    <a:pt x="668224" y="311758"/>
                    <a:pt x="663282" y="317149"/>
                  </a:cubicBezTo>
                  <a:cubicBezTo>
                    <a:pt x="661634" y="318947"/>
                    <a:pt x="660586" y="321493"/>
                    <a:pt x="657441" y="321044"/>
                  </a:cubicBezTo>
                  <a:cubicBezTo>
                    <a:pt x="664780" y="313255"/>
                    <a:pt x="671370" y="304718"/>
                    <a:pt x="677211" y="295732"/>
                  </a:cubicBezTo>
                  <a:cubicBezTo>
                    <a:pt x="679457" y="292137"/>
                    <a:pt x="682452" y="290191"/>
                    <a:pt x="686496" y="289142"/>
                  </a:cubicBezTo>
                  <a:cubicBezTo>
                    <a:pt x="700125" y="285398"/>
                    <a:pt x="713904" y="281504"/>
                    <a:pt x="727383" y="277310"/>
                  </a:cubicBezTo>
                  <a:cubicBezTo>
                    <a:pt x="732326" y="275813"/>
                    <a:pt x="736219" y="276562"/>
                    <a:pt x="740712" y="278958"/>
                  </a:cubicBezTo>
                  <a:lnTo>
                    <a:pt x="921059" y="383786"/>
                  </a:lnTo>
                  <a:lnTo>
                    <a:pt x="920939" y="383703"/>
                  </a:lnTo>
                  <a:cubicBezTo>
                    <a:pt x="862137" y="346242"/>
                    <a:pt x="801818" y="311159"/>
                    <a:pt x="739964" y="278509"/>
                  </a:cubicBezTo>
                  <a:cubicBezTo>
                    <a:pt x="735470" y="276113"/>
                    <a:pt x="731576" y="275364"/>
                    <a:pt x="726634" y="276861"/>
                  </a:cubicBezTo>
                  <a:cubicBezTo>
                    <a:pt x="713155" y="281205"/>
                    <a:pt x="699376" y="284949"/>
                    <a:pt x="685747" y="288693"/>
                  </a:cubicBezTo>
                  <a:cubicBezTo>
                    <a:pt x="681704" y="289742"/>
                    <a:pt x="678858" y="291689"/>
                    <a:pt x="676462" y="295283"/>
                  </a:cubicBezTo>
                  <a:cubicBezTo>
                    <a:pt x="670621" y="304269"/>
                    <a:pt x="664031" y="312807"/>
                    <a:pt x="656693" y="320594"/>
                  </a:cubicBezTo>
                  <a:cubicBezTo>
                    <a:pt x="644262" y="308163"/>
                    <a:pt x="631831" y="295733"/>
                    <a:pt x="619400" y="283301"/>
                  </a:cubicBezTo>
                  <a:lnTo>
                    <a:pt x="621433" y="280827"/>
                  </a:lnTo>
                  <a:lnTo>
                    <a:pt x="625541" y="274016"/>
                  </a:lnTo>
                  <a:cubicBezTo>
                    <a:pt x="628236" y="270422"/>
                    <a:pt x="631681" y="267277"/>
                    <a:pt x="633928" y="263533"/>
                  </a:cubicBezTo>
                  <a:lnTo>
                    <a:pt x="644248" y="253053"/>
                  </a:lnTo>
                  <a:lnTo>
                    <a:pt x="646958" y="249754"/>
                  </a:lnTo>
                  <a:lnTo>
                    <a:pt x="648844" y="248385"/>
                  </a:lnTo>
                  <a:lnTo>
                    <a:pt x="652031" y="245148"/>
                  </a:lnTo>
                  <a:cubicBezTo>
                    <a:pt x="659201" y="240730"/>
                    <a:pt x="667326" y="237698"/>
                    <a:pt x="675863" y="235077"/>
                  </a:cubicBezTo>
                  <a:cubicBezTo>
                    <a:pt x="692787" y="229984"/>
                    <a:pt x="709711" y="224443"/>
                    <a:pt x="726185" y="217853"/>
                  </a:cubicBezTo>
                  <a:cubicBezTo>
                    <a:pt x="731876" y="215607"/>
                    <a:pt x="736969" y="215906"/>
                    <a:pt x="742659" y="218602"/>
                  </a:cubicBezTo>
                  <a:cubicBezTo>
                    <a:pt x="820090" y="254995"/>
                    <a:pt x="893925" y="297680"/>
                    <a:pt x="965514" y="344258"/>
                  </a:cubicBezTo>
                  <a:cubicBezTo>
                    <a:pt x="1047138" y="397425"/>
                    <a:pt x="1124867" y="455835"/>
                    <a:pt x="1199302" y="518737"/>
                  </a:cubicBezTo>
                  <a:cubicBezTo>
                    <a:pt x="1205742" y="524129"/>
                    <a:pt x="1212332" y="529670"/>
                    <a:pt x="1218622" y="535212"/>
                  </a:cubicBezTo>
                  <a:cubicBezTo>
                    <a:pt x="1225811" y="541353"/>
                    <a:pt x="1227308" y="541652"/>
                    <a:pt x="1234648" y="535661"/>
                  </a:cubicBezTo>
                  <a:cubicBezTo>
                    <a:pt x="1254716" y="519186"/>
                    <a:pt x="1274485" y="502413"/>
                    <a:pt x="1294255" y="485639"/>
                  </a:cubicBezTo>
                  <a:cubicBezTo>
                    <a:pt x="1302791" y="478300"/>
                    <a:pt x="1311478" y="471261"/>
                    <a:pt x="1320165" y="464222"/>
                  </a:cubicBezTo>
                  <a:lnTo>
                    <a:pt x="1324765" y="459316"/>
                  </a:lnTo>
                  <a:lnTo>
                    <a:pt x="1325241" y="456717"/>
                  </a:lnTo>
                  <a:lnTo>
                    <a:pt x="1323010" y="450743"/>
                  </a:lnTo>
                  <a:cubicBezTo>
                    <a:pt x="1308034" y="424833"/>
                    <a:pt x="1293806" y="398624"/>
                    <a:pt x="1279128" y="372414"/>
                  </a:cubicBezTo>
                  <a:cubicBezTo>
                    <a:pt x="1250972" y="322092"/>
                    <a:pt x="1222965" y="271770"/>
                    <a:pt x="1194809" y="221448"/>
                  </a:cubicBezTo>
                  <a:cubicBezTo>
                    <a:pt x="1180431" y="195837"/>
                    <a:pt x="1166203" y="170077"/>
                    <a:pt x="1151826" y="144318"/>
                  </a:cubicBezTo>
                  <a:cubicBezTo>
                    <a:pt x="1149279" y="139824"/>
                    <a:pt x="1146733" y="139075"/>
                    <a:pt x="1142240" y="141472"/>
                  </a:cubicBezTo>
                  <a:cubicBezTo>
                    <a:pt x="1116031" y="155700"/>
                    <a:pt x="1087725" y="156299"/>
                    <a:pt x="1059119" y="153902"/>
                  </a:cubicBezTo>
                  <a:cubicBezTo>
                    <a:pt x="1008348" y="149559"/>
                    <a:pt x="959674" y="135032"/>
                    <a:pt x="910250" y="124099"/>
                  </a:cubicBezTo>
                  <a:cubicBezTo>
                    <a:pt x="887934" y="119306"/>
                    <a:pt x="865619" y="117209"/>
                    <a:pt x="842705" y="117209"/>
                  </a:cubicBezTo>
                  <a:cubicBezTo>
                    <a:pt x="814099" y="117209"/>
                    <a:pt x="785343" y="117659"/>
                    <a:pt x="756737" y="119156"/>
                  </a:cubicBezTo>
                  <a:cubicBezTo>
                    <a:pt x="706416" y="121852"/>
                    <a:pt x="656393" y="128142"/>
                    <a:pt x="608168" y="144018"/>
                  </a:cubicBezTo>
                  <a:cubicBezTo>
                    <a:pt x="601878" y="146114"/>
                    <a:pt x="597384" y="149409"/>
                    <a:pt x="593640" y="154951"/>
                  </a:cubicBezTo>
                  <a:cubicBezTo>
                    <a:pt x="581659" y="173073"/>
                    <a:pt x="569378" y="190895"/>
                    <a:pt x="556947" y="208717"/>
                  </a:cubicBezTo>
                  <a:cubicBezTo>
                    <a:pt x="555150" y="211114"/>
                    <a:pt x="553802" y="213960"/>
                    <a:pt x="550507" y="214559"/>
                  </a:cubicBezTo>
                  <a:cubicBezTo>
                    <a:pt x="565034" y="193292"/>
                    <a:pt x="579562" y="172174"/>
                    <a:pt x="593939" y="150907"/>
                  </a:cubicBezTo>
                  <a:cubicBezTo>
                    <a:pt x="596486" y="147312"/>
                    <a:pt x="599481" y="145066"/>
                    <a:pt x="603675" y="143568"/>
                  </a:cubicBezTo>
                  <a:cubicBezTo>
                    <a:pt x="646658" y="128741"/>
                    <a:pt x="691289" y="122002"/>
                    <a:pt x="736369" y="118557"/>
                  </a:cubicBezTo>
                  <a:cubicBezTo>
                    <a:pt x="780101" y="115262"/>
                    <a:pt x="824134" y="115262"/>
                    <a:pt x="868015" y="115861"/>
                  </a:cubicBezTo>
                  <a:cubicBezTo>
                    <a:pt x="891529" y="116161"/>
                    <a:pt x="913694" y="123051"/>
                    <a:pt x="936310" y="128142"/>
                  </a:cubicBezTo>
                  <a:cubicBezTo>
                    <a:pt x="977196" y="137129"/>
                    <a:pt x="1017633" y="148361"/>
                    <a:pt x="1059568" y="151956"/>
                  </a:cubicBezTo>
                  <a:cubicBezTo>
                    <a:pt x="1089522" y="154352"/>
                    <a:pt x="1119026" y="153603"/>
                    <a:pt x="1145685" y="136979"/>
                  </a:cubicBezTo>
                  <a:lnTo>
                    <a:pt x="1149922" y="136803"/>
                  </a:lnTo>
                  <a:lnTo>
                    <a:pt x="1149785" y="136491"/>
                  </a:lnTo>
                  <a:cubicBezTo>
                    <a:pt x="1149055" y="135480"/>
                    <a:pt x="1147857" y="135106"/>
                    <a:pt x="1145386" y="136679"/>
                  </a:cubicBezTo>
                  <a:cubicBezTo>
                    <a:pt x="1118727" y="153453"/>
                    <a:pt x="1089223" y="154202"/>
                    <a:pt x="1059269" y="151655"/>
                  </a:cubicBezTo>
                  <a:cubicBezTo>
                    <a:pt x="1017334" y="148211"/>
                    <a:pt x="976897" y="136978"/>
                    <a:pt x="936010" y="127843"/>
                  </a:cubicBezTo>
                  <a:cubicBezTo>
                    <a:pt x="913395" y="122750"/>
                    <a:pt x="891229" y="115861"/>
                    <a:pt x="867715" y="115561"/>
                  </a:cubicBezTo>
                  <a:cubicBezTo>
                    <a:pt x="823834" y="114963"/>
                    <a:pt x="779952" y="114963"/>
                    <a:pt x="736069" y="118257"/>
                  </a:cubicBezTo>
                  <a:cubicBezTo>
                    <a:pt x="690990" y="121702"/>
                    <a:pt x="646359" y="128442"/>
                    <a:pt x="603375" y="143269"/>
                  </a:cubicBezTo>
                  <a:cubicBezTo>
                    <a:pt x="599181" y="144616"/>
                    <a:pt x="596186" y="146863"/>
                    <a:pt x="593641" y="150607"/>
                  </a:cubicBezTo>
                  <a:cubicBezTo>
                    <a:pt x="579262" y="171874"/>
                    <a:pt x="564735" y="193141"/>
                    <a:pt x="550207" y="214258"/>
                  </a:cubicBezTo>
                  <a:cubicBezTo>
                    <a:pt x="521901" y="186701"/>
                    <a:pt x="493895" y="158844"/>
                    <a:pt x="466487" y="130388"/>
                  </a:cubicBezTo>
                  <a:lnTo>
                    <a:pt x="467557" y="130880"/>
                  </a:lnTo>
                  <a:lnTo>
                    <a:pt x="531367" y="139437"/>
                  </a:lnTo>
                  <a:lnTo>
                    <a:pt x="543099" y="133316"/>
                  </a:lnTo>
                  <a:lnTo>
                    <a:pt x="546613" y="127991"/>
                  </a:lnTo>
                  <a:cubicBezTo>
                    <a:pt x="553952" y="112566"/>
                    <a:pt x="567431" y="104479"/>
                    <a:pt x="582108" y="97739"/>
                  </a:cubicBezTo>
                  <a:cubicBezTo>
                    <a:pt x="618202" y="81115"/>
                    <a:pt x="656542" y="72428"/>
                    <a:pt x="695782" y="67635"/>
                  </a:cubicBezTo>
                  <a:cubicBezTo>
                    <a:pt x="767670" y="58650"/>
                    <a:pt x="839709" y="60746"/>
                    <a:pt x="911598" y="67785"/>
                  </a:cubicBezTo>
                  <a:cubicBezTo>
                    <a:pt x="934362" y="70032"/>
                    <a:pt x="956229" y="77820"/>
                    <a:pt x="978544" y="83361"/>
                  </a:cubicBezTo>
                  <a:cubicBezTo>
                    <a:pt x="1007898" y="90550"/>
                    <a:pt x="1037103" y="97739"/>
                    <a:pt x="1067506" y="99087"/>
                  </a:cubicBezTo>
                  <a:cubicBezTo>
                    <a:pt x="1077166" y="99461"/>
                    <a:pt x="1086714" y="99236"/>
                    <a:pt x="1096187" y="98038"/>
                  </a:cubicBezTo>
                  <a:lnTo>
                    <a:pt x="1123205" y="91445"/>
                  </a:lnTo>
                  <a:lnTo>
                    <a:pt x="1124119" y="91000"/>
                  </a:lnTo>
                  <a:cubicBezTo>
                    <a:pt x="1124568" y="88603"/>
                    <a:pt x="1123070" y="85458"/>
                    <a:pt x="1120374" y="79917"/>
                  </a:cubicBezTo>
                  <a:lnTo>
                    <a:pt x="1118721" y="70769"/>
                  </a:lnTo>
                  <a:lnTo>
                    <a:pt x="1121566" y="60656"/>
                  </a:lnTo>
                  <a:lnTo>
                    <a:pt x="1128162" y="53707"/>
                  </a:lnTo>
                  <a:cubicBezTo>
                    <a:pt x="1156318" y="37533"/>
                    <a:pt x="1184924" y="22256"/>
                    <a:pt x="1212931" y="5931"/>
                  </a:cubicBezTo>
                  <a:lnTo>
                    <a:pt x="1226084" y="7725"/>
                  </a:lnTo>
                  <a:lnTo>
                    <a:pt x="1225961" y="7579"/>
                  </a:lnTo>
                  <a:cubicBezTo>
                    <a:pt x="1221917" y="2936"/>
                    <a:pt x="1217874" y="2786"/>
                    <a:pt x="1212781" y="5782"/>
                  </a:cubicBezTo>
                  <a:cubicBezTo>
                    <a:pt x="1184775" y="22106"/>
                    <a:pt x="1156169" y="37383"/>
                    <a:pt x="1128013" y="53557"/>
                  </a:cubicBezTo>
                  <a:lnTo>
                    <a:pt x="1121703" y="60169"/>
                  </a:lnTo>
                  <a:lnTo>
                    <a:pt x="1123520" y="53707"/>
                  </a:lnTo>
                  <a:cubicBezTo>
                    <a:pt x="1154822" y="36034"/>
                    <a:pt x="1186273" y="18661"/>
                    <a:pt x="1217425" y="989"/>
                  </a:cubicBezTo>
                  <a:cubicBezTo>
                    <a:pt x="1219746" y="-359"/>
                    <a:pt x="1221206" y="-172"/>
                    <a:pt x="1222329" y="614"/>
                  </a:cubicBezTo>
                  <a:close/>
                </a:path>
              </a:pathLst>
            </a:custGeom>
            <a:solidFill>
              <a:schemeClr val="bg1"/>
            </a:solidFill>
            <a:ln w="186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327CA04-B3A1-4461-8E35-92D273DF88F3}"/>
              </a:ext>
            </a:extLst>
          </p:cNvPr>
          <p:cNvSpPr/>
          <p:nvPr/>
        </p:nvSpPr>
        <p:spPr>
          <a:xfrm>
            <a:off x="2101399" y="5357746"/>
            <a:ext cx="1189321" cy="1189099"/>
          </a:xfrm>
          <a:custGeom>
            <a:avLst/>
            <a:gdLst>
              <a:gd name="connsiteX0" fmla="*/ 863368 w 1189321"/>
              <a:gd name="connsiteY0" fmla="*/ 903529 h 1189099"/>
              <a:gd name="connsiteX1" fmla="*/ 797911 w 1189321"/>
              <a:gd name="connsiteY1" fmla="*/ 906635 h 1189099"/>
              <a:gd name="connsiteX2" fmla="*/ 754864 w 1189321"/>
              <a:gd name="connsiteY2" fmla="*/ 909520 h 1189099"/>
              <a:gd name="connsiteX3" fmla="*/ 685414 w 1189321"/>
              <a:gd name="connsiteY3" fmla="*/ 914845 h 1189099"/>
              <a:gd name="connsiteX4" fmla="*/ 641480 w 1189321"/>
              <a:gd name="connsiteY4" fmla="*/ 917951 h 1189099"/>
              <a:gd name="connsiteX5" fmla="*/ 565372 w 1189321"/>
              <a:gd name="connsiteY5" fmla="*/ 923277 h 1189099"/>
              <a:gd name="connsiteX6" fmla="*/ 558937 w 1189321"/>
              <a:gd name="connsiteY6" fmla="*/ 930155 h 1189099"/>
              <a:gd name="connsiteX7" fmla="*/ 558937 w 1189321"/>
              <a:gd name="connsiteY7" fmla="*/ 1145931 h 1189099"/>
              <a:gd name="connsiteX8" fmla="*/ 594660 w 1189321"/>
              <a:gd name="connsiteY8" fmla="*/ 1149532 h 1189099"/>
              <a:gd name="connsiteX9" fmla="*/ 810685 w 1189321"/>
              <a:gd name="connsiteY9" fmla="*/ 1105919 h 1189099"/>
              <a:gd name="connsiteX10" fmla="*/ 867362 w 1189321"/>
              <a:gd name="connsiteY10" fmla="*/ 1075156 h 1189099"/>
              <a:gd name="connsiteX11" fmla="*/ 867362 w 1189321"/>
              <a:gd name="connsiteY11" fmla="*/ 908632 h 1189099"/>
              <a:gd name="connsiteX12" fmla="*/ 867140 w 1189321"/>
              <a:gd name="connsiteY12" fmla="*/ 903529 h 1189099"/>
              <a:gd name="connsiteX13" fmla="*/ 863368 w 1189321"/>
              <a:gd name="connsiteY13" fmla="*/ 903529 h 1189099"/>
              <a:gd name="connsiteX14" fmla="*/ 473732 w 1189321"/>
              <a:gd name="connsiteY14" fmla="*/ 453540 h 1189099"/>
              <a:gd name="connsiteX15" fmla="*/ 479280 w 1189321"/>
              <a:gd name="connsiteY15" fmla="*/ 458866 h 1189099"/>
              <a:gd name="connsiteX16" fmla="*/ 477282 w 1189321"/>
              <a:gd name="connsiteY16" fmla="*/ 494368 h 1189099"/>
              <a:gd name="connsiteX17" fmla="*/ 429133 w 1189321"/>
              <a:gd name="connsiteY17" fmla="*/ 527873 h 1189099"/>
              <a:gd name="connsiteX18" fmla="*/ 388749 w 1189321"/>
              <a:gd name="connsiteY18" fmla="*/ 496587 h 1189099"/>
              <a:gd name="connsiteX19" fmla="*/ 382314 w 1189321"/>
              <a:gd name="connsiteY19" fmla="*/ 478614 h 1189099"/>
              <a:gd name="connsiteX20" fmla="*/ 376545 w 1189321"/>
              <a:gd name="connsiteY20" fmla="*/ 474398 h 1189099"/>
              <a:gd name="connsiteX21" fmla="*/ 337715 w 1189321"/>
              <a:gd name="connsiteY21" fmla="*/ 473732 h 1189099"/>
              <a:gd name="connsiteX22" fmla="*/ 331058 w 1189321"/>
              <a:gd name="connsiteY22" fmla="*/ 468850 h 1189099"/>
              <a:gd name="connsiteX23" fmla="*/ 326398 w 1189321"/>
              <a:gd name="connsiteY23" fmla="*/ 454206 h 1189099"/>
              <a:gd name="connsiteX24" fmla="*/ 332611 w 1189321"/>
              <a:gd name="connsiteY24" fmla="*/ 453762 h 1189099"/>
              <a:gd name="connsiteX25" fmla="*/ 473732 w 1189321"/>
              <a:gd name="connsiteY25" fmla="*/ 453540 h 1189099"/>
              <a:gd name="connsiteX26" fmla="*/ 949904 w 1189321"/>
              <a:gd name="connsiteY26" fmla="*/ 286458 h 1189099"/>
              <a:gd name="connsiteX27" fmla="*/ 795692 w 1189321"/>
              <a:gd name="connsiteY27" fmla="*/ 415818 h 1189099"/>
              <a:gd name="connsiteX28" fmla="*/ 810780 w 1189321"/>
              <a:gd name="connsiteY28" fmla="*/ 433792 h 1189099"/>
              <a:gd name="connsiteX29" fmla="*/ 831638 w 1189321"/>
              <a:gd name="connsiteY29" fmla="*/ 471735 h 1189099"/>
              <a:gd name="connsiteX30" fmla="*/ 833191 w 1189321"/>
              <a:gd name="connsiteY30" fmla="*/ 511674 h 1189099"/>
              <a:gd name="connsiteX31" fmla="*/ 815218 w 1189321"/>
              <a:gd name="connsiteY31" fmla="*/ 556495 h 1189099"/>
              <a:gd name="connsiteX32" fmla="*/ 800573 w 1189321"/>
              <a:gd name="connsiteY32" fmla="*/ 603092 h 1189099"/>
              <a:gd name="connsiteX33" fmla="*/ 795914 w 1189321"/>
              <a:gd name="connsiteY33" fmla="*/ 639704 h 1189099"/>
              <a:gd name="connsiteX34" fmla="*/ 787926 w 1189321"/>
              <a:gd name="connsiteY34" fmla="*/ 655458 h 1189099"/>
              <a:gd name="connsiteX35" fmla="*/ 767512 w 1189321"/>
              <a:gd name="connsiteY35" fmla="*/ 668327 h 1189099"/>
              <a:gd name="connsiteX36" fmla="*/ 715590 w 1189321"/>
              <a:gd name="connsiteY36" fmla="*/ 665442 h 1189099"/>
              <a:gd name="connsiteX37" fmla="*/ 696952 w 1189321"/>
              <a:gd name="connsiteY37" fmla="*/ 622396 h 1189099"/>
              <a:gd name="connsiteX38" fmla="*/ 709156 w 1189321"/>
              <a:gd name="connsiteY38" fmla="*/ 621731 h 1189099"/>
              <a:gd name="connsiteX39" fmla="*/ 713815 w 1189321"/>
              <a:gd name="connsiteY39" fmla="*/ 625725 h 1189099"/>
              <a:gd name="connsiteX40" fmla="*/ 720250 w 1189321"/>
              <a:gd name="connsiteY40" fmla="*/ 643476 h 1189099"/>
              <a:gd name="connsiteX41" fmla="*/ 745767 w 1189321"/>
              <a:gd name="connsiteY41" fmla="*/ 657898 h 1189099"/>
              <a:gd name="connsiteX42" fmla="*/ 763074 w 1189321"/>
              <a:gd name="connsiteY42" fmla="*/ 652795 h 1189099"/>
              <a:gd name="connsiteX43" fmla="*/ 779716 w 1189321"/>
              <a:gd name="connsiteY43" fmla="*/ 631716 h 1189099"/>
              <a:gd name="connsiteX44" fmla="*/ 781491 w 1189321"/>
              <a:gd name="connsiteY44" fmla="*/ 613964 h 1189099"/>
              <a:gd name="connsiteX45" fmla="*/ 794804 w 1189321"/>
              <a:gd name="connsiteY45" fmla="*/ 559158 h 1189099"/>
              <a:gd name="connsiteX46" fmla="*/ 806121 w 1189321"/>
              <a:gd name="connsiteY46" fmla="*/ 539188 h 1189099"/>
              <a:gd name="connsiteX47" fmla="*/ 815440 w 1189321"/>
              <a:gd name="connsiteY47" fmla="*/ 480832 h 1189099"/>
              <a:gd name="connsiteX48" fmla="*/ 796136 w 1189321"/>
              <a:gd name="connsiteY48" fmla="*/ 440226 h 1189099"/>
              <a:gd name="connsiteX49" fmla="*/ 737114 w 1189321"/>
              <a:gd name="connsiteY49" fmla="*/ 413156 h 1189099"/>
              <a:gd name="connsiteX50" fmla="*/ 673210 w 1189321"/>
              <a:gd name="connsiteY50" fmla="*/ 446217 h 1189099"/>
              <a:gd name="connsiteX51" fmla="*/ 661006 w 1189321"/>
              <a:gd name="connsiteY51" fmla="*/ 511230 h 1189099"/>
              <a:gd name="connsiteX52" fmla="*/ 658787 w 1189321"/>
              <a:gd name="connsiteY52" fmla="*/ 518109 h 1189099"/>
              <a:gd name="connsiteX53" fmla="*/ 635267 w 1189321"/>
              <a:gd name="connsiteY53" fmla="*/ 538745 h 1189099"/>
              <a:gd name="connsiteX54" fmla="*/ 486602 w 1189321"/>
              <a:gd name="connsiteY54" fmla="*/ 669881 h 1189099"/>
              <a:gd name="connsiteX55" fmla="*/ 483052 w 1189321"/>
              <a:gd name="connsiteY55" fmla="*/ 677868 h 1189099"/>
              <a:gd name="connsiteX56" fmla="*/ 483052 w 1189321"/>
              <a:gd name="connsiteY56" fmla="*/ 840512 h 1189099"/>
              <a:gd name="connsiteX57" fmla="*/ 483052 w 1189321"/>
              <a:gd name="connsiteY57" fmla="*/ 845838 h 1189099"/>
              <a:gd name="connsiteX58" fmla="*/ 486380 w 1189321"/>
              <a:gd name="connsiteY58" fmla="*/ 846060 h 1189099"/>
              <a:gd name="connsiteX59" fmla="*/ 547621 w 1189321"/>
              <a:gd name="connsiteY59" fmla="*/ 842731 h 1189099"/>
              <a:gd name="connsiteX60" fmla="*/ 601762 w 1189321"/>
              <a:gd name="connsiteY60" fmla="*/ 839847 h 1189099"/>
              <a:gd name="connsiteX61" fmla="*/ 679866 w 1189321"/>
              <a:gd name="connsiteY61" fmla="*/ 835187 h 1189099"/>
              <a:gd name="connsiteX62" fmla="*/ 734672 w 1189321"/>
              <a:gd name="connsiteY62" fmla="*/ 832302 h 1189099"/>
              <a:gd name="connsiteX63" fmla="*/ 809449 w 1189321"/>
              <a:gd name="connsiteY63" fmla="*/ 827865 h 1189099"/>
              <a:gd name="connsiteX64" fmla="*/ 871134 w 1189321"/>
              <a:gd name="connsiteY64" fmla="*/ 824315 h 1189099"/>
              <a:gd name="connsiteX65" fmla="*/ 882672 w 1189321"/>
              <a:gd name="connsiteY65" fmla="*/ 813220 h 1189099"/>
              <a:gd name="connsiteX66" fmla="*/ 948129 w 1189321"/>
              <a:gd name="connsiteY66" fmla="*/ 729568 h 1189099"/>
              <a:gd name="connsiteX67" fmla="*/ 951901 w 1189321"/>
              <a:gd name="connsiteY67" fmla="*/ 725796 h 1189099"/>
              <a:gd name="connsiteX68" fmla="*/ 979859 w 1189321"/>
              <a:gd name="connsiteY68" fmla="*/ 651907 h 1189099"/>
              <a:gd name="connsiteX69" fmla="*/ 1000717 w 1189321"/>
              <a:gd name="connsiteY69" fmla="*/ 508346 h 1189099"/>
              <a:gd name="connsiteX70" fmla="*/ 994947 w 1189321"/>
              <a:gd name="connsiteY70" fmla="*/ 413600 h 1189099"/>
              <a:gd name="connsiteX71" fmla="*/ 974312 w 1189321"/>
              <a:gd name="connsiteY71" fmla="*/ 334164 h 1189099"/>
              <a:gd name="connsiteX72" fmla="*/ 949904 w 1189321"/>
              <a:gd name="connsiteY72" fmla="*/ 286458 h 1189099"/>
              <a:gd name="connsiteX73" fmla="*/ 621288 w 1189321"/>
              <a:gd name="connsiteY73" fmla="*/ 126699 h 1189099"/>
              <a:gd name="connsiteX74" fmla="*/ 580460 w 1189321"/>
              <a:gd name="connsiteY74" fmla="*/ 127364 h 1189099"/>
              <a:gd name="connsiteX75" fmla="*/ 538080 w 1189321"/>
              <a:gd name="connsiteY75" fmla="*/ 130470 h 1189099"/>
              <a:gd name="connsiteX76" fmla="*/ 433570 w 1189321"/>
              <a:gd name="connsiteY76" fmla="*/ 148887 h 1189099"/>
              <a:gd name="connsiteX77" fmla="*/ 307760 w 1189321"/>
              <a:gd name="connsiteY77" fmla="*/ 195040 h 1189099"/>
              <a:gd name="connsiteX78" fmla="*/ 258723 w 1189321"/>
              <a:gd name="connsiteY78" fmla="*/ 228545 h 1189099"/>
              <a:gd name="connsiteX79" fmla="*/ 230987 w 1189321"/>
              <a:gd name="connsiteY79" fmla="*/ 294446 h 1189099"/>
              <a:gd name="connsiteX80" fmla="*/ 230543 w 1189321"/>
              <a:gd name="connsiteY80" fmla="*/ 342152 h 1189099"/>
              <a:gd name="connsiteX81" fmla="*/ 234537 w 1189321"/>
              <a:gd name="connsiteY81" fmla="*/ 349474 h 1189099"/>
              <a:gd name="connsiteX82" fmla="*/ 255616 w 1189321"/>
              <a:gd name="connsiteY82" fmla="*/ 358127 h 1189099"/>
              <a:gd name="connsiteX83" fmla="*/ 338159 w 1189321"/>
              <a:gd name="connsiteY83" fmla="*/ 367447 h 1189099"/>
              <a:gd name="connsiteX84" fmla="*/ 399178 w 1189321"/>
              <a:gd name="connsiteY84" fmla="*/ 367891 h 1189099"/>
              <a:gd name="connsiteX85" fmla="*/ 448881 w 1189321"/>
              <a:gd name="connsiteY85" fmla="*/ 366781 h 1189099"/>
              <a:gd name="connsiteX86" fmla="*/ 494368 w 1189321"/>
              <a:gd name="connsiteY86" fmla="*/ 364784 h 1189099"/>
              <a:gd name="connsiteX87" fmla="*/ 499249 w 1189321"/>
              <a:gd name="connsiteY87" fmla="*/ 369222 h 1189099"/>
              <a:gd name="connsiteX88" fmla="*/ 499915 w 1189321"/>
              <a:gd name="connsiteY88" fmla="*/ 379873 h 1189099"/>
              <a:gd name="connsiteX89" fmla="*/ 495921 w 1189321"/>
              <a:gd name="connsiteY89" fmla="*/ 384532 h 1189099"/>
              <a:gd name="connsiteX90" fmla="*/ 453762 w 1189321"/>
              <a:gd name="connsiteY90" fmla="*/ 386086 h 1189099"/>
              <a:gd name="connsiteX91" fmla="*/ 405391 w 1189321"/>
              <a:gd name="connsiteY91" fmla="*/ 386086 h 1189099"/>
              <a:gd name="connsiteX92" fmla="*/ 348810 w 1189321"/>
              <a:gd name="connsiteY92" fmla="*/ 384311 h 1189099"/>
              <a:gd name="connsiteX93" fmla="*/ 303544 w 1189321"/>
              <a:gd name="connsiteY93" fmla="*/ 381426 h 1189099"/>
              <a:gd name="connsiteX94" fmla="*/ 297997 w 1189321"/>
              <a:gd name="connsiteY94" fmla="*/ 385420 h 1189099"/>
              <a:gd name="connsiteX95" fmla="*/ 292894 w 1189321"/>
              <a:gd name="connsiteY95" fmla="*/ 417594 h 1189099"/>
              <a:gd name="connsiteX96" fmla="*/ 287124 w 1189321"/>
              <a:gd name="connsiteY96" fmla="*/ 502577 h 1189099"/>
              <a:gd name="connsiteX97" fmla="*/ 290453 w 1189321"/>
              <a:gd name="connsiteY97" fmla="*/ 508346 h 1189099"/>
              <a:gd name="connsiteX98" fmla="*/ 449546 w 1189321"/>
              <a:gd name="connsiteY98" fmla="*/ 581347 h 1189099"/>
              <a:gd name="connsiteX99" fmla="*/ 456425 w 1189321"/>
              <a:gd name="connsiteY99" fmla="*/ 580460 h 1189099"/>
              <a:gd name="connsiteX100" fmla="*/ 477726 w 1189321"/>
              <a:gd name="connsiteY100" fmla="*/ 564262 h 1189099"/>
              <a:gd name="connsiteX101" fmla="*/ 719362 w 1189321"/>
              <a:gd name="connsiteY101" fmla="*/ 370553 h 1189099"/>
              <a:gd name="connsiteX102" fmla="*/ 875572 w 1189321"/>
              <a:gd name="connsiteY102" fmla="*/ 243190 h 1189099"/>
              <a:gd name="connsiteX103" fmla="*/ 907080 w 1189321"/>
              <a:gd name="connsiteY103" fmla="*/ 218338 h 1189099"/>
              <a:gd name="connsiteX104" fmla="*/ 891104 w 1189321"/>
              <a:gd name="connsiteY104" fmla="*/ 203915 h 1189099"/>
              <a:gd name="connsiteX105" fmla="*/ 797245 w 1189321"/>
              <a:gd name="connsiteY105" fmla="*/ 156432 h 1189099"/>
              <a:gd name="connsiteX106" fmla="*/ 698949 w 1189321"/>
              <a:gd name="connsiteY106" fmla="*/ 133799 h 1189099"/>
              <a:gd name="connsiteX107" fmla="*/ 621288 w 1189321"/>
              <a:gd name="connsiteY107" fmla="*/ 126699 h 1189099"/>
              <a:gd name="connsiteX108" fmla="*/ 594660 w 1189321"/>
              <a:gd name="connsiteY108" fmla="*/ 39566 h 1189099"/>
              <a:gd name="connsiteX109" fmla="*/ 39677 w 1189321"/>
              <a:gd name="connsiteY109" fmla="*/ 594549 h 1189099"/>
              <a:gd name="connsiteX110" fmla="*/ 482812 w 1189321"/>
              <a:gd name="connsiteY110" fmla="*/ 1138257 h 1189099"/>
              <a:gd name="connsiteX111" fmla="*/ 532755 w 1189321"/>
              <a:gd name="connsiteY111" fmla="*/ 1143292 h 1189099"/>
              <a:gd name="connsiteX112" fmla="*/ 532755 w 1189321"/>
              <a:gd name="connsiteY112" fmla="*/ 923720 h 1189099"/>
              <a:gd name="connsiteX113" fmla="*/ 499027 w 1189321"/>
              <a:gd name="connsiteY113" fmla="*/ 926605 h 1189099"/>
              <a:gd name="connsiteX114" fmla="*/ 495256 w 1189321"/>
              <a:gd name="connsiteY114" fmla="*/ 931043 h 1189099"/>
              <a:gd name="connsiteX115" fmla="*/ 495256 w 1189321"/>
              <a:gd name="connsiteY115" fmla="*/ 947906 h 1189099"/>
              <a:gd name="connsiteX116" fmla="*/ 487711 w 1189321"/>
              <a:gd name="connsiteY116" fmla="*/ 955894 h 1189099"/>
              <a:gd name="connsiteX117" fmla="*/ 391634 w 1189321"/>
              <a:gd name="connsiteY117" fmla="*/ 938365 h 1189099"/>
              <a:gd name="connsiteX118" fmla="*/ 257169 w 1189321"/>
              <a:gd name="connsiteY118" fmla="*/ 854935 h 1189099"/>
              <a:gd name="connsiteX119" fmla="*/ 194375 w 1189321"/>
              <a:gd name="connsiteY119" fmla="*/ 768842 h 1189099"/>
              <a:gd name="connsiteX120" fmla="*/ 184390 w 1189321"/>
              <a:gd name="connsiteY120" fmla="*/ 688741 h 1189099"/>
              <a:gd name="connsiteX121" fmla="*/ 199257 w 1189321"/>
              <a:gd name="connsiteY121" fmla="*/ 641257 h 1189099"/>
              <a:gd name="connsiteX122" fmla="*/ 230987 w 1189321"/>
              <a:gd name="connsiteY122" fmla="*/ 574025 h 1189099"/>
              <a:gd name="connsiteX123" fmla="*/ 259167 w 1189321"/>
              <a:gd name="connsiteY123" fmla="*/ 514781 h 1189099"/>
              <a:gd name="connsiteX124" fmla="*/ 273811 w 1189321"/>
              <a:gd name="connsiteY124" fmla="*/ 463969 h 1189099"/>
              <a:gd name="connsiteX125" fmla="*/ 278027 w 1189321"/>
              <a:gd name="connsiteY125" fmla="*/ 417372 h 1189099"/>
              <a:gd name="connsiteX126" fmla="*/ 281133 w 1189321"/>
              <a:gd name="connsiteY126" fmla="*/ 383423 h 1189099"/>
              <a:gd name="connsiteX127" fmla="*/ 278027 w 1189321"/>
              <a:gd name="connsiteY127" fmla="*/ 378763 h 1189099"/>
              <a:gd name="connsiteX128" fmla="*/ 221667 w 1189321"/>
              <a:gd name="connsiteY128" fmla="*/ 365672 h 1189099"/>
              <a:gd name="connsiteX129" fmla="*/ 217230 w 1189321"/>
              <a:gd name="connsiteY129" fmla="*/ 360569 h 1189099"/>
              <a:gd name="connsiteX130" fmla="*/ 214123 w 1189321"/>
              <a:gd name="connsiteY130" fmla="*/ 333054 h 1189099"/>
              <a:gd name="connsiteX131" fmla="*/ 225440 w 1189321"/>
              <a:gd name="connsiteY131" fmla="*/ 248959 h 1189099"/>
              <a:gd name="connsiteX132" fmla="*/ 253398 w 1189321"/>
              <a:gd name="connsiteY132" fmla="*/ 211459 h 1189099"/>
              <a:gd name="connsiteX133" fmla="*/ 307538 w 1189321"/>
              <a:gd name="connsiteY133" fmla="*/ 179952 h 1189099"/>
              <a:gd name="connsiteX134" fmla="*/ 448881 w 1189321"/>
              <a:gd name="connsiteY134" fmla="*/ 127364 h 1189099"/>
              <a:gd name="connsiteX135" fmla="*/ 540964 w 1189321"/>
              <a:gd name="connsiteY135" fmla="*/ 110944 h 1189099"/>
              <a:gd name="connsiteX136" fmla="*/ 599765 w 1189321"/>
              <a:gd name="connsiteY136" fmla="*/ 106950 h 1189099"/>
              <a:gd name="connsiteX137" fmla="*/ 682307 w 1189321"/>
              <a:gd name="connsiteY137" fmla="*/ 112720 h 1189099"/>
              <a:gd name="connsiteX138" fmla="*/ 775278 w 1189321"/>
              <a:gd name="connsiteY138" fmla="*/ 131136 h 1189099"/>
              <a:gd name="connsiteX139" fmla="*/ 910186 w 1189321"/>
              <a:gd name="connsiteY139" fmla="*/ 197259 h 1189099"/>
              <a:gd name="connsiteX140" fmla="*/ 932597 w 1189321"/>
              <a:gd name="connsiteY140" fmla="*/ 199034 h 1189099"/>
              <a:gd name="connsiteX141" fmla="*/ 937922 w 1189321"/>
              <a:gd name="connsiteY141" fmla="*/ 199256 h 1189099"/>
              <a:gd name="connsiteX142" fmla="*/ 978084 w 1189321"/>
              <a:gd name="connsiteY142" fmla="*/ 251178 h 1189099"/>
              <a:gd name="connsiteX143" fmla="*/ 972980 w 1189321"/>
              <a:gd name="connsiteY143" fmla="*/ 269816 h 1189099"/>
              <a:gd name="connsiteX144" fmla="*/ 970762 w 1189321"/>
              <a:gd name="connsiteY144" fmla="*/ 280023 h 1189099"/>
              <a:gd name="connsiteX145" fmla="*/ 1012033 w 1189321"/>
              <a:gd name="connsiteY145" fmla="*/ 407387 h 1189099"/>
              <a:gd name="connsiteX146" fmla="*/ 1019799 w 1189321"/>
              <a:gd name="connsiteY146" fmla="*/ 478835 h 1189099"/>
              <a:gd name="connsiteX147" fmla="*/ 1017136 w 1189321"/>
              <a:gd name="connsiteY147" fmla="*/ 561155 h 1189099"/>
              <a:gd name="connsiteX148" fmla="*/ 1006707 w 1189321"/>
              <a:gd name="connsiteY148" fmla="*/ 626169 h 1189099"/>
              <a:gd name="connsiteX149" fmla="*/ 960776 w 1189321"/>
              <a:gd name="connsiteY149" fmla="*/ 743991 h 1189099"/>
              <a:gd name="connsiteX150" fmla="*/ 957227 w 1189321"/>
              <a:gd name="connsiteY150" fmla="*/ 747097 h 1189099"/>
              <a:gd name="connsiteX151" fmla="*/ 916621 w 1189321"/>
              <a:gd name="connsiteY151" fmla="*/ 777496 h 1189099"/>
              <a:gd name="connsiteX152" fmla="*/ 901532 w 1189321"/>
              <a:gd name="connsiteY152" fmla="*/ 817436 h 1189099"/>
              <a:gd name="connsiteX153" fmla="*/ 906414 w 1189321"/>
              <a:gd name="connsiteY153" fmla="*/ 822096 h 1189099"/>
              <a:gd name="connsiteX154" fmla="*/ 923943 w 1189321"/>
              <a:gd name="connsiteY154" fmla="*/ 822096 h 1189099"/>
              <a:gd name="connsiteX155" fmla="*/ 922612 w 1189321"/>
              <a:gd name="connsiteY155" fmla="*/ 832081 h 1189099"/>
              <a:gd name="connsiteX156" fmla="*/ 913736 w 1189321"/>
              <a:gd name="connsiteY156" fmla="*/ 892212 h 1189099"/>
              <a:gd name="connsiteX157" fmla="*/ 904417 w 1189321"/>
              <a:gd name="connsiteY157" fmla="*/ 900422 h 1189099"/>
              <a:gd name="connsiteX158" fmla="*/ 899314 w 1189321"/>
              <a:gd name="connsiteY158" fmla="*/ 900422 h 1189099"/>
              <a:gd name="connsiteX159" fmla="*/ 893101 w 1189321"/>
              <a:gd name="connsiteY159" fmla="*/ 906635 h 1189099"/>
              <a:gd name="connsiteX160" fmla="*/ 893101 w 1189321"/>
              <a:gd name="connsiteY160" fmla="*/ 1061185 h 1189099"/>
              <a:gd name="connsiteX161" fmla="*/ 904957 w 1189321"/>
              <a:gd name="connsiteY161" fmla="*/ 1054750 h 1189099"/>
              <a:gd name="connsiteX162" fmla="*/ 1149643 w 1189321"/>
              <a:gd name="connsiteY162" fmla="*/ 594549 h 1189099"/>
              <a:gd name="connsiteX163" fmla="*/ 594660 w 1189321"/>
              <a:gd name="connsiteY163" fmla="*/ 39566 h 1189099"/>
              <a:gd name="connsiteX164" fmla="*/ 594883 w 1189321"/>
              <a:gd name="connsiteY164" fmla="*/ 0 h 1189099"/>
              <a:gd name="connsiteX165" fmla="*/ 650972 w 1189321"/>
              <a:gd name="connsiteY165" fmla="*/ 5746 h 1189099"/>
              <a:gd name="connsiteX166" fmla="*/ 714469 w 1189321"/>
              <a:gd name="connsiteY166" fmla="*/ 12147 h 1189099"/>
              <a:gd name="connsiteX167" fmla="*/ 1142423 w 1189321"/>
              <a:gd name="connsiteY167" fmla="*/ 363151 h 1189099"/>
              <a:gd name="connsiteX168" fmla="*/ 1167889 w 1189321"/>
              <a:gd name="connsiteY168" fmla="*/ 445188 h 1189099"/>
              <a:gd name="connsiteX169" fmla="*/ 1177221 w 1189321"/>
              <a:gd name="connsiteY169" fmla="*/ 475160 h 1189099"/>
              <a:gd name="connsiteX170" fmla="*/ 1189321 w 1189321"/>
              <a:gd name="connsiteY170" fmla="*/ 594660 h 1189099"/>
              <a:gd name="connsiteX171" fmla="*/ 1177138 w 1189321"/>
              <a:gd name="connsiteY171" fmla="*/ 714297 h 1189099"/>
              <a:gd name="connsiteX172" fmla="*/ 1164546 w 1189321"/>
              <a:gd name="connsiteY172" fmla="*/ 754678 h 1189099"/>
              <a:gd name="connsiteX173" fmla="*/ 1142423 w 1189321"/>
              <a:gd name="connsiteY173" fmla="*/ 825948 h 1189099"/>
              <a:gd name="connsiteX174" fmla="*/ 714469 w 1189321"/>
              <a:gd name="connsiteY174" fmla="*/ 1176952 h 1189099"/>
              <a:gd name="connsiteX175" fmla="*/ 714345 w 1189321"/>
              <a:gd name="connsiteY175" fmla="*/ 1176964 h 1189099"/>
              <a:gd name="connsiteX176" fmla="*/ 714234 w 1189321"/>
              <a:gd name="connsiteY176" fmla="*/ 1176998 h 1189099"/>
              <a:gd name="connsiteX177" fmla="*/ 594661 w 1189321"/>
              <a:gd name="connsiteY177" fmla="*/ 1189099 h 1189099"/>
              <a:gd name="connsiteX178" fmla="*/ 481634 w 1189321"/>
              <a:gd name="connsiteY178" fmla="*/ 1177635 h 1189099"/>
              <a:gd name="connsiteX179" fmla="*/ 474852 w 1189321"/>
              <a:gd name="connsiteY179" fmla="*/ 1176952 h 1189099"/>
              <a:gd name="connsiteX180" fmla="*/ 46897 w 1189321"/>
              <a:gd name="connsiteY180" fmla="*/ 825948 h 1189099"/>
              <a:gd name="connsiteX181" fmla="*/ 46849 w 1189321"/>
              <a:gd name="connsiteY181" fmla="*/ 825791 h 1189099"/>
              <a:gd name="connsiteX182" fmla="*/ 46549 w 1189321"/>
              <a:gd name="connsiteY182" fmla="*/ 825240 h 1189099"/>
              <a:gd name="connsiteX183" fmla="*/ 1 w 1189321"/>
              <a:gd name="connsiteY183" fmla="*/ 594217 h 1189099"/>
              <a:gd name="connsiteX184" fmla="*/ 12257 w 1189321"/>
              <a:gd name="connsiteY184" fmla="*/ 474517 h 1189099"/>
              <a:gd name="connsiteX185" fmla="*/ 24195 w 1189321"/>
              <a:gd name="connsiteY185" fmla="*/ 436285 h 1189099"/>
              <a:gd name="connsiteX186" fmla="*/ 46897 w 1189321"/>
              <a:gd name="connsiteY186" fmla="*/ 363151 h 1189099"/>
              <a:gd name="connsiteX187" fmla="*/ 474852 w 1189321"/>
              <a:gd name="connsiteY187" fmla="*/ 12147 h 1189099"/>
              <a:gd name="connsiteX188" fmla="*/ 474916 w 1189321"/>
              <a:gd name="connsiteY188" fmla="*/ 12141 h 1189099"/>
              <a:gd name="connsiteX189" fmla="*/ 475310 w 1189321"/>
              <a:gd name="connsiteY189" fmla="*/ 12018 h 1189099"/>
              <a:gd name="connsiteX190" fmla="*/ 594883 w 1189321"/>
              <a:gd name="connsiteY190" fmla="*/ 0 h 11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1189321" h="1189099">
                <a:moveTo>
                  <a:pt x="863368" y="903529"/>
                </a:moveTo>
                <a:cubicBezTo>
                  <a:pt x="841623" y="904416"/>
                  <a:pt x="819656" y="905526"/>
                  <a:pt x="797911" y="906635"/>
                </a:cubicBezTo>
                <a:cubicBezTo>
                  <a:pt x="783488" y="907300"/>
                  <a:pt x="769287" y="908410"/>
                  <a:pt x="754864" y="909520"/>
                </a:cubicBezTo>
                <a:cubicBezTo>
                  <a:pt x="731788" y="911295"/>
                  <a:pt x="708490" y="913070"/>
                  <a:pt x="685414" y="914845"/>
                </a:cubicBezTo>
                <a:cubicBezTo>
                  <a:pt x="670769" y="915954"/>
                  <a:pt x="656124" y="916842"/>
                  <a:pt x="641480" y="917951"/>
                </a:cubicBezTo>
                <a:cubicBezTo>
                  <a:pt x="616184" y="919726"/>
                  <a:pt x="590668" y="921501"/>
                  <a:pt x="565372" y="923277"/>
                </a:cubicBezTo>
                <a:cubicBezTo>
                  <a:pt x="558937" y="923720"/>
                  <a:pt x="558937" y="923498"/>
                  <a:pt x="558937" y="930155"/>
                </a:cubicBezTo>
                <a:lnTo>
                  <a:pt x="558937" y="1145931"/>
                </a:lnTo>
                <a:lnTo>
                  <a:pt x="594660" y="1149532"/>
                </a:lnTo>
                <a:cubicBezTo>
                  <a:pt x="671287" y="1149532"/>
                  <a:pt x="744287" y="1134003"/>
                  <a:pt x="810685" y="1105919"/>
                </a:cubicBezTo>
                <a:lnTo>
                  <a:pt x="867362" y="1075156"/>
                </a:lnTo>
                <a:lnTo>
                  <a:pt x="867362" y="908632"/>
                </a:lnTo>
                <a:cubicBezTo>
                  <a:pt x="867362" y="907079"/>
                  <a:pt x="867140" y="905304"/>
                  <a:pt x="867140" y="903529"/>
                </a:cubicBezTo>
                <a:cubicBezTo>
                  <a:pt x="865586" y="903529"/>
                  <a:pt x="864477" y="903529"/>
                  <a:pt x="863368" y="903529"/>
                </a:cubicBezTo>
                <a:close/>
                <a:moveTo>
                  <a:pt x="473732" y="453540"/>
                </a:moveTo>
                <a:cubicBezTo>
                  <a:pt x="478170" y="453540"/>
                  <a:pt x="479723" y="454872"/>
                  <a:pt x="479280" y="458866"/>
                </a:cubicBezTo>
                <a:cubicBezTo>
                  <a:pt x="478614" y="470848"/>
                  <a:pt x="479280" y="482829"/>
                  <a:pt x="477282" y="494368"/>
                </a:cubicBezTo>
                <a:cubicBezTo>
                  <a:pt x="472623" y="521216"/>
                  <a:pt x="453096" y="529648"/>
                  <a:pt x="429133" y="527873"/>
                </a:cubicBezTo>
                <a:cubicBezTo>
                  <a:pt x="408719" y="526542"/>
                  <a:pt x="396293" y="514781"/>
                  <a:pt x="388749" y="496587"/>
                </a:cubicBezTo>
                <a:cubicBezTo>
                  <a:pt x="386308" y="490817"/>
                  <a:pt x="384311" y="484605"/>
                  <a:pt x="382314" y="478614"/>
                </a:cubicBezTo>
                <a:cubicBezTo>
                  <a:pt x="381205" y="475507"/>
                  <a:pt x="379651" y="474398"/>
                  <a:pt x="376545" y="474398"/>
                </a:cubicBezTo>
                <a:cubicBezTo>
                  <a:pt x="363675" y="474176"/>
                  <a:pt x="350584" y="473732"/>
                  <a:pt x="337715" y="473732"/>
                </a:cubicBezTo>
                <a:cubicBezTo>
                  <a:pt x="333942" y="473732"/>
                  <a:pt x="331945" y="472623"/>
                  <a:pt x="331058" y="468850"/>
                </a:cubicBezTo>
                <a:cubicBezTo>
                  <a:pt x="329948" y="464191"/>
                  <a:pt x="328173" y="459753"/>
                  <a:pt x="326398" y="454206"/>
                </a:cubicBezTo>
                <a:cubicBezTo>
                  <a:pt x="329061" y="453984"/>
                  <a:pt x="330836" y="453762"/>
                  <a:pt x="332611" y="453762"/>
                </a:cubicBezTo>
                <a:cubicBezTo>
                  <a:pt x="379651" y="453762"/>
                  <a:pt x="426692" y="453762"/>
                  <a:pt x="473732" y="453540"/>
                </a:cubicBezTo>
                <a:close/>
                <a:moveTo>
                  <a:pt x="949904" y="286458"/>
                </a:moveTo>
                <a:cubicBezTo>
                  <a:pt x="898426" y="329726"/>
                  <a:pt x="847170" y="372550"/>
                  <a:pt x="795692" y="415818"/>
                </a:cubicBezTo>
                <a:cubicBezTo>
                  <a:pt x="801017" y="422031"/>
                  <a:pt x="805455" y="428244"/>
                  <a:pt x="810780" y="433792"/>
                </a:cubicBezTo>
                <a:cubicBezTo>
                  <a:pt x="820987" y="444664"/>
                  <a:pt x="827866" y="457090"/>
                  <a:pt x="831638" y="471735"/>
                </a:cubicBezTo>
                <a:cubicBezTo>
                  <a:pt x="834966" y="485270"/>
                  <a:pt x="835188" y="498361"/>
                  <a:pt x="833191" y="511674"/>
                </a:cubicBezTo>
                <a:cubicBezTo>
                  <a:pt x="830528" y="527872"/>
                  <a:pt x="824315" y="542739"/>
                  <a:pt x="815218" y="556495"/>
                </a:cubicBezTo>
                <a:cubicBezTo>
                  <a:pt x="806121" y="570696"/>
                  <a:pt x="801239" y="586007"/>
                  <a:pt x="800573" y="603092"/>
                </a:cubicBezTo>
                <a:cubicBezTo>
                  <a:pt x="799908" y="615296"/>
                  <a:pt x="798354" y="627722"/>
                  <a:pt x="795914" y="639704"/>
                </a:cubicBezTo>
                <a:cubicBezTo>
                  <a:pt x="794804" y="645251"/>
                  <a:pt x="791920" y="651685"/>
                  <a:pt x="787926" y="655458"/>
                </a:cubicBezTo>
                <a:cubicBezTo>
                  <a:pt x="782157" y="660783"/>
                  <a:pt x="774835" y="664999"/>
                  <a:pt x="767512" y="668327"/>
                </a:cubicBezTo>
                <a:cubicBezTo>
                  <a:pt x="749983" y="676537"/>
                  <a:pt x="732232" y="676759"/>
                  <a:pt x="715590" y="665442"/>
                </a:cubicBezTo>
                <a:cubicBezTo>
                  <a:pt x="700502" y="655236"/>
                  <a:pt x="698505" y="639260"/>
                  <a:pt x="696952" y="622396"/>
                </a:cubicBezTo>
                <a:cubicBezTo>
                  <a:pt x="701390" y="622174"/>
                  <a:pt x="705383" y="621952"/>
                  <a:pt x="709156" y="621731"/>
                </a:cubicBezTo>
                <a:cubicBezTo>
                  <a:pt x="712040" y="621731"/>
                  <a:pt x="713149" y="622840"/>
                  <a:pt x="713815" y="625725"/>
                </a:cubicBezTo>
                <a:cubicBezTo>
                  <a:pt x="715590" y="631716"/>
                  <a:pt x="717144" y="638150"/>
                  <a:pt x="720250" y="643476"/>
                </a:cubicBezTo>
                <a:cubicBezTo>
                  <a:pt x="725797" y="652795"/>
                  <a:pt x="734451" y="658786"/>
                  <a:pt x="745767" y="657898"/>
                </a:cubicBezTo>
                <a:cubicBezTo>
                  <a:pt x="751536" y="657455"/>
                  <a:pt x="757527" y="655014"/>
                  <a:pt x="763074" y="652795"/>
                </a:cubicBezTo>
                <a:cubicBezTo>
                  <a:pt x="772616" y="649023"/>
                  <a:pt x="777941" y="641701"/>
                  <a:pt x="779716" y="631716"/>
                </a:cubicBezTo>
                <a:cubicBezTo>
                  <a:pt x="780604" y="625725"/>
                  <a:pt x="781269" y="619956"/>
                  <a:pt x="781491" y="613964"/>
                </a:cubicBezTo>
                <a:cubicBezTo>
                  <a:pt x="782157" y="594882"/>
                  <a:pt x="784819" y="576022"/>
                  <a:pt x="794804" y="559158"/>
                </a:cubicBezTo>
                <a:cubicBezTo>
                  <a:pt x="798798" y="552502"/>
                  <a:pt x="802349" y="545845"/>
                  <a:pt x="806121" y="539188"/>
                </a:cubicBezTo>
                <a:cubicBezTo>
                  <a:pt x="816771" y="520994"/>
                  <a:pt x="821431" y="501911"/>
                  <a:pt x="815440" y="480832"/>
                </a:cubicBezTo>
                <a:cubicBezTo>
                  <a:pt x="811224" y="466187"/>
                  <a:pt x="808117" y="451321"/>
                  <a:pt x="796136" y="440226"/>
                </a:cubicBezTo>
                <a:cubicBezTo>
                  <a:pt x="779494" y="424694"/>
                  <a:pt x="760412" y="414265"/>
                  <a:pt x="737114" y="413156"/>
                </a:cubicBezTo>
                <a:cubicBezTo>
                  <a:pt x="709377" y="411825"/>
                  <a:pt x="689629" y="427357"/>
                  <a:pt x="673210" y="446217"/>
                </a:cubicBezTo>
                <a:cubicBezTo>
                  <a:pt x="657234" y="464634"/>
                  <a:pt x="654793" y="487710"/>
                  <a:pt x="661006" y="511230"/>
                </a:cubicBezTo>
                <a:cubicBezTo>
                  <a:pt x="661671" y="514115"/>
                  <a:pt x="661006" y="516112"/>
                  <a:pt x="658787" y="518109"/>
                </a:cubicBezTo>
                <a:cubicBezTo>
                  <a:pt x="650799" y="524766"/>
                  <a:pt x="643033" y="531866"/>
                  <a:pt x="635267" y="538745"/>
                </a:cubicBezTo>
                <a:cubicBezTo>
                  <a:pt x="585786" y="582457"/>
                  <a:pt x="536305" y="626169"/>
                  <a:pt x="486602" y="669881"/>
                </a:cubicBezTo>
                <a:cubicBezTo>
                  <a:pt x="483939" y="672099"/>
                  <a:pt x="483052" y="674540"/>
                  <a:pt x="483052" y="677868"/>
                </a:cubicBezTo>
                <a:cubicBezTo>
                  <a:pt x="483052" y="732009"/>
                  <a:pt x="483052" y="786372"/>
                  <a:pt x="483052" y="840512"/>
                </a:cubicBezTo>
                <a:cubicBezTo>
                  <a:pt x="483052" y="842287"/>
                  <a:pt x="483052" y="844063"/>
                  <a:pt x="483052" y="845838"/>
                </a:cubicBezTo>
                <a:cubicBezTo>
                  <a:pt x="484605" y="846060"/>
                  <a:pt x="485492" y="846060"/>
                  <a:pt x="486380" y="846060"/>
                </a:cubicBezTo>
                <a:cubicBezTo>
                  <a:pt x="506793" y="844950"/>
                  <a:pt x="527207" y="843841"/>
                  <a:pt x="547621" y="842731"/>
                </a:cubicBezTo>
                <a:cubicBezTo>
                  <a:pt x="565594" y="841843"/>
                  <a:pt x="583789" y="840956"/>
                  <a:pt x="601762" y="839847"/>
                </a:cubicBezTo>
                <a:cubicBezTo>
                  <a:pt x="627723" y="838294"/>
                  <a:pt x="653905" y="836740"/>
                  <a:pt x="679866" y="835187"/>
                </a:cubicBezTo>
                <a:cubicBezTo>
                  <a:pt x="698283" y="834299"/>
                  <a:pt x="716478" y="833412"/>
                  <a:pt x="734672" y="832302"/>
                </a:cubicBezTo>
                <a:cubicBezTo>
                  <a:pt x="759524" y="830971"/>
                  <a:pt x="784597" y="829418"/>
                  <a:pt x="809449" y="827865"/>
                </a:cubicBezTo>
                <a:cubicBezTo>
                  <a:pt x="830084" y="826755"/>
                  <a:pt x="850498" y="825646"/>
                  <a:pt x="871134" y="824315"/>
                </a:cubicBezTo>
                <a:cubicBezTo>
                  <a:pt x="880897" y="823649"/>
                  <a:pt x="880675" y="823427"/>
                  <a:pt x="882672" y="813220"/>
                </a:cubicBezTo>
                <a:cubicBezTo>
                  <a:pt x="892435" y="775943"/>
                  <a:pt x="911961" y="746210"/>
                  <a:pt x="948129" y="729568"/>
                </a:cubicBezTo>
                <a:cubicBezTo>
                  <a:pt x="949682" y="728903"/>
                  <a:pt x="951014" y="727350"/>
                  <a:pt x="951901" y="725796"/>
                </a:cubicBezTo>
                <a:cubicBezTo>
                  <a:pt x="963883" y="702054"/>
                  <a:pt x="972759" y="677425"/>
                  <a:pt x="979859" y="651907"/>
                </a:cubicBezTo>
                <a:cubicBezTo>
                  <a:pt x="992950" y="605089"/>
                  <a:pt x="999163" y="556939"/>
                  <a:pt x="1000717" y="508346"/>
                </a:cubicBezTo>
                <a:cubicBezTo>
                  <a:pt x="1001826" y="476616"/>
                  <a:pt x="999607" y="444886"/>
                  <a:pt x="994947" y="413600"/>
                </a:cubicBezTo>
                <a:cubicBezTo>
                  <a:pt x="990953" y="386529"/>
                  <a:pt x="984519" y="359903"/>
                  <a:pt x="974312" y="334164"/>
                </a:cubicBezTo>
                <a:cubicBezTo>
                  <a:pt x="967877" y="317522"/>
                  <a:pt x="960333" y="301546"/>
                  <a:pt x="949904" y="286458"/>
                </a:cubicBezTo>
                <a:close/>
                <a:moveTo>
                  <a:pt x="621288" y="126699"/>
                </a:moveTo>
                <a:cubicBezTo>
                  <a:pt x="607753" y="125811"/>
                  <a:pt x="593996" y="126699"/>
                  <a:pt x="580460" y="127364"/>
                </a:cubicBezTo>
                <a:cubicBezTo>
                  <a:pt x="566481" y="128030"/>
                  <a:pt x="552281" y="128917"/>
                  <a:pt x="538080" y="130470"/>
                </a:cubicBezTo>
                <a:cubicBezTo>
                  <a:pt x="502800" y="134465"/>
                  <a:pt x="467963" y="140234"/>
                  <a:pt x="433570" y="148887"/>
                </a:cubicBezTo>
                <a:cubicBezTo>
                  <a:pt x="389858" y="159760"/>
                  <a:pt x="347478" y="173739"/>
                  <a:pt x="307760" y="195040"/>
                </a:cubicBezTo>
                <a:cubicBezTo>
                  <a:pt x="290231" y="204581"/>
                  <a:pt x="273589" y="215010"/>
                  <a:pt x="258723" y="228545"/>
                </a:cubicBezTo>
                <a:cubicBezTo>
                  <a:pt x="239419" y="246074"/>
                  <a:pt x="232318" y="269372"/>
                  <a:pt x="230987" y="294446"/>
                </a:cubicBezTo>
                <a:cubicBezTo>
                  <a:pt x="230099" y="310200"/>
                  <a:pt x="230765" y="326176"/>
                  <a:pt x="230543" y="342152"/>
                </a:cubicBezTo>
                <a:cubicBezTo>
                  <a:pt x="230543" y="345480"/>
                  <a:pt x="231653" y="348143"/>
                  <a:pt x="234537" y="349474"/>
                </a:cubicBezTo>
                <a:cubicBezTo>
                  <a:pt x="241416" y="352581"/>
                  <a:pt x="248294" y="356131"/>
                  <a:pt x="255616" y="358127"/>
                </a:cubicBezTo>
                <a:cubicBezTo>
                  <a:pt x="282687" y="365228"/>
                  <a:pt x="310423" y="366337"/>
                  <a:pt x="338159" y="367447"/>
                </a:cubicBezTo>
                <a:cubicBezTo>
                  <a:pt x="358572" y="368335"/>
                  <a:pt x="378764" y="367891"/>
                  <a:pt x="399178" y="367891"/>
                </a:cubicBezTo>
                <a:cubicBezTo>
                  <a:pt x="415820" y="367891"/>
                  <a:pt x="432239" y="367225"/>
                  <a:pt x="448881" y="366781"/>
                </a:cubicBezTo>
                <a:cubicBezTo>
                  <a:pt x="464191" y="366337"/>
                  <a:pt x="479279" y="365672"/>
                  <a:pt x="494368" y="364784"/>
                </a:cubicBezTo>
                <a:cubicBezTo>
                  <a:pt x="497918" y="364562"/>
                  <a:pt x="499249" y="365672"/>
                  <a:pt x="499249" y="369222"/>
                </a:cubicBezTo>
                <a:cubicBezTo>
                  <a:pt x="499249" y="372772"/>
                  <a:pt x="499471" y="376323"/>
                  <a:pt x="499915" y="379873"/>
                </a:cubicBezTo>
                <a:cubicBezTo>
                  <a:pt x="500137" y="382979"/>
                  <a:pt x="499249" y="383867"/>
                  <a:pt x="495921" y="384532"/>
                </a:cubicBezTo>
                <a:cubicBezTo>
                  <a:pt x="481942" y="384976"/>
                  <a:pt x="467741" y="385864"/>
                  <a:pt x="453762" y="386086"/>
                </a:cubicBezTo>
                <a:cubicBezTo>
                  <a:pt x="437565" y="386307"/>
                  <a:pt x="421589" y="386307"/>
                  <a:pt x="405391" y="386086"/>
                </a:cubicBezTo>
                <a:cubicBezTo>
                  <a:pt x="386530" y="385864"/>
                  <a:pt x="367670" y="385198"/>
                  <a:pt x="348810" y="384311"/>
                </a:cubicBezTo>
                <a:cubicBezTo>
                  <a:pt x="333721" y="383645"/>
                  <a:pt x="318633" y="382536"/>
                  <a:pt x="303544" y="381426"/>
                </a:cubicBezTo>
                <a:cubicBezTo>
                  <a:pt x="300216" y="381204"/>
                  <a:pt x="298441" y="382314"/>
                  <a:pt x="297997" y="385420"/>
                </a:cubicBezTo>
                <a:cubicBezTo>
                  <a:pt x="296222" y="396071"/>
                  <a:pt x="293781" y="406721"/>
                  <a:pt x="292894" y="417594"/>
                </a:cubicBezTo>
                <a:cubicBezTo>
                  <a:pt x="290675" y="445773"/>
                  <a:pt x="289121" y="474175"/>
                  <a:pt x="287124" y="502577"/>
                </a:cubicBezTo>
                <a:cubicBezTo>
                  <a:pt x="286902" y="505461"/>
                  <a:pt x="287568" y="507015"/>
                  <a:pt x="290453" y="508346"/>
                </a:cubicBezTo>
                <a:cubicBezTo>
                  <a:pt x="343484" y="532532"/>
                  <a:pt x="396515" y="556939"/>
                  <a:pt x="449546" y="581347"/>
                </a:cubicBezTo>
                <a:cubicBezTo>
                  <a:pt x="452431" y="582678"/>
                  <a:pt x="454206" y="582235"/>
                  <a:pt x="456425" y="580460"/>
                </a:cubicBezTo>
                <a:cubicBezTo>
                  <a:pt x="463525" y="574912"/>
                  <a:pt x="470626" y="569587"/>
                  <a:pt x="477726" y="564262"/>
                </a:cubicBezTo>
                <a:cubicBezTo>
                  <a:pt x="559825" y="501689"/>
                  <a:pt x="639483" y="436010"/>
                  <a:pt x="719362" y="370553"/>
                </a:cubicBezTo>
                <a:cubicBezTo>
                  <a:pt x="771284" y="327951"/>
                  <a:pt x="823428" y="285570"/>
                  <a:pt x="875572" y="243190"/>
                </a:cubicBezTo>
                <a:cubicBezTo>
                  <a:pt x="885778" y="234980"/>
                  <a:pt x="895985" y="226992"/>
                  <a:pt x="907080" y="218338"/>
                </a:cubicBezTo>
                <a:cubicBezTo>
                  <a:pt x="901532" y="213235"/>
                  <a:pt x="896429" y="208353"/>
                  <a:pt x="891104" y="203915"/>
                </a:cubicBezTo>
                <a:cubicBezTo>
                  <a:pt x="863146" y="181505"/>
                  <a:pt x="830972" y="167526"/>
                  <a:pt x="797245" y="156432"/>
                </a:cubicBezTo>
                <a:cubicBezTo>
                  <a:pt x="765071" y="146003"/>
                  <a:pt x="732454" y="138015"/>
                  <a:pt x="698949" y="133799"/>
                </a:cubicBezTo>
                <a:cubicBezTo>
                  <a:pt x="673210" y="130692"/>
                  <a:pt x="647249" y="128474"/>
                  <a:pt x="621288" y="126699"/>
                </a:cubicBezTo>
                <a:close/>
                <a:moveTo>
                  <a:pt x="594660" y="39566"/>
                </a:moveTo>
                <a:cubicBezTo>
                  <a:pt x="288151" y="39566"/>
                  <a:pt x="39677" y="288040"/>
                  <a:pt x="39677" y="594549"/>
                </a:cubicBezTo>
                <a:cubicBezTo>
                  <a:pt x="39677" y="862745"/>
                  <a:pt x="229915" y="1086507"/>
                  <a:pt x="482812" y="1138257"/>
                </a:cubicBezTo>
                <a:lnTo>
                  <a:pt x="532755" y="1143292"/>
                </a:lnTo>
                <a:lnTo>
                  <a:pt x="532755" y="923720"/>
                </a:lnTo>
                <a:cubicBezTo>
                  <a:pt x="521438" y="924608"/>
                  <a:pt x="510122" y="925718"/>
                  <a:pt x="499027" y="926605"/>
                </a:cubicBezTo>
                <a:cubicBezTo>
                  <a:pt x="495699" y="926827"/>
                  <a:pt x="495256" y="928380"/>
                  <a:pt x="495256" y="931043"/>
                </a:cubicBezTo>
                <a:cubicBezTo>
                  <a:pt x="495478" y="936590"/>
                  <a:pt x="495256" y="942359"/>
                  <a:pt x="495256" y="947906"/>
                </a:cubicBezTo>
                <a:cubicBezTo>
                  <a:pt x="495256" y="955672"/>
                  <a:pt x="495256" y="955672"/>
                  <a:pt x="487711" y="955894"/>
                </a:cubicBezTo>
                <a:cubicBezTo>
                  <a:pt x="454428" y="957004"/>
                  <a:pt x="422476" y="949903"/>
                  <a:pt x="391634" y="938365"/>
                </a:cubicBezTo>
                <a:cubicBezTo>
                  <a:pt x="341043" y="919726"/>
                  <a:pt x="296444" y="891768"/>
                  <a:pt x="257169" y="854935"/>
                </a:cubicBezTo>
                <a:cubicBezTo>
                  <a:pt x="230765" y="830306"/>
                  <a:pt x="208576" y="802348"/>
                  <a:pt x="194375" y="768842"/>
                </a:cubicBezTo>
                <a:cubicBezTo>
                  <a:pt x="183503" y="743104"/>
                  <a:pt x="180397" y="716477"/>
                  <a:pt x="184390" y="688741"/>
                </a:cubicBezTo>
                <a:cubicBezTo>
                  <a:pt x="186609" y="672099"/>
                  <a:pt x="192156" y="656345"/>
                  <a:pt x="199257" y="641257"/>
                </a:cubicBezTo>
                <a:cubicBezTo>
                  <a:pt x="209686" y="618846"/>
                  <a:pt x="220336" y="596436"/>
                  <a:pt x="230987" y="574025"/>
                </a:cubicBezTo>
                <a:cubicBezTo>
                  <a:pt x="240306" y="554277"/>
                  <a:pt x="249847" y="534529"/>
                  <a:pt x="259167" y="514781"/>
                </a:cubicBezTo>
                <a:cubicBezTo>
                  <a:pt x="266711" y="498805"/>
                  <a:pt x="272923" y="482163"/>
                  <a:pt x="273811" y="463969"/>
                </a:cubicBezTo>
                <a:cubicBezTo>
                  <a:pt x="274699" y="448436"/>
                  <a:pt x="276474" y="432904"/>
                  <a:pt x="278027" y="417372"/>
                </a:cubicBezTo>
                <a:cubicBezTo>
                  <a:pt x="278915" y="406056"/>
                  <a:pt x="280024" y="394739"/>
                  <a:pt x="281133" y="383423"/>
                </a:cubicBezTo>
                <a:cubicBezTo>
                  <a:pt x="281355" y="380982"/>
                  <a:pt x="280912" y="379429"/>
                  <a:pt x="278027" y="378763"/>
                </a:cubicBezTo>
                <a:cubicBezTo>
                  <a:pt x="259167" y="374547"/>
                  <a:pt x="240528" y="369888"/>
                  <a:pt x="221667" y="365672"/>
                </a:cubicBezTo>
                <a:cubicBezTo>
                  <a:pt x="218783" y="365006"/>
                  <a:pt x="217452" y="363453"/>
                  <a:pt x="217230" y="360569"/>
                </a:cubicBezTo>
                <a:cubicBezTo>
                  <a:pt x="216342" y="351249"/>
                  <a:pt x="214789" y="342152"/>
                  <a:pt x="214123" y="333054"/>
                </a:cubicBezTo>
                <a:cubicBezTo>
                  <a:pt x="212126" y="304209"/>
                  <a:pt x="213901" y="276029"/>
                  <a:pt x="225440" y="248959"/>
                </a:cubicBezTo>
                <a:cubicBezTo>
                  <a:pt x="231875" y="234314"/>
                  <a:pt x="239641" y="220335"/>
                  <a:pt x="253398" y="211459"/>
                </a:cubicBezTo>
                <a:cubicBezTo>
                  <a:pt x="270927" y="200144"/>
                  <a:pt x="289121" y="189714"/>
                  <a:pt x="307538" y="179952"/>
                </a:cubicBezTo>
                <a:cubicBezTo>
                  <a:pt x="352359" y="156432"/>
                  <a:pt x="399844" y="139568"/>
                  <a:pt x="448881" y="127364"/>
                </a:cubicBezTo>
                <a:cubicBezTo>
                  <a:pt x="479279" y="119820"/>
                  <a:pt x="509900" y="114051"/>
                  <a:pt x="540964" y="110944"/>
                </a:cubicBezTo>
                <a:cubicBezTo>
                  <a:pt x="560491" y="108947"/>
                  <a:pt x="580238" y="106507"/>
                  <a:pt x="599765" y="106950"/>
                </a:cubicBezTo>
                <a:cubicBezTo>
                  <a:pt x="627279" y="107394"/>
                  <a:pt x="654793" y="109835"/>
                  <a:pt x="682307" y="112720"/>
                </a:cubicBezTo>
                <a:cubicBezTo>
                  <a:pt x="713815" y="116048"/>
                  <a:pt x="744880" y="122482"/>
                  <a:pt x="775278" y="131136"/>
                </a:cubicBezTo>
                <a:cubicBezTo>
                  <a:pt x="824093" y="145337"/>
                  <a:pt x="870246" y="165307"/>
                  <a:pt x="910186" y="197259"/>
                </a:cubicBezTo>
                <a:cubicBezTo>
                  <a:pt x="918396" y="203693"/>
                  <a:pt x="924387" y="205469"/>
                  <a:pt x="932597" y="199034"/>
                </a:cubicBezTo>
                <a:cubicBezTo>
                  <a:pt x="933706" y="198368"/>
                  <a:pt x="936591" y="198368"/>
                  <a:pt x="937922" y="199256"/>
                </a:cubicBezTo>
                <a:cubicBezTo>
                  <a:pt x="957448" y="211903"/>
                  <a:pt x="970984" y="228767"/>
                  <a:pt x="978084" y="251178"/>
                </a:cubicBezTo>
                <a:cubicBezTo>
                  <a:pt x="980747" y="259166"/>
                  <a:pt x="980303" y="265157"/>
                  <a:pt x="972980" y="269816"/>
                </a:cubicBezTo>
                <a:cubicBezTo>
                  <a:pt x="968986" y="272479"/>
                  <a:pt x="968764" y="275585"/>
                  <a:pt x="970762" y="280023"/>
                </a:cubicBezTo>
                <a:cubicBezTo>
                  <a:pt x="989178" y="321072"/>
                  <a:pt x="1005598" y="362787"/>
                  <a:pt x="1012033" y="407387"/>
                </a:cubicBezTo>
                <a:cubicBezTo>
                  <a:pt x="1015361" y="430907"/>
                  <a:pt x="1018245" y="454871"/>
                  <a:pt x="1019799" y="478835"/>
                </a:cubicBezTo>
                <a:cubicBezTo>
                  <a:pt x="1021574" y="506349"/>
                  <a:pt x="1020908" y="533863"/>
                  <a:pt x="1017136" y="561155"/>
                </a:cubicBezTo>
                <a:cubicBezTo>
                  <a:pt x="1014252" y="582900"/>
                  <a:pt x="1011145" y="604645"/>
                  <a:pt x="1006707" y="626169"/>
                </a:cubicBezTo>
                <a:cubicBezTo>
                  <a:pt x="997832" y="667884"/>
                  <a:pt x="980747" y="706492"/>
                  <a:pt x="960776" y="743991"/>
                </a:cubicBezTo>
                <a:cubicBezTo>
                  <a:pt x="960111" y="745322"/>
                  <a:pt x="958558" y="746654"/>
                  <a:pt x="957227" y="747097"/>
                </a:cubicBezTo>
                <a:cubicBezTo>
                  <a:pt x="939919" y="752423"/>
                  <a:pt x="927050" y="763517"/>
                  <a:pt x="916621" y="777496"/>
                </a:cubicBezTo>
                <a:cubicBezTo>
                  <a:pt x="907745" y="789256"/>
                  <a:pt x="901310" y="802126"/>
                  <a:pt x="901532" y="817436"/>
                </a:cubicBezTo>
                <a:cubicBezTo>
                  <a:pt x="901532" y="820986"/>
                  <a:pt x="902642" y="822318"/>
                  <a:pt x="906414" y="822096"/>
                </a:cubicBezTo>
                <a:cubicBezTo>
                  <a:pt x="911961" y="821874"/>
                  <a:pt x="917730" y="822096"/>
                  <a:pt x="923943" y="822096"/>
                </a:cubicBezTo>
                <a:cubicBezTo>
                  <a:pt x="923499" y="825868"/>
                  <a:pt x="923056" y="828974"/>
                  <a:pt x="922612" y="832081"/>
                </a:cubicBezTo>
                <a:cubicBezTo>
                  <a:pt x="919727" y="852051"/>
                  <a:pt x="916621" y="872242"/>
                  <a:pt x="913736" y="892212"/>
                </a:cubicBezTo>
                <a:cubicBezTo>
                  <a:pt x="912627" y="900422"/>
                  <a:pt x="912849" y="900422"/>
                  <a:pt x="904417" y="900422"/>
                </a:cubicBezTo>
                <a:cubicBezTo>
                  <a:pt x="902642" y="900422"/>
                  <a:pt x="901089" y="900422"/>
                  <a:pt x="899314" y="900422"/>
                </a:cubicBezTo>
                <a:cubicBezTo>
                  <a:pt x="893101" y="900644"/>
                  <a:pt x="893101" y="900644"/>
                  <a:pt x="893101" y="906635"/>
                </a:cubicBezTo>
                <a:lnTo>
                  <a:pt x="893101" y="1061185"/>
                </a:lnTo>
                <a:lnTo>
                  <a:pt x="904957" y="1054750"/>
                </a:lnTo>
                <a:cubicBezTo>
                  <a:pt x="1052583" y="955016"/>
                  <a:pt x="1149643" y="786117"/>
                  <a:pt x="1149643" y="594549"/>
                </a:cubicBezTo>
                <a:cubicBezTo>
                  <a:pt x="1149643" y="288040"/>
                  <a:pt x="901169" y="39566"/>
                  <a:pt x="594660" y="39566"/>
                </a:cubicBezTo>
                <a:close/>
                <a:moveTo>
                  <a:pt x="594883" y="0"/>
                </a:moveTo>
                <a:lnTo>
                  <a:pt x="650972" y="5746"/>
                </a:lnTo>
                <a:lnTo>
                  <a:pt x="714469" y="12147"/>
                </a:lnTo>
                <a:cubicBezTo>
                  <a:pt x="907965" y="51742"/>
                  <a:pt x="1067217" y="185344"/>
                  <a:pt x="1142423" y="363151"/>
                </a:cubicBezTo>
                <a:lnTo>
                  <a:pt x="1167889" y="445188"/>
                </a:lnTo>
                <a:lnTo>
                  <a:pt x="1177221" y="475160"/>
                </a:lnTo>
                <a:cubicBezTo>
                  <a:pt x="1185154" y="513782"/>
                  <a:pt x="1189321" y="553750"/>
                  <a:pt x="1189321" y="594660"/>
                </a:cubicBezTo>
                <a:cubicBezTo>
                  <a:pt x="1189293" y="635626"/>
                  <a:pt x="1185098" y="675639"/>
                  <a:pt x="1177138" y="714297"/>
                </a:cubicBezTo>
                <a:lnTo>
                  <a:pt x="1164546" y="754678"/>
                </a:lnTo>
                <a:lnTo>
                  <a:pt x="1142423" y="825948"/>
                </a:lnTo>
                <a:cubicBezTo>
                  <a:pt x="1067217" y="1003754"/>
                  <a:pt x="907965" y="1137356"/>
                  <a:pt x="714469" y="1176952"/>
                </a:cubicBezTo>
                <a:lnTo>
                  <a:pt x="714345" y="1176964"/>
                </a:lnTo>
                <a:lnTo>
                  <a:pt x="714234" y="1176998"/>
                </a:lnTo>
                <a:cubicBezTo>
                  <a:pt x="675591" y="1184931"/>
                  <a:pt x="635600" y="1189099"/>
                  <a:pt x="594661" y="1189099"/>
                </a:cubicBezTo>
                <a:lnTo>
                  <a:pt x="481634" y="1177635"/>
                </a:lnTo>
                <a:lnTo>
                  <a:pt x="474852" y="1176952"/>
                </a:lnTo>
                <a:cubicBezTo>
                  <a:pt x="281356" y="1137356"/>
                  <a:pt x="122103" y="1003754"/>
                  <a:pt x="46897" y="825948"/>
                </a:cubicBezTo>
                <a:lnTo>
                  <a:pt x="46849" y="825791"/>
                </a:lnTo>
                <a:lnTo>
                  <a:pt x="46549" y="825240"/>
                </a:lnTo>
                <a:cubicBezTo>
                  <a:pt x="16435" y="754129"/>
                  <a:pt x="-165" y="676038"/>
                  <a:pt x="1" y="594217"/>
                </a:cubicBezTo>
                <a:cubicBezTo>
                  <a:pt x="57" y="553223"/>
                  <a:pt x="4276" y="513189"/>
                  <a:pt x="12257" y="474517"/>
                </a:cubicBezTo>
                <a:lnTo>
                  <a:pt x="24195" y="436285"/>
                </a:lnTo>
                <a:lnTo>
                  <a:pt x="46897" y="363151"/>
                </a:lnTo>
                <a:cubicBezTo>
                  <a:pt x="122103" y="185344"/>
                  <a:pt x="281356" y="51742"/>
                  <a:pt x="474852" y="12147"/>
                </a:cubicBezTo>
                <a:lnTo>
                  <a:pt x="474916" y="12141"/>
                </a:lnTo>
                <a:lnTo>
                  <a:pt x="475310" y="12018"/>
                </a:lnTo>
                <a:cubicBezTo>
                  <a:pt x="513953" y="4112"/>
                  <a:pt x="553945" y="-28"/>
                  <a:pt x="5948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19A63DB-6049-4A54-9A4C-2F6F48118D63}"/>
              </a:ext>
            </a:extLst>
          </p:cNvPr>
          <p:cNvGrpSpPr/>
          <p:nvPr/>
        </p:nvGrpSpPr>
        <p:grpSpPr>
          <a:xfrm>
            <a:off x="5342747" y="5357746"/>
            <a:ext cx="1189284" cy="1189098"/>
            <a:chOff x="5342747" y="5366228"/>
            <a:chExt cx="1189284" cy="1189098"/>
          </a:xfrm>
        </p:grpSpPr>
        <p:sp>
          <p:nvSpPr>
            <p:cNvPr id="73" name="Freeform 23">
              <a:extLst>
                <a:ext uri="{FF2B5EF4-FFF2-40B4-BE49-F238E27FC236}">
                  <a16:creationId xmlns:a16="http://schemas.microsoft.com/office/drawing/2014/main" id="{BCC73801-173D-4622-9909-ECDB3E3BD0C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477686" y="5668282"/>
              <a:ext cx="919407" cy="584991"/>
            </a:xfrm>
            <a:custGeom>
              <a:avLst/>
              <a:gdLst/>
              <a:ahLst/>
              <a:cxnLst/>
              <a:rect l="l" t="t" r="r" b="b"/>
              <a:pathLst>
                <a:path w="3980365" h="2532594">
                  <a:moveTo>
                    <a:pt x="1988360" y="58973"/>
                  </a:moveTo>
                  <a:cubicBezTo>
                    <a:pt x="1988306" y="58975"/>
                    <a:pt x="1988252" y="58977"/>
                    <a:pt x="1988199" y="58995"/>
                  </a:cubicBezTo>
                  <a:cubicBezTo>
                    <a:pt x="1988145" y="58977"/>
                    <a:pt x="1988091" y="58975"/>
                    <a:pt x="1988037" y="58973"/>
                  </a:cubicBezTo>
                  <a:lnTo>
                    <a:pt x="1988037" y="59017"/>
                  </a:lnTo>
                  <a:cubicBezTo>
                    <a:pt x="1574406" y="74019"/>
                    <a:pt x="1375335" y="406725"/>
                    <a:pt x="1370318" y="708381"/>
                  </a:cubicBezTo>
                  <a:cubicBezTo>
                    <a:pt x="1362506" y="1089140"/>
                    <a:pt x="1497435" y="1312904"/>
                    <a:pt x="1568575" y="1407072"/>
                  </a:cubicBezTo>
                  <a:cubicBezTo>
                    <a:pt x="1631785" y="1490670"/>
                    <a:pt x="1727890" y="1649476"/>
                    <a:pt x="1617443" y="1704159"/>
                  </a:cubicBezTo>
                  <a:cubicBezTo>
                    <a:pt x="1318592" y="1846636"/>
                    <a:pt x="1062028" y="1946829"/>
                    <a:pt x="927030" y="2049664"/>
                  </a:cubicBezTo>
                  <a:cubicBezTo>
                    <a:pt x="705669" y="2234426"/>
                    <a:pt x="740656" y="2445615"/>
                    <a:pt x="754501" y="2532594"/>
                  </a:cubicBezTo>
                  <a:lnTo>
                    <a:pt x="1988199" y="2531551"/>
                  </a:lnTo>
                  <a:lnTo>
                    <a:pt x="3221896" y="2532594"/>
                  </a:lnTo>
                  <a:cubicBezTo>
                    <a:pt x="3235741" y="2445615"/>
                    <a:pt x="3270728" y="2234426"/>
                    <a:pt x="3049367" y="2049664"/>
                  </a:cubicBezTo>
                  <a:cubicBezTo>
                    <a:pt x="2914369" y="1946829"/>
                    <a:pt x="2657805" y="1846636"/>
                    <a:pt x="2358954" y="1704159"/>
                  </a:cubicBezTo>
                  <a:cubicBezTo>
                    <a:pt x="2248507" y="1649476"/>
                    <a:pt x="2344612" y="1490670"/>
                    <a:pt x="2407822" y="1407072"/>
                  </a:cubicBezTo>
                  <a:cubicBezTo>
                    <a:pt x="2478962" y="1312904"/>
                    <a:pt x="2613891" y="1089140"/>
                    <a:pt x="2606079" y="708381"/>
                  </a:cubicBezTo>
                  <a:cubicBezTo>
                    <a:pt x="2601062" y="406725"/>
                    <a:pt x="2401991" y="74019"/>
                    <a:pt x="1988360" y="59017"/>
                  </a:cubicBezTo>
                  <a:close/>
                  <a:moveTo>
                    <a:pt x="1093515" y="0"/>
                  </a:moveTo>
                  <a:cubicBezTo>
                    <a:pt x="736613" y="12826"/>
                    <a:pt x="553627" y="327881"/>
                    <a:pt x="549299" y="588096"/>
                  </a:cubicBezTo>
                  <a:cubicBezTo>
                    <a:pt x="542562" y="916461"/>
                    <a:pt x="658924" y="1109434"/>
                    <a:pt x="720275" y="1190644"/>
                  </a:cubicBezTo>
                  <a:cubicBezTo>
                    <a:pt x="774787" y="1262738"/>
                    <a:pt x="857667" y="1399692"/>
                    <a:pt x="762418" y="1446850"/>
                  </a:cubicBezTo>
                  <a:cubicBezTo>
                    <a:pt x="504691" y="1569722"/>
                    <a:pt x="283431" y="1656128"/>
                    <a:pt x="167010" y="1744812"/>
                  </a:cubicBezTo>
                  <a:cubicBezTo>
                    <a:pt x="-23891" y="1904150"/>
                    <a:pt x="672" y="2013351"/>
                    <a:pt x="1392" y="2161289"/>
                  </a:cubicBezTo>
                  <a:cubicBezTo>
                    <a:pt x="356083" y="2160989"/>
                    <a:pt x="261990" y="2166300"/>
                    <a:pt x="616681" y="2166000"/>
                  </a:cubicBezTo>
                  <a:cubicBezTo>
                    <a:pt x="794788" y="1846239"/>
                    <a:pt x="1045824" y="1778915"/>
                    <a:pt x="1453932" y="1593789"/>
                  </a:cubicBezTo>
                  <a:cubicBezTo>
                    <a:pt x="1171572" y="1115084"/>
                    <a:pt x="1046285" y="714919"/>
                    <a:pt x="1414663" y="124017"/>
                  </a:cubicBezTo>
                  <a:cubicBezTo>
                    <a:pt x="1309485" y="41539"/>
                    <a:pt x="1305280" y="26381"/>
                    <a:pt x="1093515" y="0"/>
                  </a:cubicBezTo>
                  <a:close/>
                  <a:moveTo>
                    <a:pt x="2886850" y="0"/>
                  </a:moveTo>
                  <a:cubicBezTo>
                    <a:pt x="2675085" y="26381"/>
                    <a:pt x="2670880" y="41539"/>
                    <a:pt x="2565702" y="124017"/>
                  </a:cubicBezTo>
                  <a:cubicBezTo>
                    <a:pt x="2934080" y="714919"/>
                    <a:pt x="2808793" y="1115084"/>
                    <a:pt x="2526433" y="1593789"/>
                  </a:cubicBezTo>
                  <a:cubicBezTo>
                    <a:pt x="2934542" y="1778915"/>
                    <a:pt x="3185577" y="1846239"/>
                    <a:pt x="3363685" y="2166000"/>
                  </a:cubicBezTo>
                  <a:cubicBezTo>
                    <a:pt x="3718376" y="2166300"/>
                    <a:pt x="3624282" y="2160989"/>
                    <a:pt x="3978973" y="2161289"/>
                  </a:cubicBezTo>
                  <a:cubicBezTo>
                    <a:pt x="3979693" y="2013351"/>
                    <a:pt x="4004256" y="1904150"/>
                    <a:pt x="3813355" y="1744812"/>
                  </a:cubicBezTo>
                  <a:cubicBezTo>
                    <a:pt x="3696934" y="1656128"/>
                    <a:pt x="3475674" y="1569722"/>
                    <a:pt x="3217947" y="1446850"/>
                  </a:cubicBezTo>
                  <a:cubicBezTo>
                    <a:pt x="3122698" y="1399692"/>
                    <a:pt x="3205579" y="1262738"/>
                    <a:pt x="3260090" y="1190644"/>
                  </a:cubicBezTo>
                  <a:cubicBezTo>
                    <a:pt x="3321441" y="1109434"/>
                    <a:pt x="3437803" y="916461"/>
                    <a:pt x="3431066" y="588096"/>
                  </a:cubicBezTo>
                  <a:cubicBezTo>
                    <a:pt x="3426739" y="327881"/>
                    <a:pt x="3243752" y="12826"/>
                    <a:pt x="28868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8F9CC76-3958-4CE1-97A7-E061ED0D116E}"/>
                </a:ext>
              </a:extLst>
            </p:cNvPr>
            <p:cNvSpPr/>
            <p:nvPr/>
          </p:nvSpPr>
          <p:spPr>
            <a:xfrm>
              <a:off x="5342747" y="5366228"/>
              <a:ext cx="1189284" cy="1189098"/>
            </a:xfrm>
            <a:custGeom>
              <a:avLst/>
              <a:gdLst>
                <a:gd name="connsiteX0" fmla="*/ 2394151 w 2394151"/>
                <a:gd name="connsiteY0" fmla="*/ 1150315 h 2393777"/>
                <a:gd name="connsiteX1" fmla="*/ 2393216 w 2394151"/>
                <a:gd name="connsiteY1" fmla="*/ 1143207 h 2393777"/>
                <a:gd name="connsiteX2" fmla="*/ 2387605 w 2394151"/>
                <a:gd name="connsiteY2" fmla="*/ 1050060 h 2393777"/>
                <a:gd name="connsiteX3" fmla="*/ 2338225 w 2394151"/>
                <a:gd name="connsiteY3" fmla="*/ 828788 h 2393777"/>
                <a:gd name="connsiteX4" fmla="*/ 2220762 w 2394151"/>
                <a:gd name="connsiteY4" fmla="*/ 574970 h 2393777"/>
                <a:gd name="connsiteX5" fmla="*/ 2053920 w 2394151"/>
                <a:gd name="connsiteY5" fmla="*/ 360993 h 2393777"/>
                <a:gd name="connsiteX6" fmla="*/ 1957219 w 2394151"/>
                <a:gd name="connsiteY6" fmla="*/ 272896 h 2393777"/>
                <a:gd name="connsiteX7" fmla="*/ 1640368 w 2394151"/>
                <a:gd name="connsiteY7" fmla="*/ 84356 h 2393777"/>
                <a:gd name="connsiteX8" fmla="*/ 1447713 w 2394151"/>
                <a:gd name="connsiteY8" fmla="*/ 24877 h 2393777"/>
                <a:gd name="connsiteX9" fmla="*/ 1258800 w 2394151"/>
                <a:gd name="connsiteY9" fmla="*/ 935 h 2393777"/>
                <a:gd name="connsiteX10" fmla="*/ 1258800 w 2394151"/>
                <a:gd name="connsiteY10" fmla="*/ 1496 h 2393777"/>
                <a:gd name="connsiteX11" fmla="*/ 1232614 w 2394151"/>
                <a:gd name="connsiteY11" fmla="*/ 0 h 2393777"/>
                <a:gd name="connsiteX12" fmla="*/ 1148444 w 2394151"/>
                <a:gd name="connsiteY12" fmla="*/ 0 h 2393777"/>
                <a:gd name="connsiteX13" fmla="*/ 1139466 w 2394151"/>
                <a:gd name="connsiteY13" fmla="*/ 935 h 2393777"/>
                <a:gd name="connsiteX14" fmla="*/ 1092893 w 2394151"/>
                <a:gd name="connsiteY14" fmla="*/ 2245 h 2393777"/>
                <a:gd name="connsiteX15" fmla="*/ 927921 w 2394151"/>
                <a:gd name="connsiteY15" fmla="*/ 28244 h 2393777"/>
                <a:gd name="connsiteX16" fmla="*/ 589373 w 2394151"/>
                <a:gd name="connsiteY16" fmla="*/ 164411 h 2393777"/>
                <a:gd name="connsiteX17" fmla="*/ 406258 w 2394151"/>
                <a:gd name="connsiteY17" fmla="*/ 298147 h 2393777"/>
                <a:gd name="connsiteX18" fmla="*/ 291974 w 2394151"/>
                <a:gd name="connsiteY18" fmla="*/ 413552 h 2393777"/>
                <a:gd name="connsiteX19" fmla="*/ 186482 w 2394151"/>
                <a:gd name="connsiteY19" fmla="*/ 555144 h 2393777"/>
                <a:gd name="connsiteX20" fmla="*/ 98385 w 2394151"/>
                <a:gd name="connsiteY20" fmla="*/ 719742 h 2393777"/>
                <a:gd name="connsiteX21" fmla="*/ 27682 w 2394151"/>
                <a:gd name="connsiteY21" fmla="*/ 934280 h 2393777"/>
                <a:gd name="connsiteX22" fmla="*/ 2057 w 2394151"/>
                <a:gd name="connsiteY22" fmla="*/ 1110662 h 2393777"/>
                <a:gd name="connsiteX23" fmla="*/ 0 w 2394151"/>
                <a:gd name="connsiteY23" fmla="*/ 1148444 h 2393777"/>
                <a:gd name="connsiteX24" fmla="*/ 0 w 2394151"/>
                <a:gd name="connsiteY24" fmla="*/ 1230743 h 2393777"/>
                <a:gd name="connsiteX25" fmla="*/ 1496 w 2394151"/>
                <a:gd name="connsiteY25" fmla="*/ 1257116 h 2393777"/>
                <a:gd name="connsiteX26" fmla="*/ 935 w 2394151"/>
                <a:gd name="connsiteY26" fmla="*/ 1257116 h 2393777"/>
                <a:gd name="connsiteX27" fmla="*/ 7295 w 2394151"/>
                <a:gd name="connsiteY27" fmla="*/ 1351386 h 2393777"/>
                <a:gd name="connsiteX28" fmla="*/ 55552 w 2394151"/>
                <a:gd name="connsiteY28" fmla="*/ 1565363 h 2393777"/>
                <a:gd name="connsiteX29" fmla="*/ 177317 w 2394151"/>
                <a:gd name="connsiteY29" fmla="*/ 1826475 h 2393777"/>
                <a:gd name="connsiteX30" fmla="*/ 326203 w 2394151"/>
                <a:gd name="connsiteY30" fmla="*/ 2019130 h 2393777"/>
                <a:gd name="connsiteX31" fmla="*/ 460313 w 2394151"/>
                <a:gd name="connsiteY31" fmla="*/ 2140708 h 2393777"/>
                <a:gd name="connsiteX32" fmla="*/ 716188 w 2394151"/>
                <a:gd name="connsiteY32" fmla="*/ 2294270 h 2393777"/>
                <a:gd name="connsiteX33" fmla="*/ 932223 w 2394151"/>
                <a:gd name="connsiteY33" fmla="*/ 2366095 h 2393777"/>
                <a:gd name="connsiteX34" fmla="*/ 1111223 w 2394151"/>
                <a:gd name="connsiteY34" fmla="*/ 2392094 h 2393777"/>
                <a:gd name="connsiteX35" fmla="*/ 1150128 w 2394151"/>
                <a:gd name="connsiteY35" fmla="*/ 2393777 h 2393777"/>
                <a:gd name="connsiteX36" fmla="*/ 1228686 w 2394151"/>
                <a:gd name="connsiteY36" fmla="*/ 2393777 h 2393777"/>
                <a:gd name="connsiteX37" fmla="*/ 1256929 w 2394151"/>
                <a:gd name="connsiteY37" fmla="*/ 2392094 h 2393777"/>
                <a:gd name="connsiteX38" fmla="*/ 1256742 w 2394151"/>
                <a:gd name="connsiteY38" fmla="*/ 2392655 h 2393777"/>
                <a:gd name="connsiteX39" fmla="*/ 1424894 w 2394151"/>
                <a:gd name="connsiteY39" fmla="*/ 2374138 h 2393777"/>
                <a:gd name="connsiteX40" fmla="*/ 1764003 w 2394151"/>
                <a:gd name="connsiteY40" fmla="*/ 2252185 h 2393777"/>
                <a:gd name="connsiteX41" fmla="*/ 2022309 w 2394151"/>
                <a:gd name="connsiteY41" fmla="*/ 2064020 h 2393777"/>
                <a:gd name="connsiteX42" fmla="*/ 2130046 w 2394151"/>
                <a:gd name="connsiteY42" fmla="*/ 1946183 h 2393777"/>
                <a:gd name="connsiteX43" fmla="*/ 2296141 w 2394151"/>
                <a:gd name="connsiteY43" fmla="*/ 1671978 h 2393777"/>
                <a:gd name="connsiteX44" fmla="*/ 2369274 w 2394151"/>
                <a:gd name="connsiteY44" fmla="*/ 1446404 h 2393777"/>
                <a:gd name="connsiteX45" fmla="*/ 2392281 w 2394151"/>
                <a:gd name="connsiteY45" fmla="*/ 1280123 h 2393777"/>
                <a:gd name="connsiteX46" fmla="*/ 2393777 w 2394151"/>
                <a:gd name="connsiteY46" fmla="*/ 1241218 h 2393777"/>
                <a:gd name="connsiteX47" fmla="*/ 2394151 w 2394151"/>
                <a:gd name="connsiteY47" fmla="*/ 1150315 h 2393777"/>
                <a:gd name="connsiteX48" fmla="*/ 1761759 w 2394151"/>
                <a:gd name="connsiteY48" fmla="*/ 1915508 h 2393777"/>
                <a:gd name="connsiteX49" fmla="*/ 1358120 w 2394151"/>
                <a:gd name="connsiteY49" fmla="*/ 2096004 h 2393777"/>
                <a:gd name="connsiteX50" fmla="*/ 993573 w 2394151"/>
                <a:gd name="connsiteY50" fmla="*/ 2087026 h 2393777"/>
                <a:gd name="connsiteX51" fmla="*/ 437307 w 2394151"/>
                <a:gd name="connsiteY51" fmla="*/ 1703401 h 2393777"/>
                <a:gd name="connsiteX52" fmla="*/ 293658 w 2394151"/>
                <a:gd name="connsiteY52" fmla="*/ 1335113 h 2393777"/>
                <a:gd name="connsiteX53" fmla="*/ 413178 w 2394151"/>
                <a:gd name="connsiteY53" fmla="*/ 732087 h 2393777"/>
                <a:gd name="connsiteX54" fmla="*/ 484254 w 2394151"/>
                <a:gd name="connsiteY54" fmla="*/ 631457 h 2393777"/>
                <a:gd name="connsiteX55" fmla="*/ 494542 w 2394151"/>
                <a:gd name="connsiteY55" fmla="*/ 631083 h 2393777"/>
                <a:gd name="connsiteX56" fmla="*/ 510066 w 2394151"/>
                <a:gd name="connsiteY56" fmla="*/ 647169 h 2393777"/>
                <a:gd name="connsiteX57" fmla="*/ 510066 w 2394151"/>
                <a:gd name="connsiteY57" fmla="*/ 647169 h 2393777"/>
                <a:gd name="connsiteX58" fmla="*/ 629587 w 2394151"/>
                <a:gd name="connsiteY58" fmla="*/ 766689 h 2393777"/>
                <a:gd name="connsiteX59" fmla="*/ 722173 w 2394151"/>
                <a:gd name="connsiteY59" fmla="*/ 860211 h 2393777"/>
                <a:gd name="connsiteX60" fmla="*/ 808400 w 2394151"/>
                <a:gd name="connsiteY60" fmla="*/ 946251 h 2393777"/>
                <a:gd name="connsiteX61" fmla="*/ 845435 w 2394151"/>
                <a:gd name="connsiteY61" fmla="*/ 984033 h 2393777"/>
                <a:gd name="connsiteX62" fmla="*/ 845435 w 2394151"/>
                <a:gd name="connsiteY62" fmla="*/ 984033 h 2393777"/>
                <a:gd name="connsiteX63" fmla="*/ 907907 w 2394151"/>
                <a:gd name="connsiteY63" fmla="*/ 1046880 h 2393777"/>
                <a:gd name="connsiteX64" fmla="*/ 956164 w 2394151"/>
                <a:gd name="connsiteY64" fmla="*/ 1094763 h 2393777"/>
                <a:gd name="connsiteX65" fmla="*/ 969631 w 2394151"/>
                <a:gd name="connsiteY65" fmla="*/ 1108978 h 2393777"/>
                <a:gd name="connsiteX66" fmla="*/ 985717 w 2394151"/>
                <a:gd name="connsiteY66" fmla="*/ 1124503 h 2393777"/>
                <a:gd name="connsiteX67" fmla="*/ 1516358 w 2394151"/>
                <a:gd name="connsiteY67" fmla="*/ 1656827 h 2393777"/>
                <a:gd name="connsiteX68" fmla="*/ 1522530 w 2394151"/>
                <a:gd name="connsiteY68" fmla="*/ 1663748 h 2393777"/>
                <a:gd name="connsiteX69" fmla="*/ 1577521 w 2394151"/>
                <a:gd name="connsiteY69" fmla="*/ 1718926 h 2393777"/>
                <a:gd name="connsiteX70" fmla="*/ 1577521 w 2394151"/>
                <a:gd name="connsiteY70" fmla="*/ 1718926 h 2393777"/>
                <a:gd name="connsiteX71" fmla="*/ 1585003 w 2394151"/>
                <a:gd name="connsiteY71" fmla="*/ 1725846 h 2393777"/>
                <a:gd name="connsiteX72" fmla="*/ 1761946 w 2394151"/>
                <a:gd name="connsiteY72" fmla="*/ 1903163 h 2393777"/>
                <a:gd name="connsiteX73" fmla="*/ 1761759 w 2394151"/>
                <a:gd name="connsiteY73" fmla="*/ 1915508 h 2393777"/>
                <a:gd name="connsiteX74" fmla="*/ 1911393 w 2394151"/>
                <a:gd name="connsiteY74" fmla="*/ 1764938 h 2393777"/>
                <a:gd name="connsiteX75" fmla="*/ 1901293 w 2394151"/>
                <a:gd name="connsiteY75" fmla="*/ 1766996 h 2393777"/>
                <a:gd name="connsiteX76" fmla="*/ 1734263 w 2394151"/>
                <a:gd name="connsiteY76" fmla="*/ 1599592 h 2393777"/>
                <a:gd name="connsiteX77" fmla="*/ 1731458 w 2394151"/>
                <a:gd name="connsiteY77" fmla="*/ 1596038 h 2393777"/>
                <a:gd name="connsiteX78" fmla="*/ 1731458 w 2394151"/>
                <a:gd name="connsiteY78" fmla="*/ 1596038 h 2393777"/>
                <a:gd name="connsiteX79" fmla="*/ 1681704 w 2394151"/>
                <a:gd name="connsiteY79" fmla="*/ 1546285 h 2393777"/>
                <a:gd name="connsiteX80" fmla="*/ 1676654 w 2394151"/>
                <a:gd name="connsiteY80" fmla="*/ 1542170 h 2393777"/>
                <a:gd name="connsiteX81" fmla="*/ 1490920 w 2394151"/>
                <a:gd name="connsiteY81" fmla="*/ 1356436 h 2393777"/>
                <a:gd name="connsiteX82" fmla="*/ 1487928 w 2394151"/>
                <a:gd name="connsiteY82" fmla="*/ 1352882 h 2393777"/>
                <a:gd name="connsiteX83" fmla="*/ 1414794 w 2394151"/>
                <a:gd name="connsiteY83" fmla="*/ 1280123 h 2393777"/>
                <a:gd name="connsiteX84" fmla="*/ 1406564 w 2394151"/>
                <a:gd name="connsiteY84" fmla="*/ 1271332 h 2393777"/>
                <a:gd name="connsiteX85" fmla="*/ 1406564 w 2394151"/>
                <a:gd name="connsiteY85" fmla="*/ 1271332 h 2393777"/>
                <a:gd name="connsiteX86" fmla="*/ 1401701 w 2394151"/>
                <a:gd name="connsiteY86" fmla="*/ 1267030 h 2393777"/>
                <a:gd name="connsiteX87" fmla="*/ 1142459 w 2394151"/>
                <a:gd name="connsiteY87" fmla="*/ 1007788 h 2393777"/>
                <a:gd name="connsiteX88" fmla="*/ 1136848 w 2394151"/>
                <a:gd name="connsiteY88" fmla="*/ 1001616 h 2393777"/>
                <a:gd name="connsiteX89" fmla="*/ 1090274 w 2394151"/>
                <a:gd name="connsiteY89" fmla="*/ 955042 h 2393777"/>
                <a:gd name="connsiteX90" fmla="*/ 1090274 w 2394151"/>
                <a:gd name="connsiteY90" fmla="*/ 955042 h 2393777"/>
                <a:gd name="connsiteX91" fmla="*/ 1004047 w 2394151"/>
                <a:gd name="connsiteY91" fmla="*/ 868628 h 2393777"/>
                <a:gd name="connsiteX92" fmla="*/ 1004047 w 2394151"/>
                <a:gd name="connsiteY92" fmla="*/ 868628 h 2393777"/>
                <a:gd name="connsiteX93" fmla="*/ 899490 w 2394151"/>
                <a:gd name="connsiteY93" fmla="*/ 763884 h 2393777"/>
                <a:gd name="connsiteX94" fmla="*/ 891821 w 2394151"/>
                <a:gd name="connsiteY94" fmla="*/ 756963 h 2393777"/>
                <a:gd name="connsiteX95" fmla="*/ 631270 w 2394151"/>
                <a:gd name="connsiteY95" fmla="*/ 496599 h 2393777"/>
                <a:gd name="connsiteX96" fmla="*/ 632018 w 2394151"/>
                <a:gd name="connsiteY96" fmla="*/ 484067 h 2393777"/>
                <a:gd name="connsiteX97" fmla="*/ 1039959 w 2394151"/>
                <a:gd name="connsiteY97" fmla="*/ 297398 h 2393777"/>
                <a:gd name="connsiteX98" fmla="*/ 1706955 w 2394151"/>
                <a:gd name="connsiteY98" fmla="*/ 440860 h 2393777"/>
                <a:gd name="connsiteX99" fmla="*/ 2086465 w 2394151"/>
                <a:gd name="connsiteY99" fmla="*/ 992076 h 2393777"/>
                <a:gd name="connsiteX100" fmla="*/ 1911393 w 2394151"/>
                <a:gd name="connsiteY100" fmla="*/ 1764938 h 23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2394151" h="2393777">
                  <a:moveTo>
                    <a:pt x="2394151" y="1150315"/>
                  </a:moveTo>
                  <a:cubicBezTo>
                    <a:pt x="2392468" y="1148070"/>
                    <a:pt x="2393216" y="1145452"/>
                    <a:pt x="2393216" y="1143207"/>
                  </a:cubicBezTo>
                  <a:cubicBezTo>
                    <a:pt x="2393216" y="1111971"/>
                    <a:pt x="2391345" y="1081109"/>
                    <a:pt x="2387605" y="1050060"/>
                  </a:cubicBezTo>
                  <a:cubicBezTo>
                    <a:pt x="2378439" y="974681"/>
                    <a:pt x="2361980" y="900799"/>
                    <a:pt x="2338225" y="828788"/>
                  </a:cubicBezTo>
                  <a:cubicBezTo>
                    <a:pt x="2309047" y="739568"/>
                    <a:pt x="2269954" y="655025"/>
                    <a:pt x="2220762" y="574970"/>
                  </a:cubicBezTo>
                  <a:cubicBezTo>
                    <a:pt x="2173066" y="497347"/>
                    <a:pt x="2117140" y="426458"/>
                    <a:pt x="2053920" y="360993"/>
                  </a:cubicBezTo>
                  <a:cubicBezTo>
                    <a:pt x="2023619" y="329570"/>
                    <a:pt x="1990886" y="300765"/>
                    <a:pt x="1957219" y="272896"/>
                  </a:cubicBezTo>
                  <a:cubicBezTo>
                    <a:pt x="1861265" y="193590"/>
                    <a:pt x="1755586" y="131117"/>
                    <a:pt x="1640368" y="84356"/>
                  </a:cubicBezTo>
                  <a:cubicBezTo>
                    <a:pt x="1577895" y="58919"/>
                    <a:pt x="1513739" y="38905"/>
                    <a:pt x="1447713" y="24877"/>
                  </a:cubicBezTo>
                  <a:cubicBezTo>
                    <a:pt x="1385615" y="11597"/>
                    <a:pt x="1322956" y="1122"/>
                    <a:pt x="1258800" y="935"/>
                  </a:cubicBezTo>
                  <a:cubicBezTo>
                    <a:pt x="1258800" y="1122"/>
                    <a:pt x="1258800" y="1309"/>
                    <a:pt x="1258800" y="1496"/>
                  </a:cubicBezTo>
                  <a:cubicBezTo>
                    <a:pt x="1250196" y="1870"/>
                    <a:pt x="1241218" y="2806"/>
                    <a:pt x="1232614" y="0"/>
                  </a:cubicBezTo>
                  <a:cubicBezTo>
                    <a:pt x="1204557" y="0"/>
                    <a:pt x="1176501" y="0"/>
                    <a:pt x="1148444" y="0"/>
                  </a:cubicBezTo>
                  <a:cubicBezTo>
                    <a:pt x="1145639" y="1870"/>
                    <a:pt x="1142459" y="935"/>
                    <a:pt x="1139466" y="935"/>
                  </a:cubicBezTo>
                  <a:cubicBezTo>
                    <a:pt x="1123942" y="561"/>
                    <a:pt x="1108230" y="935"/>
                    <a:pt x="1092893" y="2245"/>
                  </a:cubicBezTo>
                  <a:cubicBezTo>
                    <a:pt x="1037341" y="6921"/>
                    <a:pt x="982350" y="15712"/>
                    <a:pt x="927921" y="28244"/>
                  </a:cubicBezTo>
                  <a:cubicBezTo>
                    <a:pt x="807839" y="55926"/>
                    <a:pt x="695239" y="101751"/>
                    <a:pt x="589373" y="164411"/>
                  </a:cubicBezTo>
                  <a:cubicBezTo>
                    <a:pt x="524095" y="203129"/>
                    <a:pt x="463119" y="247645"/>
                    <a:pt x="406258" y="298147"/>
                  </a:cubicBezTo>
                  <a:cubicBezTo>
                    <a:pt x="365669" y="334246"/>
                    <a:pt x="327325" y="372403"/>
                    <a:pt x="291974" y="413552"/>
                  </a:cubicBezTo>
                  <a:cubicBezTo>
                    <a:pt x="253443" y="458255"/>
                    <a:pt x="218279" y="505390"/>
                    <a:pt x="186482" y="555144"/>
                  </a:cubicBezTo>
                  <a:cubicBezTo>
                    <a:pt x="152814" y="607890"/>
                    <a:pt x="123448" y="662694"/>
                    <a:pt x="98385" y="719742"/>
                  </a:cubicBezTo>
                  <a:cubicBezTo>
                    <a:pt x="68084" y="788948"/>
                    <a:pt x="43955" y="860398"/>
                    <a:pt x="27682" y="934280"/>
                  </a:cubicBezTo>
                  <a:cubicBezTo>
                    <a:pt x="14963" y="992450"/>
                    <a:pt x="4489" y="1050995"/>
                    <a:pt x="2057" y="1110662"/>
                  </a:cubicBezTo>
                  <a:cubicBezTo>
                    <a:pt x="1122" y="1123194"/>
                    <a:pt x="2432" y="1135912"/>
                    <a:pt x="0" y="1148444"/>
                  </a:cubicBezTo>
                  <a:cubicBezTo>
                    <a:pt x="0" y="1175940"/>
                    <a:pt x="0" y="1203248"/>
                    <a:pt x="0" y="1230743"/>
                  </a:cubicBezTo>
                  <a:cubicBezTo>
                    <a:pt x="2993" y="1239347"/>
                    <a:pt x="2057" y="1248325"/>
                    <a:pt x="1496" y="1257116"/>
                  </a:cubicBezTo>
                  <a:lnTo>
                    <a:pt x="935" y="1257116"/>
                  </a:lnTo>
                  <a:cubicBezTo>
                    <a:pt x="748" y="1288727"/>
                    <a:pt x="3180" y="1320150"/>
                    <a:pt x="7295" y="1351386"/>
                  </a:cubicBezTo>
                  <a:cubicBezTo>
                    <a:pt x="16834" y="1424146"/>
                    <a:pt x="32733" y="1495596"/>
                    <a:pt x="55552" y="1565363"/>
                  </a:cubicBezTo>
                  <a:cubicBezTo>
                    <a:pt x="85666" y="1657201"/>
                    <a:pt x="126254" y="1744176"/>
                    <a:pt x="177317" y="1826475"/>
                  </a:cubicBezTo>
                  <a:cubicBezTo>
                    <a:pt x="220337" y="1895868"/>
                    <a:pt x="270277" y="1959837"/>
                    <a:pt x="326203" y="2019130"/>
                  </a:cubicBezTo>
                  <a:cubicBezTo>
                    <a:pt x="367727" y="2063085"/>
                    <a:pt x="412617" y="2103486"/>
                    <a:pt x="460313" y="2140708"/>
                  </a:cubicBezTo>
                  <a:cubicBezTo>
                    <a:pt x="539245" y="2202432"/>
                    <a:pt x="624724" y="2253495"/>
                    <a:pt x="716188" y="2294270"/>
                  </a:cubicBezTo>
                  <a:cubicBezTo>
                    <a:pt x="785768" y="2325319"/>
                    <a:pt x="857967" y="2349261"/>
                    <a:pt x="932223" y="2366095"/>
                  </a:cubicBezTo>
                  <a:cubicBezTo>
                    <a:pt x="991141" y="2379562"/>
                    <a:pt x="1050621" y="2389849"/>
                    <a:pt x="1111223" y="2392094"/>
                  </a:cubicBezTo>
                  <a:cubicBezTo>
                    <a:pt x="1124129" y="2392655"/>
                    <a:pt x="1137222" y="2391158"/>
                    <a:pt x="1150128" y="2393777"/>
                  </a:cubicBezTo>
                  <a:cubicBezTo>
                    <a:pt x="1176314" y="2393777"/>
                    <a:pt x="1202500" y="2393777"/>
                    <a:pt x="1228686" y="2393777"/>
                  </a:cubicBezTo>
                  <a:cubicBezTo>
                    <a:pt x="1238038" y="2390784"/>
                    <a:pt x="1247390" y="2391719"/>
                    <a:pt x="1256929" y="2392094"/>
                  </a:cubicBezTo>
                  <a:cubicBezTo>
                    <a:pt x="1256929" y="2392281"/>
                    <a:pt x="1256742" y="2392468"/>
                    <a:pt x="1256742" y="2392655"/>
                  </a:cubicBezTo>
                  <a:cubicBezTo>
                    <a:pt x="1313416" y="2392842"/>
                    <a:pt x="1369342" y="2384986"/>
                    <a:pt x="1424894" y="2374138"/>
                  </a:cubicBezTo>
                  <a:cubicBezTo>
                    <a:pt x="1544040" y="2350757"/>
                    <a:pt x="1657014" y="2310169"/>
                    <a:pt x="1764003" y="2252185"/>
                  </a:cubicBezTo>
                  <a:cubicBezTo>
                    <a:pt x="1858647" y="2200936"/>
                    <a:pt x="1944313" y="2137715"/>
                    <a:pt x="2022309" y="2064020"/>
                  </a:cubicBezTo>
                  <a:cubicBezTo>
                    <a:pt x="2061027" y="2027547"/>
                    <a:pt x="2096753" y="1987706"/>
                    <a:pt x="2130046" y="1946183"/>
                  </a:cubicBezTo>
                  <a:cubicBezTo>
                    <a:pt x="2197382" y="1862014"/>
                    <a:pt x="2253121" y="1770924"/>
                    <a:pt x="2296141" y="1671978"/>
                  </a:cubicBezTo>
                  <a:cubicBezTo>
                    <a:pt x="2327938" y="1599218"/>
                    <a:pt x="2352440" y="1524027"/>
                    <a:pt x="2369274" y="1446404"/>
                  </a:cubicBezTo>
                  <a:cubicBezTo>
                    <a:pt x="2381058" y="1391600"/>
                    <a:pt x="2390410" y="1336423"/>
                    <a:pt x="2392281" y="1280123"/>
                  </a:cubicBezTo>
                  <a:cubicBezTo>
                    <a:pt x="2392655" y="1267217"/>
                    <a:pt x="2391158" y="1254124"/>
                    <a:pt x="2393777" y="1241218"/>
                  </a:cubicBezTo>
                  <a:cubicBezTo>
                    <a:pt x="2394151" y="1211478"/>
                    <a:pt x="2394151" y="1180803"/>
                    <a:pt x="2394151" y="1150315"/>
                  </a:cubicBezTo>
                  <a:close/>
                  <a:moveTo>
                    <a:pt x="1761759" y="1915508"/>
                  </a:moveTo>
                  <a:cubicBezTo>
                    <a:pt x="1641116" y="2006972"/>
                    <a:pt x="1507380" y="2068883"/>
                    <a:pt x="1358120" y="2096004"/>
                  </a:cubicBezTo>
                  <a:cubicBezTo>
                    <a:pt x="1236168" y="2118076"/>
                    <a:pt x="1114216" y="2116018"/>
                    <a:pt x="993573" y="2087026"/>
                  </a:cubicBezTo>
                  <a:cubicBezTo>
                    <a:pt x="758834" y="2030914"/>
                    <a:pt x="573287" y="1902602"/>
                    <a:pt x="437307" y="1703401"/>
                  </a:cubicBezTo>
                  <a:cubicBezTo>
                    <a:pt x="361180" y="1591923"/>
                    <a:pt x="313484" y="1468662"/>
                    <a:pt x="293658" y="1335113"/>
                  </a:cubicBezTo>
                  <a:cubicBezTo>
                    <a:pt x="261673" y="1120014"/>
                    <a:pt x="301513" y="918942"/>
                    <a:pt x="413178" y="732087"/>
                  </a:cubicBezTo>
                  <a:cubicBezTo>
                    <a:pt x="434314" y="696735"/>
                    <a:pt x="458443" y="663442"/>
                    <a:pt x="484254" y="631457"/>
                  </a:cubicBezTo>
                  <a:cubicBezTo>
                    <a:pt x="488369" y="626407"/>
                    <a:pt x="490614" y="626407"/>
                    <a:pt x="494542" y="631083"/>
                  </a:cubicBezTo>
                  <a:cubicBezTo>
                    <a:pt x="499405" y="636695"/>
                    <a:pt x="504829" y="641932"/>
                    <a:pt x="510066" y="647169"/>
                  </a:cubicBezTo>
                  <a:cubicBezTo>
                    <a:pt x="510066" y="647169"/>
                    <a:pt x="510066" y="647169"/>
                    <a:pt x="510066" y="647169"/>
                  </a:cubicBezTo>
                  <a:cubicBezTo>
                    <a:pt x="549907" y="687009"/>
                    <a:pt x="589747" y="726849"/>
                    <a:pt x="629587" y="766689"/>
                  </a:cubicBezTo>
                  <a:cubicBezTo>
                    <a:pt x="660449" y="797739"/>
                    <a:pt x="691311" y="828975"/>
                    <a:pt x="722173" y="860211"/>
                  </a:cubicBezTo>
                  <a:cubicBezTo>
                    <a:pt x="750978" y="888829"/>
                    <a:pt x="779782" y="917446"/>
                    <a:pt x="808400" y="946251"/>
                  </a:cubicBezTo>
                  <a:cubicBezTo>
                    <a:pt x="820932" y="958783"/>
                    <a:pt x="833090" y="971502"/>
                    <a:pt x="845435" y="984033"/>
                  </a:cubicBezTo>
                  <a:lnTo>
                    <a:pt x="845435" y="984033"/>
                  </a:lnTo>
                  <a:cubicBezTo>
                    <a:pt x="866757" y="1004608"/>
                    <a:pt x="887332" y="1025744"/>
                    <a:pt x="907907" y="1046880"/>
                  </a:cubicBezTo>
                  <a:cubicBezTo>
                    <a:pt x="923806" y="1062966"/>
                    <a:pt x="939891" y="1079051"/>
                    <a:pt x="956164" y="1094763"/>
                  </a:cubicBezTo>
                  <a:cubicBezTo>
                    <a:pt x="960840" y="1099252"/>
                    <a:pt x="965142" y="1104115"/>
                    <a:pt x="969631" y="1108978"/>
                  </a:cubicBezTo>
                  <a:cubicBezTo>
                    <a:pt x="975055" y="1114216"/>
                    <a:pt x="980480" y="1119266"/>
                    <a:pt x="985717" y="1124503"/>
                  </a:cubicBezTo>
                  <a:cubicBezTo>
                    <a:pt x="1162660" y="1302007"/>
                    <a:pt x="1339602" y="1479324"/>
                    <a:pt x="1516358" y="1656827"/>
                  </a:cubicBezTo>
                  <a:cubicBezTo>
                    <a:pt x="1518603" y="1659072"/>
                    <a:pt x="1520473" y="1661503"/>
                    <a:pt x="1522530" y="1663748"/>
                  </a:cubicBezTo>
                  <a:cubicBezTo>
                    <a:pt x="1541422" y="1681517"/>
                    <a:pt x="1559752" y="1700034"/>
                    <a:pt x="1577521" y="1718926"/>
                  </a:cubicBezTo>
                  <a:lnTo>
                    <a:pt x="1577521" y="1718926"/>
                  </a:lnTo>
                  <a:cubicBezTo>
                    <a:pt x="1579953" y="1721170"/>
                    <a:pt x="1582758" y="1723415"/>
                    <a:pt x="1585003" y="1725846"/>
                  </a:cubicBezTo>
                  <a:cubicBezTo>
                    <a:pt x="1643921" y="1784952"/>
                    <a:pt x="1702840" y="1844245"/>
                    <a:pt x="1761946" y="1903163"/>
                  </a:cubicBezTo>
                  <a:cubicBezTo>
                    <a:pt x="1767557" y="1908400"/>
                    <a:pt x="1767931" y="1910832"/>
                    <a:pt x="1761759" y="1915508"/>
                  </a:cubicBezTo>
                  <a:close/>
                  <a:moveTo>
                    <a:pt x="1911393" y="1764938"/>
                  </a:moveTo>
                  <a:cubicBezTo>
                    <a:pt x="1908587" y="1768679"/>
                    <a:pt x="1907091" y="1772794"/>
                    <a:pt x="1901293" y="1766996"/>
                  </a:cubicBezTo>
                  <a:cubicBezTo>
                    <a:pt x="1845741" y="1710883"/>
                    <a:pt x="1790002" y="1655331"/>
                    <a:pt x="1734263" y="1599592"/>
                  </a:cubicBezTo>
                  <a:cubicBezTo>
                    <a:pt x="1733141" y="1598470"/>
                    <a:pt x="1732393" y="1597161"/>
                    <a:pt x="1731458" y="1596038"/>
                  </a:cubicBezTo>
                  <a:cubicBezTo>
                    <a:pt x="1731458" y="1596038"/>
                    <a:pt x="1731458" y="1596038"/>
                    <a:pt x="1731458" y="1596038"/>
                  </a:cubicBezTo>
                  <a:cubicBezTo>
                    <a:pt x="1714250" y="1580140"/>
                    <a:pt x="1697603" y="1563493"/>
                    <a:pt x="1681704" y="1546285"/>
                  </a:cubicBezTo>
                  <a:cubicBezTo>
                    <a:pt x="1680021" y="1544976"/>
                    <a:pt x="1678337" y="1543666"/>
                    <a:pt x="1676654" y="1542170"/>
                  </a:cubicBezTo>
                  <a:cubicBezTo>
                    <a:pt x="1614743" y="1480259"/>
                    <a:pt x="1552831" y="1418347"/>
                    <a:pt x="1490920" y="1356436"/>
                  </a:cubicBezTo>
                  <a:cubicBezTo>
                    <a:pt x="1489798" y="1355314"/>
                    <a:pt x="1488863" y="1354005"/>
                    <a:pt x="1487928" y="1352882"/>
                  </a:cubicBezTo>
                  <a:cubicBezTo>
                    <a:pt x="1463612" y="1328567"/>
                    <a:pt x="1439109" y="1304438"/>
                    <a:pt x="1414794" y="1280123"/>
                  </a:cubicBezTo>
                  <a:cubicBezTo>
                    <a:pt x="1411988" y="1277317"/>
                    <a:pt x="1409369" y="1274324"/>
                    <a:pt x="1406564" y="1271332"/>
                  </a:cubicBezTo>
                  <a:cubicBezTo>
                    <a:pt x="1406564" y="1271332"/>
                    <a:pt x="1406564" y="1271332"/>
                    <a:pt x="1406564" y="1271332"/>
                  </a:cubicBezTo>
                  <a:cubicBezTo>
                    <a:pt x="1404880" y="1269835"/>
                    <a:pt x="1403197" y="1268526"/>
                    <a:pt x="1401701" y="1267030"/>
                  </a:cubicBezTo>
                  <a:cubicBezTo>
                    <a:pt x="1315287" y="1180616"/>
                    <a:pt x="1228873" y="1094202"/>
                    <a:pt x="1142459" y="1007788"/>
                  </a:cubicBezTo>
                  <a:cubicBezTo>
                    <a:pt x="1140402" y="1005731"/>
                    <a:pt x="1138718" y="1003673"/>
                    <a:pt x="1136848" y="1001616"/>
                  </a:cubicBezTo>
                  <a:cubicBezTo>
                    <a:pt x="1121323" y="986091"/>
                    <a:pt x="1105799" y="970566"/>
                    <a:pt x="1090274" y="955042"/>
                  </a:cubicBezTo>
                  <a:cubicBezTo>
                    <a:pt x="1090274" y="955042"/>
                    <a:pt x="1090274" y="955042"/>
                    <a:pt x="1090274" y="955042"/>
                  </a:cubicBezTo>
                  <a:cubicBezTo>
                    <a:pt x="1060908" y="926798"/>
                    <a:pt x="1032104" y="897994"/>
                    <a:pt x="1004047" y="868628"/>
                  </a:cubicBezTo>
                  <a:lnTo>
                    <a:pt x="1004047" y="868628"/>
                  </a:lnTo>
                  <a:cubicBezTo>
                    <a:pt x="968696" y="834212"/>
                    <a:pt x="933719" y="799422"/>
                    <a:pt x="899490" y="763884"/>
                  </a:cubicBezTo>
                  <a:cubicBezTo>
                    <a:pt x="896871" y="761639"/>
                    <a:pt x="894253" y="759395"/>
                    <a:pt x="891821" y="756963"/>
                  </a:cubicBezTo>
                  <a:cubicBezTo>
                    <a:pt x="805033" y="670175"/>
                    <a:pt x="718245" y="583200"/>
                    <a:pt x="631270" y="496599"/>
                  </a:cubicBezTo>
                  <a:cubicBezTo>
                    <a:pt x="625659" y="491175"/>
                    <a:pt x="626407" y="488743"/>
                    <a:pt x="632018" y="484067"/>
                  </a:cubicBezTo>
                  <a:cubicBezTo>
                    <a:pt x="751352" y="385309"/>
                    <a:pt x="887519" y="322836"/>
                    <a:pt x="1039959" y="297398"/>
                  </a:cubicBezTo>
                  <a:cubicBezTo>
                    <a:pt x="1280871" y="257184"/>
                    <a:pt x="1504574" y="303945"/>
                    <a:pt x="1706955" y="440860"/>
                  </a:cubicBezTo>
                  <a:cubicBezTo>
                    <a:pt x="1904659" y="574596"/>
                    <a:pt x="2034093" y="758834"/>
                    <a:pt x="2086465" y="992076"/>
                  </a:cubicBezTo>
                  <a:cubicBezTo>
                    <a:pt x="2150247" y="1276008"/>
                    <a:pt x="2087587" y="1533940"/>
                    <a:pt x="1911393" y="1764938"/>
                  </a:cubicBezTo>
                  <a:close/>
                </a:path>
              </a:pathLst>
            </a:custGeom>
            <a:solidFill>
              <a:schemeClr val="accent3"/>
            </a:solidFill>
            <a:ln w="1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B3ECA56-D206-4D16-B4ED-015BFB1D7B68}"/>
              </a:ext>
            </a:extLst>
          </p:cNvPr>
          <p:cNvSpPr/>
          <p:nvPr/>
        </p:nvSpPr>
        <p:spPr>
          <a:xfrm>
            <a:off x="6445910" y="2204187"/>
            <a:ext cx="425996" cy="41461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08C618B-CBBF-4964-B6EB-996F7A3F8043}"/>
              </a:ext>
            </a:extLst>
          </p:cNvPr>
          <p:cNvSpPr/>
          <p:nvPr/>
        </p:nvSpPr>
        <p:spPr>
          <a:xfrm>
            <a:off x="5196731" y="3208147"/>
            <a:ext cx="425996" cy="41461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B5382C9-B986-4892-B984-72D21C6F7BE8}"/>
              </a:ext>
            </a:extLst>
          </p:cNvPr>
          <p:cNvSpPr/>
          <p:nvPr/>
        </p:nvSpPr>
        <p:spPr>
          <a:xfrm>
            <a:off x="5851937" y="2041949"/>
            <a:ext cx="272989" cy="26569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C63E265F-52BE-4E05-9945-EF7C2D1E09F6}"/>
              </a:ext>
            </a:extLst>
          </p:cNvPr>
          <p:cNvSpPr/>
          <p:nvPr/>
        </p:nvSpPr>
        <p:spPr>
          <a:xfrm>
            <a:off x="6629614" y="3825048"/>
            <a:ext cx="272989" cy="26569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2" descr="C:\Users\Anamai\Desktop\school.png">
            <a:extLst>
              <a:ext uri="{FF2B5EF4-FFF2-40B4-BE49-F238E27FC236}">
                <a16:creationId xmlns:a16="http://schemas.microsoft.com/office/drawing/2014/main" id="{1F9B2176-D41E-45E2-B4F2-677A1925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92" y="2140916"/>
            <a:ext cx="4187344" cy="229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B38490CB-1920-4D3E-A5D4-46CAD3FF0A69}"/>
              </a:ext>
            </a:extLst>
          </p:cNvPr>
          <p:cNvGrpSpPr/>
          <p:nvPr/>
        </p:nvGrpSpPr>
        <p:grpSpPr>
          <a:xfrm>
            <a:off x="6969238" y="5425687"/>
            <a:ext cx="5025399" cy="1054183"/>
            <a:chOff x="2594237" y="1826563"/>
            <a:chExt cx="5025399" cy="105418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FD561F6-71DC-4268-B7C4-5C3FFF1B9E14}"/>
                </a:ext>
              </a:extLst>
            </p:cNvPr>
            <p:cNvSpPr/>
            <p:nvPr/>
          </p:nvSpPr>
          <p:spPr>
            <a:xfrm>
              <a:off x="3406994" y="2204406"/>
              <a:ext cx="3332855" cy="422296"/>
            </a:xfrm>
            <a:custGeom>
              <a:avLst/>
              <a:gdLst>
                <a:gd name="connsiteX0" fmla="*/ 453073 w 3332855"/>
                <a:gd name="connsiteY0" fmla="*/ 336758 h 422296"/>
                <a:gd name="connsiteX1" fmla="*/ 444228 w 3332855"/>
                <a:gd name="connsiteY1" fmla="*/ 341333 h 422296"/>
                <a:gd name="connsiteX2" fmla="*/ 457649 w 3332855"/>
                <a:gd name="connsiteY2" fmla="*/ 364819 h 422296"/>
                <a:gd name="connsiteX3" fmla="*/ 472900 w 3332855"/>
                <a:gd name="connsiteY3" fmla="*/ 357194 h 422296"/>
                <a:gd name="connsiteX4" fmla="*/ 453073 w 3332855"/>
                <a:gd name="connsiteY4" fmla="*/ 336758 h 422296"/>
                <a:gd name="connsiteX5" fmla="*/ 671160 w 3332855"/>
                <a:gd name="connsiteY5" fmla="*/ 321507 h 422296"/>
                <a:gd name="connsiteX6" fmla="*/ 649199 w 3332855"/>
                <a:gd name="connsiteY6" fmla="*/ 333098 h 422296"/>
                <a:gd name="connsiteX7" fmla="*/ 641573 w 3332855"/>
                <a:gd name="connsiteY7" fmla="*/ 338588 h 422296"/>
                <a:gd name="connsiteX8" fmla="*/ 660485 w 3332855"/>
                <a:gd name="connsiteY8" fmla="*/ 363599 h 422296"/>
                <a:gd name="connsiteX9" fmla="*/ 683970 w 3332855"/>
                <a:gd name="connsiteY9" fmla="*/ 341333 h 422296"/>
                <a:gd name="connsiteX10" fmla="*/ 684886 w 3332855"/>
                <a:gd name="connsiteY10" fmla="*/ 347433 h 422296"/>
                <a:gd name="connsiteX11" fmla="*/ 682751 w 3332855"/>
                <a:gd name="connsiteY11" fmla="*/ 360549 h 422296"/>
                <a:gd name="connsiteX12" fmla="*/ 690071 w 3332855"/>
                <a:gd name="connsiteY12" fmla="*/ 362989 h 422296"/>
                <a:gd name="connsiteX13" fmla="*/ 701356 w 3332855"/>
                <a:gd name="connsiteY13" fmla="*/ 352008 h 422296"/>
                <a:gd name="connsiteX14" fmla="*/ 702881 w 3332855"/>
                <a:gd name="connsiteY14" fmla="*/ 326997 h 422296"/>
                <a:gd name="connsiteX15" fmla="*/ 671160 w 3332855"/>
                <a:gd name="connsiteY15" fmla="*/ 321507 h 422296"/>
                <a:gd name="connsiteX16" fmla="*/ 922854 w 3332855"/>
                <a:gd name="connsiteY16" fmla="*/ 313869 h 422296"/>
                <a:gd name="connsiteX17" fmla="*/ 910043 w 3332855"/>
                <a:gd name="connsiteY17" fmla="*/ 345286 h 422296"/>
                <a:gd name="connsiteX18" fmla="*/ 918279 w 3332855"/>
                <a:gd name="connsiteY18" fmla="*/ 374263 h 422296"/>
                <a:gd name="connsiteX19" fmla="*/ 922854 w 3332855"/>
                <a:gd name="connsiteY19" fmla="*/ 376702 h 422296"/>
                <a:gd name="connsiteX20" fmla="*/ 942069 w 3332855"/>
                <a:gd name="connsiteY20" fmla="*/ 359926 h 422296"/>
                <a:gd name="connsiteX21" fmla="*/ 957320 w 3332855"/>
                <a:gd name="connsiteY21" fmla="*/ 350776 h 422296"/>
                <a:gd name="connsiteX22" fmla="*/ 940240 w 3332855"/>
                <a:gd name="connsiteY22" fmla="*/ 343150 h 422296"/>
                <a:gd name="connsiteX23" fmla="*/ 952441 w 3332855"/>
                <a:gd name="connsiteY23" fmla="*/ 322409 h 422296"/>
                <a:gd name="connsiteX24" fmla="*/ 922854 w 3332855"/>
                <a:gd name="connsiteY24" fmla="*/ 313869 h 422296"/>
                <a:gd name="connsiteX25" fmla="*/ 1186223 w 3332855"/>
                <a:gd name="connsiteY25" fmla="*/ 343028 h 422296"/>
                <a:gd name="connsiteX26" fmla="*/ 1146705 w 3332855"/>
                <a:gd name="connsiteY26" fmla="*/ 351084 h 422296"/>
                <a:gd name="connsiteX27" fmla="*/ 1153498 w 3332855"/>
                <a:gd name="connsiteY27" fmla="*/ 363929 h 422296"/>
                <a:gd name="connsiteX28" fmla="*/ 1178078 w 3332855"/>
                <a:gd name="connsiteY28" fmla="*/ 362251 h 422296"/>
                <a:gd name="connsiteX29" fmla="*/ 1190835 w 3332855"/>
                <a:gd name="connsiteY29" fmla="*/ 344871 h 422296"/>
                <a:gd name="connsiteX30" fmla="*/ 1186223 w 3332855"/>
                <a:gd name="connsiteY30" fmla="*/ 343028 h 422296"/>
                <a:gd name="connsiteX31" fmla="*/ 725758 w 3332855"/>
                <a:gd name="connsiteY31" fmla="*/ 239152 h 422296"/>
                <a:gd name="connsiteX32" fmla="*/ 719353 w 3332855"/>
                <a:gd name="connsiteY32" fmla="*/ 241288 h 422296"/>
                <a:gd name="connsiteX33" fmla="*/ 723012 w 3332855"/>
                <a:gd name="connsiteY33" fmla="*/ 262334 h 422296"/>
                <a:gd name="connsiteX34" fmla="*/ 731858 w 3332855"/>
                <a:gd name="connsiteY34" fmla="*/ 260198 h 422296"/>
                <a:gd name="connsiteX35" fmla="*/ 725758 w 3332855"/>
                <a:gd name="connsiteY35" fmla="*/ 239152 h 422296"/>
                <a:gd name="connsiteX36" fmla="*/ 197650 w 3332855"/>
                <a:gd name="connsiteY36" fmla="*/ 159355 h 422296"/>
                <a:gd name="connsiteX37" fmla="*/ 189109 w 3332855"/>
                <a:gd name="connsiteY37" fmla="*/ 164540 h 422296"/>
                <a:gd name="connsiteX38" fmla="*/ 188195 w 3332855"/>
                <a:gd name="connsiteY38" fmla="*/ 206938 h 422296"/>
                <a:gd name="connsiteX39" fmla="*/ 187584 w 3332855"/>
                <a:gd name="connsiteY39" fmla="*/ 227679 h 422296"/>
                <a:gd name="connsiteX40" fmla="*/ 196735 w 3332855"/>
                <a:gd name="connsiteY40" fmla="*/ 221883 h 422296"/>
                <a:gd name="connsiteX41" fmla="*/ 207715 w 3332855"/>
                <a:gd name="connsiteY41" fmla="*/ 171556 h 422296"/>
                <a:gd name="connsiteX42" fmla="*/ 197650 w 3332855"/>
                <a:gd name="connsiteY42" fmla="*/ 159355 h 422296"/>
                <a:gd name="connsiteX43" fmla="*/ 970400 w 3332855"/>
                <a:gd name="connsiteY43" fmla="*/ 254264 h 422296"/>
                <a:gd name="connsiteX44" fmla="*/ 932279 w 3332855"/>
                <a:gd name="connsiteY44" fmla="*/ 275213 h 422296"/>
                <a:gd name="connsiteX45" fmla="*/ 932832 w 3332855"/>
                <a:gd name="connsiteY45" fmla="*/ 279619 h 422296"/>
                <a:gd name="connsiteX46" fmla="*/ 953774 w 3332855"/>
                <a:gd name="connsiteY46" fmla="*/ 277924 h 422296"/>
                <a:gd name="connsiteX47" fmla="*/ 962338 w 3332855"/>
                <a:gd name="connsiteY47" fmla="*/ 294375 h 422296"/>
                <a:gd name="connsiteX48" fmla="*/ 968136 w 3332855"/>
                <a:gd name="connsiteY48" fmla="*/ 292804 h 422296"/>
                <a:gd name="connsiteX49" fmla="*/ 970400 w 3332855"/>
                <a:gd name="connsiteY49" fmla="*/ 254264 h 422296"/>
                <a:gd name="connsiteX50" fmla="*/ 1371353 w 3332855"/>
                <a:gd name="connsiteY50" fmla="*/ 309287 h 422296"/>
                <a:gd name="connsiteX51" fmla="*/ 1358543 w 3332855"/>
                <a:gd name="connsiteY51" fmla="*/ 340704 h 422296"/>
                <a:gd name="connsiteX52" fmla="*/ 1366779 w 3332855"/>
                <a:gd name="connsiteY52" fmla="*/ 369680 h 422296"/>
                <a:gd name="connsiteX53" fmla="*/ 1371353 w 3332855"/>
                <a:gd name="connsiteY53" fmla="*/ 372120 h 422296"/>
                <a:gd name="connsiteX54" fmla="*/ 1390570 w 3332855"/>
                <a:gd name="connsiteY54" fmla="*/ 355344 h 422296"/>
                <a:gd name="connsiteX55" fmla="*/ 1405821 w 3332855"/>
                <a:gd name="connsiteY55" fmla="*/ 345889 h 422296"/>
                <a:gd name="connsiteX56" fmla="*/ 1388740 w 3332855"/>
                <a:gd name="connsiteY56" fmla="*/ 338263 h 422296"/>
                <a:gd name="connsiteX57" fmla="*/ 1400941 w 3332855"/>
                <a:gd name="connsiteY57" fmla="*/ 317522 h 422296"/>
                <a:gd name="connsiteX58" fmla="*/ 1371353 w 3332855"/>
                <a:gd name="connsiteY58" fmla="*/ 309287 h 422296"/>
                <a:gd name="connsiteX59" fmla="*/ 735518 w 3332855"/>
                <a:gd name="connsiteY59" fmla="*/ 194925 h 422296"/>
                <a:gd name="connsiteX60" fmla="*/ 705017 w 3332855"/>
                <a:gd name="connsiteY60" fmla="*/ 193400 h 422296"/>
                <a:gd name="connsiteX61" fmla="*/ 695866 w 3332855"/>
                <a:gd name="connsiteY61" fmla="*/ 214447 h 422296"/>
                <a:gd name="connsiteX62" fmla="*/ 674515 w 3332855"/>
                <a:gd name="connsiteY62" fmla="*/ 232442 h 422296"/>
                <a:gd name="connsiteX63" fmla="*/ 658045 w 3332855"/>
                <a:gd name="connsiteY63" fmla="*/ 244033 h 422296"/>
                <a:gd name="connsiteX64" fmla="*/ 670245 w 3332855"/>
                <a:gd name="connsiteY64" fmla="*/ 281550 h 422296"/>
                <a:gd name="connsiteX65" fmla="*/ 679701 w 3332855"/>
                <a:gd name="connsiteY65" fmla="*/ 278805 h 422296"/>
                <a:gd name="connsiteX66" fmla="*/ 687631 w 3332855"/>
                <a:gd name="connsiteY66" fmla="*/ 272704 h 422296"/>
                <a:gd name="connsiteX67" fmla="*/ 689766 w 3332855"/>
                <a:gd name="connsiteY67" fmla="*/ 275144 h 422296"/>
                <a:gd name="connsiteX68" fmla="*/ 680310 w 3332855"/>
                <a:gd name="connsiteY68" fmla="*/ 293141 h 422296"/>
                <a:gd name="connsiteX69" fmla="*/ 682750 w 3332855"/>
                <a:gd name="connsiteY69" fmla="*/ 294970 h 422296"/>
                <a:gd name="connsiteX70" fmla="*/ 690986 w 3332855"/>
                <a:gd name="connsiteY70" fmla="*/ 289785 h 422296"/>
                <a:gd name="connsiteX71" fmla="*/ 698307 w 3332855"/>
                <a:gd name="connsiteY71" fmla="*/ 303816 h 422296"/>
                <a:gd name="connsiteX72" fmla="*/ 719353 w 3332855"/>
                <a:gd name="connsiteY72" fmla="*/ 268740 h 422296"/>
                <a:gd name="connsiteX73" fmla="*/ 703186 w 3332855"/>
                <a:gd name="connsiteY73" fmla="*/ 224512 h 422296"/>
                <a:gd name="connsiteX74" fmla="*/ 720268 w 3332855"/>
                <a:gd name="connsiteY74" fmla="*/ 214141 h 422296"/>
                <a:gd name="connsiteX75" fmla="*/ 736434 w 3332855"/>
                <a:gd name="connsiteY75" fmla="*/ 200416 h 422296"/>
                <a:gd name="connsiteX76" fmla="*/ 735518 w 3332855"/>
                <a:gd name="connsiteY76" fmla="*/ 194925 h 422296"/>
                <a:gd name="connsiteX77" fmla="*/ 1145935 w 3332855"/>
                <a:gd name="connsiteY77" fmla="*/ 246359 h 422296"/>
                <a:gd name="connsiteX78" fmla="*/ 1140994 w 3332855"/>
                <a:gd name="connsiteY78" fmla="*/ 247788 h 422296"/>
                <a:gd name="connsiteX79" fmla="*/ 1134708 w 3332855"/>
                <a:gd name="connsiteY79" fmla="*/ 257391 h 422296"/>
                <a:gd name="connsiteX80" fmla="*/ 1147659 w 3332855"/>
                <a:gd name="connsiteY80" fmla="*/ 292591 h 422296"/>
                <a:gd name="connsiteX81" fmla="*/ 1157663 w 3332855"/>
                <a:gd name="connsiteY81" fmla="*/ 274979 h 422296"/>
                <a:gd name="connsiteX82" fmla="*/ 1186036 w 3332855"/>
                <a:gd name="connsiteY82" fmla="*/ 258815 h 422296"/>
                <a:gd name="connsiteX83" fmla="*/ 1148552 w 3332855"/>
                <a:gd name="connsiteY83" fmla="*/ 267585 h 422296"/>
                <a:gd name="connsiteX84" fmla="*/ 1153414 w 3332855"/>
                <a:gd name="connsiteY84" fmla="*/ 250824 h 422296"/>
                <a:gd name="connsiteX85" fmla="*/ 1145935 w 3332855"/>
                <a:gd name="connsiteY85" fmla="*/ 246359 h 422296"/>
                <a:gd name="connsiteX86" fmla="*/ 162883 w 3332855"/>
                <a:gd name="connsiteY86" fmla="*/ 68160 h 422296"/>
                <a:gd name="connsiteX87" fmla="*/ 140612 w 3332855"/>
                <a:gd name="connsiteY87" fmla="*/ 69375 h 422296"/>
                <a:gd name="connsiteX88" fmla="*/ 140307 w 3332855"/>
                <a:gd name="connsiteY88" fmla="*/ 162710 h 422296"/>
                <a:gd name="connsiteX89" fmla="*/ 145187 w 3332855"/>
                <a:gd name="connsiteY89" fmla="*/ 172471 h 422296"/>
                <a:gd name="connsiteX90" fmla="*/ 186669 w 3332855"/>
                <a:gd name="connsiteY90" fmla="*/ 149290 h 422296"/>
                <a:gd name="connsiteX91" fmla="*/ 187890 w 3332855"/>
                <a:gd name="connsiteY91" fmla="*/ 106892 h 422296"/>
                <a:gd name="connsiteX92" fmla="*/ 162883 w 3332855"/>
                <a:gd name="connsiteY92" fmla="*/ 68160 h 422296"/>
                <a:gd name="connsiteX93" fmla="*/ 2042658 w 3332855"/>
                <a:gd name="connsiteY93" fmla="*/ 322709 h 422296"/>
                <a:gd name="connsiteX94" fmla="*/ 2042353 w 3332855"/>
                <a:gd name="connsiteY94" fmla="*/ 360531 h 422296"/>
                <a:gd name="connsiteX95" fmla="*/ 2020391 w 3332855"/>
                <a:gd name="connsiteY95" fmla="*/ 332774 h 422296"/>
                <a:gd name="connsiteX96" fmla="*/ 2042658 w 3332855"/>
                <a:gd name="connsiteY96" fmla="*/ 322709 h 422296"/>
                <a:gd name="connsiteX97" fmla="*/ 1620552 w 3332855"/>
                <a:gd name="connsiteY97" fmla="*/ 251943 h 422296"/>
                <a:gd name="connsiteX98" fmla="*/ 1583341 w 3332855"/>
                <a:gd name="connsiteY98" fmla="*/ 267500 h 422296"/>
                <a:gd name="connsiteX99" fmla="*/ 1592491 w 3332855"/>
                <a:gd name="connsiteY99" fmla="*/ 278785 h 422296"/>
                <a:gd name="connsiteX100" fmla="*/ 1616283 w 3332855"/>
                <a:gd name="connsiteY100" fmla="*/ 272380 h 422296"/>
                <a:gd name="connsiteX101" fmla="*/ 1625738 w 3332855"/>
                <a:gd name="connsiteY101" fmla="*/ 253164 h 422296"/>
                <a:gd name="connsiteX102" fmla="*/ 1620552 w 3332855"/>
                <a:gd name="connsiteY102" fmla="*/ 251943 h 422296"/>
                <a:gd name="connsiteX103" fmla="*/ 610156 w 3332855"/>
                <a:gd name="connsiteY103" fmla="*/ 98540 h 422296"/>
                <a:gd name="connsiteX104" fmla="*/ 606497 w 3332855"/>
                <a:gd name="connsiteY104" fmla="*/ 98540 h 422296"/>
                <a:gd name="connsiteX105" fmla="*/ 592161 w 3332855"/>
                <a:gd name="connsiteY105" fmla="*/ 173574 h 422296"/>
                <a:gd name="connsiteX106" fmla="*/ 555864 w 3332855"/>
                <a:gd name="connsiteY106" fmla="*/ 173269 h 422296"/>
                <a:gd name="connsiteX107" fmla="*/ 565014 w 3332855"/>
                <a:gd name="connsiteY107" fmla="*/ 194620 h 422296"/>
                <a:gd name="connsiteX108" fmla="*/ 551289 w 3332855"/>
                <a:gd name="connsiteY108" fmla="*/ 229087 h 422296"/>
                <a:gd name="connsiteX109" fmla="*/ 546714 w 3332855"/>
                <a:gd name="connsiteY109" fmla="*/ 215362 h 422296"/>
                <a:gd name="connsiteX110" fmla="*/ 530852 w 3332855"/>
                <a:gd name="connsiteY110" fmla="*/ 207431 h 422296"/>
                <a:gd name="connsiteX111" fmla="*/ 521703 w 3332855"/>
                <a:gd name="connsiteY111" fmla="*/ 212007 h 422296"/>
                <a:gd name="connsiteX112" fmla="*/ 525667 w 3332855"/>
                <a:gd name="connsiteY112" fmla="*/ 226342 h 422296"/>
                <a:gd name="connsiteX113" fmla="*/ 540003 w 3332855"/>
                <a:gd name="connsiteY113" fmla="*/ 248913 h 422296"/>
                <a:gd name="connsiteX114" fmla="*/ 553119 w 3332855"/>
                <a:gd name="connsiteY114" fmla="*/ 253794 h 422296"/>
                <a:gd name="connsiteX115" fmla="*/ 569590 w 3332855"/>
                <a:gd name="connsiteY115" fmla="*/ 245252 h 422296"/>
                <a:gd name="connsiteX116" fmla="*/ 571724 w 3332855"/>
                <a:gd name="connsiteY116" fmla="*/ 247693 h 422296"/>
                <a:gd name="connsiteX117" fmla="*/ 581790 w 3332855"/>
                <a:gd name="connsiteY117" fmla="*/ 224207 h 422296"/>
                <a:gd name="connsiteX118" fmla="*/ 584230 w 3332855"/>
                <a:gd name="connsiteY118" fmla="*/ 224817 h 422296"/>
                <a:gd name="connsiteX119" fmla="*/ 580569 w 3332855"/>
                <a:gd name="connsiteY119" fmla="*/ 262334 h 422296"/>
                <a:gd name="connsiteX120" fmla="*/ 630593 w 3332855"/>
                <a:gd name="connsiteY120" fmla="*/ 262334 h 422296"/>
                <a:gd name="connsiteX121" fmla="*/ 610156 w 3332855"/>
                <a:gd name="connsiteY121" fmla="*/ 98540 h 422296"/>
                <a:gd name="connsiteX122" fmla="*/ 249808 w 3332855"/>
                <a:gd name="connsiteY122" fmla="*/ 32773 h 422296"/>
                <a:gd name="connsiteX123" fmla="*/ 271769 w 3332855"/>
                <a:gd name="connsiteY123" fmla="*/ 63580 h 422296"/>
                <a:gd name="connsiteX124" fmla="*/ 249808 w 3332855"/>
                <a:gd name="connsiteY124" fmla="*/ 32773 h 422296"/>
                <a:gd name="connsiteX125" fmla="*/ 224797 w 3332855"/>
                <a:gd name="connsiteY125" fmla="*/ 7152 h 422296"/>
                <a:gd name="connsiteX126" fmla="*/ 241572 w 3332855"/>
                <a:gd name="connsiteY126" fmla="*/ 18437 h 422296"/>
                <a:gd name="connsiteX127" fmla="*/ 241268 w 3332855"/>
                <a:gd name="connsiteY127" fmla="*/ 24233 h 422296"/>
                <a:gd name="connsiteX128" fmla="*/ 258043 w 3332855"/>
                <a:gd name="connsiteY128" fmla="*/ 14778 h 422296"/>
                <a:gd name="connsiteX129" fmla="*/ 287630 w 3332855"/>
                <a:gd name="connsiteY129" fmla="*/ 34298 h 422296"/>
                <a:gd name="connsiteX130" fmla="*/ 285494 w 3332855"/>
                <a:gd name="connsiteY130" fmla="*/ 37958 h 422296"/>
                <a:gd name="connsiteX131" fmla="*/ 267193 w 3332855"/>
                <a:gd name="connsiteY131" fmla="*/ 27588 h 422296"/>
                <a:gd name="connsiteX132" fmla="*/ 271158 w 3332855"/>
                <a:gd name="connsiteY132" fmla="*/ 46499 h 422296"/>
                <a:gd name="connsiteX133" fmla="*/ 294950 w 3332855"/>
                <a:gd name="connsiteY133" fmla="*/ 48024 h 422296"/>
                <a:gd name="connsiteX134" fmla="*/ 300746 w 3332855"/>
                <a:gd name="connsiteY134" fmla="*/ 68155 h 422296"/>
                <a:gd name="connsiteX135" fmla="*/ 299525 w 3332855"/>
                <a:gd name="connsiteY135" fmla="*/ 180401 h 422296"/>
                <a:gd name="connsiteX136" fmla="*/ 263228 w 3332855"/>
                <a:gd name="connsiteY136" fmla="*/ 227069 h 422296"/>
                <a:gd name="connsiteX137" fmla="*/ 195210 w 3332855"/>
                <a:gd name="connsiteY137" fmla="*/ 237744 h 422296"/>
                <a:gd name="connsiteX138" fmla="*/ 138782 w 3332855"/>
                <a:gd name="connsiteY138" fmla="*/ 242015 h 422296"/>
                <a:gd name="connsiteX139" fmla="*/ 138172 w 3332855"/>
                <a:gd name="connsiteY139" fmla="*/ 387508 h 422296"/>
                <a:gd name="connsiteX140" fmla="*/ 119871 w 3332855"/>
                <a:gd name="connsiteY140" fmla="*/ 324064 h 422296"/>
                <a:gd name="connsiteX141" fmla="*/ 101265 w 3332855"/>
                <a:gd name="connsiteY141" fmla="*/ 300578 h 422296"/>
                <a:gd name="connsiteX142" fmla="*/ 94249 w 3332855"/>
                <a:gd name="connsiteY142" fmla="*/ 313693 h 422296"/>
                <a:gd name="connsiteX143" fmla="*/ 91809 w 3332855"/>
                <a:gd name="connsiteY143" fmla="*/ 339925 h 422296"/>
                <a:gd name="connsiteX144" fmla="*/ 103705 w 3332855"/>
                <a:gd name="connsiteY144" fmla="*/ 356091 h 422296"/>
                <a:gd name="connsiteX145" fmla="*/ 82659 w 3332855"/>
                <a:gd name="connsiteY145" fmla="*/ 386593 h 422296"/>
                <a:gd name="connsiteX146" fmla="*/ 103400 w 3332855"/>
                <a:gd name="connsiteY146" fmla="*/ 388728 h 422296"/>
                <a:gd name="connsiteX147" fmla="*/ 102790 w 3332855"/>
                <a:gd name="connsiteY147" fmla="*/ 392998 h 422296"/>
                <a:gd name="connsiteX148" fmla="*/ 35077 w 3332855"/>
                <a:gd name="connsiteY148" fmla="*/ 400624 h 422296"/>
                <a:gd name="connsiteX149" fmla="*/ 39652 w 3332855"/>
                <a:gd name="connsiteY149" fmla="*/ 396048 h 422296"/>
                <a:gd name="connsiteX150" fmla="*/ 51547 w 3332855"/>
                <a:gd name="connsiteY150" fmla="*/ 378968 h 422296"/>
                <a:gd name="connsiteX151" fmla="*/ 58563 w 3332855"/>
                <a:gd name="connsiteY151" fmla="*/ 358531 h 422296"/>
                <a:gd name="connsiteX152" fmla="*/ 60698 w 3332855"/>
                <a:gd name="connsiteY152" fmla="*/ 348771 h 422296"/>
                <a:gd name="connsiteX153" fmla="*/ 71984 w 3332855"/>
                <a:gd name="connsiteY153" fmla="*/ 334740 h 422296"/>
                <a:gd name="connsiteX154" fmla="*/ 65273 w 3332855"/>
                <a:gd name="connsiteY154" fmla="*/ 348770 h 422296"/>
                <a:gd name="connsiteX155" fmla="*/ 87539 w 3332855"/>
                <a:gd name="connsiteY155" fmla="*/ 342975 h 422296"/>
                <a:gd name="connsiteX156" fmla="*/ 61308 w 3332855"/>
                <a:gd name="connsiteY156" fmla="*/ 279837 h 422296"/>
                <a:gd name="connsiteX157" fmla="*/ 32941 w 3332855"/>
                <a:gd name="connsiteY157" fmla="*/ 285937 h 422296"/>
                <a:gd name="connsiteX158" fmla="*/ 21351 w 3332855"/>
                <a:gd name="connsiteY158" fmla="*/ 299968 h 422296"/>
                <a:gd name="connsiteX159" fmla="*/ 10065 w 3332855"/>
                <a:gd name="connsiteY159" fmla="*/ 346331 h 422296"/>
                <a:gd name="connsiteX160" fmla="*/ 10065 w 3332855"/>
                <a:gd name="connsiteY160" fmla="*/ 353956 h 422296"/>
                <a:gd name="connsiteX161" fmla="*/ 18911 w 3332855"/>
                <a:gd name="connsiteY161" fmla="*/ 357311 h 422296"/>
                <a:gd name="connsiteX162" fmla="*/ 36907 w 3332855"/>
                <a:gd name="connsiteY162" fmla="*/ 352736 h 422296"/>
                <a:gd name="connsiteX163" fmla="*/ 30501 w 3332855"/>
                <a:gd name="connsiteY163" fmla="*/ 364326 h 422296"/>
                <a:gd name="connsiteX164" fmla="*/ 25011 w 3332855"/>
                <a:gd name="connsiteY164" fmla="*/ 383238 h 422296"/>
                <a:gd name="connsiteX165" fmla="*/ 4879 w 3332855"/>
                <a:gd name="connsiteY165" fmla="*/ 404894 h 422296"/>
                <a:gd name="connsiteX166" fmla="*/ 0 w 3332855"/>
                <a:gd name="connsiteY166" fmla="*/ 402454 h 422296"/>
                <a:gd name="connsiteX167" fmla="*/ 1220 w 3332855"/>
                <a:gd name="connsiteY167" fmla="*/ 136 h 422296"/>
                <a:gd name="connsiteX168" fmla="*/ 75034 w 3332855"/>
                <a:gd name="connsiteY168" fmla="*/ 136 h 422296"/>
                <a:gd name="connsiteX169" fmla="*/ 190635 w 3332855"/>
                <a:gd name="connsiteY169" fmla="*/ 2272 h 422296"/>
                <a:gd name="connsiteX170" fmla="*/ 224797 w 3332855"/>
                <a:gd name="connsiteY170" fmla="*/ 7152 h 422296"/>
                <a:gd name="connsiteX171" fmla="*/ 1183590 w 3332855"/>
                <a:gd name="connsiteY171" fmla="*/ 114519 h 422296"/>
                <a:gd name="connsiteX172" fmla="*/ 1179165 w 3332855"/>
                <a:gd name="connsiteY172" fmla="*/ 114889 h 422296"/>
                <a:gd name="connsiteX173" fmla="*/ 1179994 w 3332855"/>
                <a:gd name="connsiteY173" fmla="*/ 135883 h 422296"/>
                <a:gd name="connsiteX174" fmla="*/ 1163206 w 3332855"/>
                <a:gd name="connsiteY174" fmla="*/ 143762 h 422296"/>
                <a:gd name="connsiteX175" fmla="*/ 1164538 w 3332855"/>
                <a:gd name="connsiteY175" fmla="*/ 149620 h 422296"/>
                <a:gd name="connsiteX176" fmla="*/ 1202951 w 3332855"/>
                <a:gd name="connsiteY176" fmla="*/ 153470 h 422296"/>
                <a:gd name="connsiteX177" fmla="*/ 1183590 w 3332855"/>
                <a:gd name="connsiteY177" fmla="*/ 114519 h 422296"/>
                <a:gd name="connsiteX178" fmla="*/ 2187503 w 3332855"/>
                <a:gd name="connsiteY178" fmla="*/ 252859 h 422296"/>
                <a:gd name="connsiteX179" fmla="*/ 2195434 w 3332855"/>
                <a:gd name="connsiteY179" fmla="*/ 282751 h 422296"/>
                <a:gd name="connsiteX180" fmla="*/ 2187808 w 3332855"/>
                <a:gd name="connsiteY180" fmla="*/ 309898 h 422296"/>
                <a:gd name="connsiteX181" fmla="*/ 2195129 w 3332855"/>
                <a:gd name="connsiteY181" fmla="*/ 312338 h 422296"/>
                <a:gd name="connsiteX182" fmla="*/ 2209465 w 3332855"/>
                <a:gd name="connsiteY182" fmla="*/ 282141 h 422296"/>
                <a:gd name="connsiteX183" fmla="*/ 2187503 w 3332855"/>
                <a:gd name="connsiteY183" fmla="*/ 252859 h 422296"/>
                <a:gd name="connsiteX184" fmla="*/ 1619943 w 3332855"/>
                <a:gd name="connsiteY184" fmla="*/ 166234 h 422296"/>
                <a:gd name="connsiteX185" fmla="*/ 1584865 w 3332855"/>
                <a:gd name="connsiteY185" fmla="*/ 182095 h 422296"/>
                <a:gd name="connsiteX186" fmla="*/ 1586390 w 3332855"/>
                <a:gd name="connsiteY186" fmla="*/ 164709 h 422296"/>
                <a:gd name="connsiteX187" fmla="*/ 1569309 w 3332855"/>
                <a:gd name="connsiteY187" fmla="*/ 174775 h 422296"/>
                <a:gd name="connsiteX188" fmla="*/ 1588830 w 3332855"/>
                <a:gd name="connsiteY188" fmla="*/ 206801 h 422296"/>
                <a:gd name="connsiteX189" fmla="*/ 1595236 w 3332855"/>
                <a:gd name="connsiteY189" fmla="*/ 187585 h 422296"/>
                <a:gd name="connsiteX190" fmla="*/ 1619943 w 3332855"/>
                <a:gd name="connsiteY190" fmla="*/ 166234 h 422296"/>
                <a:gd name="connsiteX191" fmla="*/ 2779815 w 3332855"/>
                <a:gd name="connsiteY191" fmla="*/ 321785 h 422296"/>
                <a:gd name="connsiteX192" fmla="*/ 2767614 w 3332855"/>
                <a:gd name="connsiteY192" fmla="*/ 321174 h 422296"/>
                <a:gd name="connsiteX193" fmla="*/ 2766395 w 3332855"/>
                <a:gd name="connsiteY193" fmla="*/ 333986 h 422296"/>
                <a:gd name="connsiteX194" fmla="*/ 2781341 w 3332855"/>
                <a:gd name="connsiteY194" fmla="*/ 352591 h 422296"/>
                <a:gd name="connsiteX195" fmla="*/ 2795067 w 3332855"/>
                <a:gd name="connsiteY195" fmla="*/ 357777 h 422296"/>
                <a:gd name="connsiteX196" fmla="*/ 2814282 w 3332855"/>
                <a:gd name="connsiteY196" fmla="*/ 347711 h 422296"/>
                <a:gd name="connsiteX197" fmla="*/ 2799031 w 3332855"/>
                <a:gd name="connsiteY197" fmla="*/ 327275 h 422296"/>
                <a:gd name="connsiteX198" fmla="*/ 2779815 w 3332855"/>
                <a:gd name="connsiteY198" fmla="*/ 321785 h 422296"/>
                <a:gd name="connsiteX199" fmla="*/ 650757 w 3332855"/>
                <a:gd name="connsiteY199" fmla="*/ 2255 h 422296"/>
                <a:gd name="connsiteX200" fmla="*/ 661094 w 3332855"/>
                <a:gd name="connsiteY200" fmla="*/ 25031 h 422296"/>
                <a:gd name="connsiteX201" fmla="*/ 706541 w 3332855"/>
                <a:gd name="connsiteY201" fmla="*/ 14356 h 422296"/>
                <a:gd name="connsiteX202" fmla="*/ 719048 w 3332855"/>
                <a:gd name="connsiteY202" fmla="*/ 72613 h 422296"/>
                <a:gd name="connsiteX203" fmla="*/ 690071 w 3332855"/>
                <a:gd name="connsiteY203" fmla="*/ 72308 h 422296"/>
                <a:gd name="connsiteX204" fmla="*/ 723318 w 3332855"/>
                <a:gd name="connsiteY204" fmla="*/ 104336 h 422296"/>
                <a:gd name="connsiteX205" fmla="*/ 704407 w 3332855"/>
                <a:gd name="connsiteY205" fmla="*/ 123246 h 422296"/>
                <a:gd name="connsiteX206" fmla="*/ 722097 w 3332855"/>
                <a:gd name="connsiteY206" fmla="*/ 115621 h 422296"/>
                <a:gd name="connsiteX207" fmla="*/ 730028 w 3332855"/>
                <a:gd name="connsiteY207" fmla="*/ 129652 h 422296"/>
                <a:gd name="connsiteX208" fmla="*/ 744059 w 3332855"/>
                <a:gd name="connsiteY208" fmla="*/ 199806 h 422296"/>
                <a:gd name="connsiteX209" fmla="*/ 726063 w 3332855"/>
                <a:gd name="connsiteY209" fmla="*/ 214447 h 422296"/>
                <a:gd name="connsiteX210" fmla="*/ 720573 w 3332855"/>
                <a:gd name="connsiteY210" fmla="*/ 214141 h 422296"/>
                <a:gd name="connsiteX211" fmla="*/ 737958 w 3332855"/>
                <a:gd name="connsiteY211" fmla="*/ 230917 h 422296"/>
                <a:gd name="connsiteX212" fmla="*/ 750769 w 3332855"/>
                <a:gd name="connsiteY212" fmla="*/ 237933 h 422296"/>
                <a:gd name="connsiteX213" fmla="*/ 784321 w 3332855"/>
                <a:gd name="connsiteY213" fmla="*/ 405081 h 422296"/>
                <a:gd name="connsiteX214" fmla="*/ 639439 w 3332855"/>
                <a:gd name="connsiteY214" fmla="*/ 403862 h 422296"/>
                <a:gd name="connsiteX215" fmla="*/ 641573 w 3332855"/>
                <a:gd name="connsiteY215" fmla="*/ 337978 h 422296"/>
                <a:gd name="connsiteX216" fmla="*/ 636999 w 3332855"/>
                <a:gd name="connsiteY216" fmla="*/ 319677 h 422296"/>
                <a:gd name="connsiteX217" fmla="*/ 616562 w 3332855"/>
                <a:gd name="connsiteY217" fmla="*/ 329743 h 422296"/>
                <a:gd name="connsiteX218" fmla="*/ 593991 w 3332855"/>
                <a:gd name="connsiteY218" fmla="*/ 330658 h 422296"/>
                <a:gd name="connsiteX219" fmla="*/ 580570 w 3332855"/>
                <a:gd name="connsiteY219" fmla="*/ 342553 h 422296"/>
                <a:gd name="connsiteX220" fmla="*/ 574775 w 3332855"/>
                <a:gd name="connsiteY220" fmla="*/ 389526 h 422296"/>
                <a:gd name="connsiteX221" fmla="*/ 565320 w 3332855"/>
                <a:gd name="connsiteY221" fmla="*/ 402641 h 422296"/>
                <a:gd name="connsiteX222" fmla="*/ 549153 w 3332855"/>
                <a:gd name="connsiteY222" fmla="*/ 398371 h 422296"/>
                <a:gd name="connsiteX223" fmla="*/ 519567 w 3332855"/>
                <a:gd name="connsiteY223" fmla="*/ 369090 h 422296"/>
                <a:gd name="connsiteX224" fmla="*/ 500656 w 3332855"/>
                <a:gd name="connsiteY224" fmla="*/ 376105 h 422296"/>
                <a:gd name="connsiteX225" fmla="*/ 511942 w 3332855"/>
                <a:gd name="connsiteY225" fmla="*/ 403556 h 422296"/>
                <a:gd name="connsiteX226" fmla="*/ 427147 w 3332855"/>
                <a:gd name="connsiteY226" fmla="*/ 403556 h 422296"/>
                <a:gd name="connsiteX227" fmla="*/ 448499 w 3332855"/>
                <a:gd name="connsiteY227" fmla="*/ 319067 h 422296"/>
                <a:gd name="connsiteX228" fmla="*/ 450329 w 3332855"/>
                <a:gd name="connsiteY228" fmla="*/ 288260 h 422296"/>
                <a:gd name="connsiteX229" fmla="*/ 499436 w 3332855"/>
                <a:gd name="connsiteY229" fmla="*/ 13746 h 422296"/>
                <a:gd name="connsiteX230" fmla="*/ 516211 w 3332855"/>
                <a:gd name="connsiteY230" fmla="*/ 20 h 422296"/>
                <a:gd name="connsiteX231" fmla="*/ 589416 w 3332855"/>
                <a:gd name="connsiteY231" fmla="*/ 325 h 422296"/>
                <a:gd name="connsiteX232" fmla="*/ 609242 w 3332855"/>
                <a:gd name="connsiteY232" fmla="*/ 14661 h 422296"/>
                <a:gd name="connsiteX233" fmla="*/ 633032 w 3332855"/>
                <a:gd name="connsiteY233" fmla="*/ 48212 h 422296"/>
                <a:gd name="connsiteX234" fmla="*/ 639438 w 3332855"/>
                <a:gd name="connsiteY234" fmla="*/ 46687 h 422296"/>
                <a:gd name="connsiteX235" fmla="*/ 652249 w 3332855"/>
                <a:gd name="connsiteY235" fmla="*/ 16490 h 422296"/>
                <a:gd name="connsiteX236" fmla="*/ 637608 w 3332855"/>
                <a:gd name="connsiteY236" fmla="*/ 2765 h 422296"/>
                <a:gd name="connsiteX237" fmla="*/ 650757 w 3332855"/>
                <a:gd name="connsiteY237" fmla="*/ 2255 h 422296"/>
                <a:gd name="connsiteX238" fmla="*/ 941154 w 3332855"/>
                <a:gd name="connsiteY238" fmla="*/ 34779 h 422296"/>
                <a:gd name="connsiteX239" fmla="*/ 915838 w 3332855"/>
                <a:gd name="connsiteY239" fmla="*/ 47589 h 422296"/>
                <a:gd name="connsiteX240" fmla="*/ 941459 w 3332855"/>
                <a:gd name="connsiteY240" fmla="*/ 56740 h 422296"/>
                <a:gd name="connsiteX241" fmla="*/ 941154 w 3332855"/>
                <a:gd name="connsiteY241" fmla="*/ 34779 h 422296"/>
                <a:gd name="connsiteX242" fmla="*/ 1172179 w 3332855"/>
                <a:gd name="connsiteY242" fmla="*/ 67270 h 422296"/>
                <a:gd name="connsiteX243" fmla="*/ 1155866 w 3332855"/>
                <a:gd name="connsiteY243" fmla="*/ 74310 h 422296"/>
                <a:gd name="connsiteX244" fmla="*/ 1144098 w 3332855"/>
                <a:gd name="connsiteY244" fmla="*/ 127639 h 422296"/>
                <a:gd name="connsiteX245" fmla="*/ 1148229 w 3332855"/>
                <a:gd name="connsiteY245" fmla="*/ 128765 h 422296"/>
                <a:gd name="connsiteX246" fmla="*/ 1170349 w 3332855"/>
                <a:gd name="connsiteY246" fmla="*/ 100176 h 422296"/>
                <a:gd name="connsiteX247" fmla="*/ 1177183 w 3332855"/>
                <a:gd name="connsiteY247" fmla="*/ 82870 h 422296"/>
                <a:gd name="connsiteX248" fmla="*/ 1172179 w 3332855"/>
                <a:gd name="connsiteY248" fmla="*/ 67270 h 422296"/>
                <a:gd name="connsiteX249" fmla="*/ 1179187 w 3332855"/>
                <a:gd name="connsiteY249" fmla="*/ 47925 h 422296"/>
                <a:gd name="connsiteX250" fmla="*/ 1174474 w 3332855"/>
                <a:gd name="connsiteY250" fmla="*/ 52902 h 422296"/>
                <a:gd name="connsiteX251" fmla="*/ 1186090 w 3332855"/>
                <a:gd name="connsiteY251" fmla="*/ 80689 h 422296"/>
                <a:gd name="connsiteX252" fmla="*/ 1193626 w 3332855"/>
                <a:gd name="connsiteY252" fmla="*/ 80310 h 422296"/>
                <a:gd name="connsiteX253" fmla="*/ 1201591 w 3332855"/>
                <a:gd name="connsiteY253" fmla="*/ 60431 h 422296"/>
                <a:gd name="connsiteX254" fmla="*/ 1179187 w 3332855"/>
                <a:gd name="connsiteY254" fmla="*/ 47925 h 422296"/>
                <a:gd name="connsiteX255" fmla="*/ 1616282 w 3332855"/>
                <a:gd name="connsiteY255" fmla="*/ 98520 h 422296"/>
                <a:gd name="connsiteX256" fmla="*/ 1612013 w 3332855"/>
                <a:gd name="connsiteY256" fmla="*/ 99741 h 422296"/>
                <a:gd name="connsiteX257" fmla="*/ 1616891 w 3332855"/>
                <a:gd name="connsiteY257" fmla="*/ 120176 h 422296"/>
                <a:gd name="connsiteX258" fmla="*/ 1601946 w 3332855"/>
                <a:gd name="connsiteY258" fmla="*/ 131157 h 422296"/>
                <a:gd name="connsiteX259" fmla="*/ 1604081 w 3332855"/>
                <a:gd name="connsiteY259" fmla="*/ 136647 h 422296"/>
                <a:gd name="connsiteX260" fmla="*/ 1642819 w 3332855"/>
                <a:gd name="connsiteY260" fmla="*/ 132987 h 422296"/>
                <a:gd name="connsiteX261" fmla="*/ 1616282 w 3332855"/>
                <a:gd name="connsiteY261" fmla="*/ 98520 h 422296"/>
                <a:gd name="connsiteX262" fmla="*/ 2234782 w 3332855"/>
                <a:gd name="connsiteY262" fmla="*/ 158915 h 422296"/>
                <a:gd name="connsiteX263" fmla="*/ 2218920 w 3332855"/>
                <a:gd name="connsiteY263" fmla="*/ 163794 h 422296"/>
                <a:gd name="connsiteX264" fmla="*/ 2243321 w 3332855"/>
                <a:gd name="connsiteY264" fmla="*/ 189111 h 422296"/>
                <a:gd name="connsiteX265" fmla="*/ 2249116 w 3332855"/>
                <a:gd name="connsiteY265" fmla="*/ 186061 h 422296"/>
                <a:gd name="connsiteX266" fmla="*/ 2246982 w 3332855"/>
                <a:gd name="connsiteY266" fmla="*/ 178436 h 422296"/>
                <a:gd name="connsiteX267" fmla="*/ 2234782 w 3332855"/>
                <a:gd name="connsiteY267" fmla="*/ 158915 h 422296"/>
                <a:gd name="connsiteX268" fmla="*/ 1389655 w 3332855"/>
                <a:gd name="connsiteY268" fmla="*/ 30502 h 422296"/>
                <a:gd name="connsiteX269" fmla="*/ 1364339 w 3332855"/>
                <a:gd name="connsiteY269" fmla="*/ 43312 h 422296"/>
                <a:gd name="connsiteX270" fmla="*/ 1389960 w 3332855"/>
                <a:gd name="connsiteY270" fmla="*/ 52463 h 422296"/>
                <a:gd name="connsiteX271" fmla="*/ 1389655 w 3332855"/>
                <a:gd name="connsiteY271" fmla="*/ 30502 h 422296"/>
                <a:gd name="connsiteX272" fmla="*/ 1221628 w 3332855"/>
                <a:gd name="connsiteY272" fmla="*/ 1 h 422296"/>
                <a:gd name="connsiteX273" fmla="*/ 1221628 w 3332855"/>
                <a:gd name="connsiteY273" fmla="*/ 401022 h 422296"/>
                <a:gd name="connsiteX274" fmla="*/ 1134110 w 3332855"/>
                <a:gd name="connsiteY274" fmla="*/ 401022 h 422296"/>
                <a:gd name="connsiteX275" fmla="*/ 1044317 w 3332855"/>
                <a:gd name="connsiteY275" fmla="*/ 235833 h 422296"/>
                <a:gd name="connsiteX276" fmla="*/ 1078525 w 3332855"/>
                <a:gd name="connsiteY276" fmla="*/ 241915 h 422296"/>
                <a:gd name="connsiteX277" fmla="*/ 1079480 w 3332855"/>
                <a:gd name="connsiteY277" fmla="*/ 237742 h 422296"/>
                <a:gd name="connsiteX278" fmla="*/ 1050003 w 3332855"/>
                <a:gd name="connsiteY278" fmla="*/ 216818 h 422296"/>
                <a:gd name="connsiteX279" fmla="*/ 1032432 w 3332855"/>
                <a:gd name="connsiteY279" fmla="*/ 210702 h 422296"/>
                <a:gd name="connsiteX280" fmla="*/ 1030952 w 3332855"/>
                <a:gd name="connsiteY280" fmla="*/ 211245 h 422296"/>
                <a:gd name="connsiteX281" fmla="*/ 997542 w 3332855"/>
                <a:gd name="connsiteY281" fmla="*/ 149781 h 422296"/>
                <a:gd name="connsiteX282" fmla="*/ 1006011 w 3332855"/>
                <a:gd name="connsiteY282" fmla="*/ 145824 h 422296"/>
                <a:gd name="connsiteX283" fmla="*/ 1005323 w 3332855"/>
                <a:gd name="connsiteY283" fmla="*/ 138310 h 422296"/>
                <a:gd name="connsiteX284" fmla="*/ 985131 w 3332855"/>
                <a:gd name="connsiteY284" fmla="*/ 131170 h 422296"/>
                <a:gd name="connsiteX285" fmla="*/ 973559 w 3332855"/>
                <a:gd name="connsiteY285" fmla="*/ 154071 h 422296"/>
                <a:gd name="connsiteX286" fmla="*/ 978726 w 3332855"/>
                <a:gd name="connsiteY286" fmla="*/ 158575 h 422296"/>
                <a:gd name="connsiteX287" fmla="*/ 992161 w 3332855"/>
                <a:gd name="connsiteY287" fmla="*/ 152296 h 422296"/>
                <a:gd name="connsiteX288" fmla="*/ 992891 w 3332855"/>
                <a:gd name="connsiteY288" fmla="*/ 162143 h 422296"/>
                <a:gd name="connsiteX289" fmla="*/ 992890 w 3332855"/>
                <a:gd name="connsiteY289" fmla="*/ 189844 h 422296"/>
                <a:gd name="connsiteX290" fmla="*/ 968414 w 3332855"/>
                <a:gd name="connsiteY290" fmla="*/ 172470 h 422296"/>
                <a:gd name="connsiteX291" fmla="*/ 950842 w 3332855"/>
                <a:gd name="connsiteY291" fmla="*/ 166354 h 422296"/>
                <a:gd name="connsiteX292" fmla="*/ 935461 w 3332855"/>
                <a:gd name="connsiteY292" fmla="*/ 171998 h 422296"/>
                <a:gd name="connsiteX293" fmla="*/ 943167 w 3332855"/>
                <a:gd name="connsiteY293" fmla="*/ 188007 h 422296"/>
                <a:gd name="connsiteX294" fmla="*/ 992891 w 3332855"/>
                <a:gd name="connsiteY294" fmla="*/ 196848 h 422296"/>
                <a:gd name="connsiteX295" fmla="*/ 992890 w 3332855"/>
                <a:gd name="connsiteY295" fmla="*/ 260834 h 422296"/>
                <a:gd name="connsiteX296" fmla="*/ 991845 w 3332855"/>
                <a:gd name="connsiteY296" fmla="*/ 260696 h 422296"/>
                <a:gd name="connsiteX297" fmla="*/ 983438 w 3332855"/>
                <a:gd name="connsiteY297" fmla="*/ 279397 h 422296"/>
                <a:gd name="connsiteX298" fmla="*/ 992891 w 3332855"/>
                <a:gd name="connsiteY298" fmla="*/ 279645 h 422296"/>
                <a:gd name="connsiteX299" fmla="*/ 992890 w 3332855"/>
                <a:gd name="connsiteY299" fmla="*/ 401022 h 422296"/>
                <a:gd name="connsiteX300" fmla="*/ 909950 w 3332855"/>
                <a:gd name="connsiteY300" fmla="*/ 401022 h 422296"/>
                <a:gd name="connsiteX301" fmla="*/ 909950 w 3332855"/>
                <a:gd name="connsiteY301" fmla="*/ 1 h 422296"/>
                <a:gd name="connsiteX302" fmla="*/ 1017531 w 3332855"/>
                <a:gd name="connsiteY302" fmla="*/ 1 h 422296"/>
                <a:gd name="connsiteX303" fmla="*/ 1039920 w 3332855"/>
                <a:gd name="connsiteY303" fmla="*/ 41637 h 422296"/>
                <a:gd name="connsiteX304" fmla="*/ 1018018 w 3332855"/>
                <a:gd name="connsiteY304" fmla="*/ 47895 h 422296"/>
                <a:gd name="connsiteX305" fmla="*/ 1047003 w 3332855"/>
                <a:gd name="connsiteY305" fmla="*/ 54809 h 422296"/>
                <a:gd name="connsiteX306" fmla="*/ 1078849 w 3332855"/>
                <a:gd name="connsiteY306" fmla="*/ 114029 h 422296"/>
                <a:gd name="connsiteX307" fmla="*/ 1066219 w 3332855"/>
                <a:gd name="connsiteY307" fmla="*/ 116999 h 422296"/>
                <a:gd name="connsiteX308" fmla="*/ 1045271 w 3332855"/>
                <a:gd name="connsiteY308" fmla="*/ 167435 h 422296"/>
                <a:gd name="connsiteX309" fmla="*/ 1049140 w 3332855"/>
                <a:gd name="connsiteY309" fmla="*/ 169268 h 422296"/>
                <a:gd name="connsiteX310" fmla="*/ 1075936 w 3332855"/>
                <a:gd name="connsiteY310" fmla="*/ 145006 h 422296"/>
                <a:gd name="connsiteX311" fmla="*/ 1085702 w 3332855"/>
                <a:gd name="connsiteY311" fmla="*/ 129169 h 422296"/>
                <a:gd name="connsiteX312" fmla="*/ 1085271 w 3332855"/>
                <a:gd name="connsiteY312" fmla="*/ 125971 h 422296"/>
                <a:gd name="connsiteX313" fmla="*/ 1141017 w 3332855"/>
                <a:gd name="connsiteY313" fmla="*/ 229635 h 422296"/>
                <a:gd name="connsiteX314" fmla="*/ 1139271 w 3332855"/>
                <a:gd name="connsiteY314" fmla="*/ 209497 h 422296"/>
                <a:gd name="connsiteX315" fmla="*/ 1139271 w 3332855"/>
                <a:gd name="connsiteY315" fmla="*/ 1 h 422296"/>
                <a:gd name="connsiteX316" fmla="*/ 1602861 w 3332855"/>
                <a:gd name="connsiteY316" fmla="*/ 49108 h 422296"/>
                <a:gd name="connsiteX317" fmla="*/ 1588220 w 3332855"/>
                <a:gd name="connsiteY317" fmla="*/ 59173 h 422296"/>
                <a:gd name="connsiteX318" fmla="*/ 1587001 w 3332855"/>
                <a:gd name="connsiteY318" fmla="*/ 113771 h 422296"/>
                <a:gd name="connsiteX319" fmla="*/ 1591271 w 3332855"/>
                <a:gd name="connsiteY319" fmla="*/ 114076 h 422296"/>
                <a:gd name="connsiteX320" fmla="*/ 1607436 w 3332855"/>
                <a:gd name="connsiteY320" fmla="*/ 81744 h 422296"/>
                <a:gd name="connsiteX321" fmla="*/ 1610792 w 3332855"/>
                <a:gd name="connsiteY321" fmla="*/ 63443 h 422296"/>
                <a:gd name="connsiteX322" fmla="*/ 1602861 w 3332855"/>
                <a:gd name="connsiteY322" fmla="*/ 49108 h 422296"/>
                <a:gd name="connsiteX323" fmla="*/ 1509222 w 3332855"/>
                <a:gd name="connsiteY323" fmla="*/ 31417 h 422296"/>
                <a:gd name="connsiteX324" fmla="*/ 1466824 w 3332855"/>
                <a:gd name="connsiteY324" fmla="*/ 43312 h 422296"/>
                <a:gd name="connsiteX325" fmla="*/ 1500071 w 3332855"/>
                <a:gd name="connsiteY325" fmla="*/ 51243 h 422296"/>
                <a:gd name="connsiteX326" fmla="*/ 1509222 w 3332855"/>
                <a:gd name="connsiteY326" fmla="*/ 31417 h 422296"/>
                <a:gd name="connsiteX327" fmla="*/ 1613232 w 3332855"/>
                <a:gd name="connsiteY327" fmla="*/ 32637 h 422296"/>
                <a:gd name="connsiteX328" fmla="*/ 1609573 w 3332855"/>
                <a:gd name="connsiteY328" fmla="*/ 38432 h 422296"/>
                <a:gd name="connsiteX329" fmla="*/ 1626347 w 3332855"/>
                <a:gd name="connsiteY329" fmla="*/ 63443 h 422296"/>
                <a:gd name="connsiteX330" fmla="*/ 1633668 w 3332855"/>
                <a:gd name="connsiteY330" fmla="*/ 61613 h 422296"/>
                <a:gd name="connsiteX331" fmla="*/ 1637633 w 3332855"/>
                <a:gd name="connsiteY331" fmla="*/ 40568 h 422296"/>
                <a:gd name="connsiteX332" fmla="*/ 1613232 w 3332855"/>
                <a:gd name="connsiteY332" fmla="*/ 32637 h 422296"/>
                <a:gd name="connsiteX333" fmla="*/ 1601946 w 3332855"/>
                <a:gd name="connsiteY333" fmla="*/ 9456 h 422296"/>
                <a:gd name="connsiteX334" fmla="*/ 1596456 w 3332855"/>
                <a:gd name="connsiteY334" fmla="*/ 34162 h 422296"/>
                <a:gd name="connsiteX335" fmla="*/ 1624822 w 3332855"/>
                <a:gd name="connsiteY335" fmla="*/ 19521 h 422296"/>
                <a:gd name="connsiteX336" fmla="*/ 1671794 w 3332855"/>
                <a:gd name="connsiteY336" fmla="*/ 87844 h 422296"/>
                <a:gd name="connsiteX337" fmla="*/ 1669354 w 3332855"/>
                <a:gd name="connsiteY337" fmla="*/ 340703 h 422296"/>
                <a:gd name="connsiteX338" fmla="*/ 1637938 w 3332855"/>
                <a:gd name="connsiteY338" fmla="*/ 387676 h 422296"/>
                <a:gd name="connsiteX339" fmla="*/ 1622992 w 3332855"/>
                <a:gd name="connsiteY339" fmla="*/ 389201 h 422296"/>
                <a:gd name="connsiteX340" fmla="*/ 1610487 w 3332855"/>
                <a:gd name="connsiteY340" fmla="*/ 391641 h 422296"/>
                <a:gd name="connsiteX341" fmla="*/ 1565039 w 3332855"/>
                <a:gd name="connsiteY341" fmla="*/ 402622 h 422296"/>
                <a:gd name="connsiteX342" fmla="*/ 1513187 w 3332855"/>
                <a:gd name="connsiteY342" fmla="*/ 397742 h 422296"/>
                <a:gd name="connsiteX343" fmla="*/ 1500377 w 3332855"/>
                <a:gd name="connsiteY343" fmla="*/ 390725 h 422296"/>
                <a:gd name="connsiteX344" fmla="*/ 1472009 w 3332855"/>
                <a:gd name="connsiteY344" fmla="*/ 400791 h 422296"/>
                <a:gd name="connsiteX345" fmla="*/ 1496716 w 3332855"/>
                <a:gd name="connsiteY345" fmla="*/ 366324 h 422296"/>
                <a:gd name="connsiteX346" fmla="*/ 1496106 w 3332855"/>
                <a:gd name="connsiteY346" fmla="*/ 357784 h 422296"/>
                <a:gd name="connsiteX347" fmla="*/ 1506477 w 3332855"/>
                <a:gd name="connsiteY347" fmla="*/ 336433 h 422296"/>
                <a:gd name="connsiteX348" fmla="*/ 1518372 w 3332855"/>
                <a:gd name="connsiteY348" fmla="*/ 359309 h 422296"/>
                <a:gd name="connsiteX349" fmla="*/ 1537283 w 3332855"/>
                <a:gd name="connsiteY349" fmla="*/ 317522 h 422296"/>
                <a:gd name="connsiteX350" fmla="*/ 1532708 w 3332855"/>
                <a:gd name="connsiteY350" fmla="*/ 305017 h 422296"/>
                <a:gd name="connsiteX351" fmla="*/ 1533317 w 3332855"/>
                <a:gd name="connsiteY351" fmla="*/ 96386 h 422296"/>
                <a:gd name="connsiteX352" fmla="*/ 1492445 w 3332855"/>
                <a:gd name="connsiteY352" fmla="*/ 68628 h 422296"/>
                <a:gd name="connsiteX353" fmla="*/ 1487260 w 3332855"/>
                <a:gd name="connsiteY353" fmla="*/ 80525 h 422296"/>
                <a:gd name="connsiteX354" fmla="*/ 1486650 w 3332855"/>
                <a:gd name="connsiteY354" fmla="*/ 185755 h 422296"/>
                <a:gd name="connsiteX355" fmla="*/ 1485125 w 3332855"/>
                <a:gd name="connsiteY355" fmla="*/ 202226 h 422296"/>
                <a:gd name="connsiteX356" fmla="*/ 1484821 w 3332855"/>
                <a:gd name="connsiteY356" fmla="*/ 202226 h 422296"/>
                <a:gd name="connsiteX357" fmla="*/ 1466824 w 3332855"/>
                <a:gd name="connsiteY357" fmla="*/ 219611 h 422296"/>
                <a:gd name="connsiteX358" fmla="*/ 1484821 w 3332855"/>
                <a:gd name="connsiteY358" fmla="*/ 202226 h 422296"/>
                <a:gd name="connsiteX359" fmla="*/ 1486040 w 3332855"/>
                <a:gd name="connsiteY359" fmla="*/ 303491 h 422296"/>
                <a:gd name="connsiteX360" fmla="*/ 1479330 w 3332855"/>
                <a:gd name="connsiteY360" fmla="*/ 348938 h 422296"/>
                <a:gd name="connsiteX361" fmla="*/ 1481465 w 3332855"/>
                <a:gd name="connsiteY361" fmla="*/ 355954 h 422296"/>
                <a:gd name="connsiteX362" fmla="*/ 1475060 w 3332855"/>
                <a:gd name="connsiteY362" fmla="*/ 367545 h 422296"/>
                <a:gd name="connsiteX363" fmla="*/ 1443033 w 3332855"/>
                <a:gd name="connsiteY363" fmla="*/ 388286 h 422296"/>
                <a:gd name="connsiteX364" fmla="*/ 1464690 w 3332855"/>
                <a:gd name="connsiteY364" fmla="*/ 403842 h 422296"/>
                <a:gd name="connsiteX365" fmla="*/ 1347258 w 3332855"/>
                <a:gd name="connsiteY365" fmla="*/ 403537 h 422296"/>
                <a:gd name="connsiteX366" fmla="*/ 1348173 w 3332855"/>
                <a:gd name="connsiteY366" fmla="*/ 96080 h 422296"/>
                <a:gd name="connsiteX367" fmla="*/ 1364339 w 3332855"/>
                <a:gd name="connsiteY367" fmla="*/ 93335 h 422296"/>
                <a:gd name="connsiteX368" fmla="*/ 1373794 w 3332855"/>
                <a:gd name="connsiteY368" fmla="*/ 82965 h 422296"/>
                <a:gd name="connsiteX369" fmla="*/ 1370439 w 3332855"/>
                <a:gd name="connsiteY369" fmla="*/ 75339 h 422296"/>
                <a:gd name="connsiteX370" fmla="*/ 1360374 w 3332855"/>
                <a:gd name="connsiteY370" fmla="*/ 84185 h 422296"/>
                <a:gd name="connsiteX371" fmla="*/ 1350918 w 3332855"/>
                <a:gd name="connsiteY371" fmla="*/ 91505 h 422296"/>
                <a:gd name="connsiteX372" fmla="*/ 1347867 w 3332855"/>
                <a:gd name="connsiteY372" fmla="*/ 0 h 422296"/>
                <a:gd name="connsiteX373" fmla="*/ 1601946 w 3332855"/>
                <a:gd name="connsiteY373" fmla="*/ 9456 h 422296"/>
                <a:gd name="connsiteX374" fmla="*/ 2453477 w 3332855"/>
                <a:gd name="connsiteY374" fmla="*/ 67104 h 422296"/>
                <a:gd name="connsiteX375" fmla="*/ 2433346 w 3332855"/>
                <a:gd name="connsiteY375" fmla="*/ 77170 h 422296"/>
                <a:gd name="connsiteX376" fmla="*/ 2444060 w 3332855"/>
                <a:gd name="connsiteY376" fmla="*/ 106909 h 422296"/>
                <a:gd name="connsiteX377" fmla="*/ 2447826 w 3332855"/>
                <a:gd name="connsiteY377" fmla="*/ 109241 h 422296"/>
                <a:gd name="connsiteX378" fmla="*/ 2447987 w 3332855"/>
                <a:gd name="connsiteY378" fmla="*/ 110112 h 422296"/>
                <a:gd name="connsiteX379" fmla="*/ 2459577 w 3332855"/>
                <a:gd name="connsiteY379" fmla="*/ 116518 h 422296"/>
                <a:gd name="connsiteX380" fmla="*/ 2447826 w 3332855"/>
                <a:gd name="connsiteY380" fmla="*/ 109241 h 422296"/>
                <a:gd name="connsiteX381" fmla="*/ 2442802 w 3332855"/>
                <a:gd name="connsiteY381" fmla="*/ 82050 h 422296"/>
                <a:gd name="connsiteX382" fmla="*/ 2455612 w 3332855"/>
                <a:gd name="connsiteY382" fmla="*/ 69850 h 422296"/>
                <a:gd name="connsiteX383" fmla="*/ 2453477 w 3332855"/>
                <a:gd name="connsiteY383" fmla="*/ 67104 h 422296"/>
                <a:gd name="connsiteX384" fmla="*/ 2034118 w 3332855"/>
                <a:gd name="connsiteY384" fmla="*/ 916 h 422296"/>
                <a:gd name="connsiteX385" fmla="*/ 2034118 w 3332855"/>
                <a:gd name="connsiteY385" fmla="*/ 79305 h 422296"/>
                <a:gd name="connsiteX386" fmla="*/ 1965794 w 3332855"/>
                <a:gd name="connsiteY386" fmla="*/ 79611 h 422296"/>
                <a:gd name="connsiteX387" fmla="*/ 1939562 w 3332855"/>
                <a:gd name="connsiteY387" fmla="*/ 105231 h 422296"/>
                <a:gd name="connsiteX388" fmla="*/ 1939563 w 3332855"/>
                <a:gd name="connsiteY388" fmla="*/ 161355 h 422296"/>
                <a:gd name="connsiteX389" fmla="*/ 1924007 w 3332855"/>
                <a:gd name="connsiteY389" fmla="*/ 144884 h 422296"/>
                <a:gd name="connsiteX390" fmla="*/ 1898690 w 3332855"/>
                <a:gd name="connsiteY390" fmla="*/ 119873 h 422296"/>
                <a:gd name="connsiteX391" fmla="*/ 1901436 w 3332855"/>
                <a:gd name="connsiteY391" fmla="*/ 147020 h 422296"/>
                <a:gd name="connsiteX392" fmla="*/ 1880084 w 3332855"/>
                <a:gd name="connsiteY392" fmla="*/ 182707 h 422296"/>
                <a:gd name="connsiteX393" fmla="*/ 1885880 w 3332855"/>
                <a:gd name="connsiteY393" fmla="*/ 187586 h 422296"/>
                <a:gd name="connsiteX394" fmla="*/ 1902655 w 3332855"/>
                <a:gd name="connsiteY394" fmla="*/ 173251 h 422296"/>
                <a:gd name="connsiteX395" fmla="*/ 1956339 w 3332855"/>
                <a:gd name="connsiteY395" fmla="*/ 167455 h 422296"/>
                <a:gd name="connsiteX396" fmla="*/ 1979215 w 3332855"/>
                <a:gd name="connsiteY396" fmla="*/ 159524 h 422296"/>
                <a:gd name="connsiteX397" fmla="*/ 2021918 w 3332855"/>
                <a:gd name="connsiteY397" fmla="*/ 159525 h 422296"/>
                <a:gd name="connsiteX398" fmla="*/ 2027712 w 3332855"/>
                <a:gd name="connsiteY398" fmla="*/ 161660 h 422296"/>
                <a:gd name="connsiteX399" fmla="*/ 2027407 w 3332855"/>
                <a:gd name="connsiteY399" fmla="*/ 233034 h 422296"/>
                <a:gd name="connsiteX400" fmla="*/ 1966709 w 3332855"/>
                <a:gd name="connsiteY400" fmla="*/ 215343 h 422296"/>
                <a:gd name="connsiteX401" fmla="*/ 1966709 w 3332855"/>
                <a:gd name="connsiteY401" fmla="*/ 231204 h 422296"/>
                <a:gd name="connsiteX402" fmla="*/ 1963964 w 3332855"/>
                <a:gd name="connsiteY402" fmla="*/ 232424 h 422296"/>
                <a:gd name="connsiteX403" fmla="*/ 1938648 w 3332855"/>
                <a:gd name="connsiteY403" fmla="*/ 263231 h 422296"/>
                <a:gd name="connsiteX404" fmla="*/ 1934683 w 3332855"/>
                <a:gd name="connsiteY404" fmla="*/ 306543 h 422296"/>
                <a:gd name="connsiteX405" fmla="*/ 1924922 w 3332855"/>
                <a:gd name="connsiteY405" fmla="*/ 313559 h 422296"/>
                <a:gd name="connsiteX406" fmla="*/ 1907536 w 3332855"/>
                <a:gd name="connsiteY406" fmla="*/ 331860 h 422296"/>
                <a:gd name="connsiteX407" fmla="*/ 2007581 w 3332855"/>
                <a:gd name="connsiteY407" fmla="*/ 324844 h 422296"/>
                <a:gd name="connsiteX408" fmla="*/ 2011242 w 3332855"/>
                <a:gd name="connsiteY408" fmla="*/ 372426 h 422296"/>
                <a:gd name="connsiteX409" fmla="*/ 2035948 w 3332855"/>
                <a:gd name="connsiteY409" fmla="*/ 370902 h 422296"/>
                <a:gd name="connsiteX410" fmla="*/ 2045098 w 3332855"/>
                <a:gd name="connsiteY410" fmla="*/ 404454 h 422296"/>
                <a:gd name="connsiteX411" fmla="*/ 2011851 w 3332855"/>
                <a:gd name="connsiteY411" fmla="*/ 403539 h 422296"/>
                <a:gd name="connsiteX412" fmla="*/ 2019782 w 3332855"/>
                <a:gd name="connsiteY412" fmla="*/ 391338 h 422296"/>
                <a:gd name="connsiteX413" fmla="*/ 2018257 w 3332855"/>
                <a:gd name="connsiteY413" fmla="*/ 387068 h 422296"/>
                <a:gd name="connsiteX414" fmla="*/ 1969760 w 3332855"/>
                <a:gd name="connsiteY414" fmla="*/ 401403 h 422296"/>
                <a:gd name="connsiteX415" fmla="*/ 1946883 w 3332855"/>
                <a:gd name="connsiteY415" fmla="*/ 346806 h 422296"/>
                <a:gd name="connsiteX416" fmla="*/ 1912721 w 3332855"/>
                <a:gd name="connsiteY416" fmla="*/ 366631 h 422296"/>
                <a:gd name="connsiteX417" fmla="*/ 1912722 w 3332855"/>
                <a:gd name="connsiteY417" fmla="*/ 403539 h 422296"/>
                <a:gd name="connsiteX418" fmla="*/ 1799865 w 3332855"/>
                <a:gd name="connsiteY418" fmla="*/ 402014 h 422296"/>
                <a:gd name="connsiteX419" fmla="*/ 1800170 w 3332855"/>
                <a:gd name="connsiteY419" fmla="*/ 257435 h 422296"/>
                <a:gd name="connsiteX420" fmla="*/ 1844094 w 3332855"/>
                <a:gd name="connsiteY420" fmla="*/ 274517 h 422296"/>
                <a:gd name="connsiteX421" fmla="*/ 1846533 w 3332855"/>
                <a:gd name="connsiteY421" fmla="*/ 265061 h 422296"/>
                <a:gd name="connsiteX422" fmla="*/ 1825181 w 3332855"/>
                <a:gd name="connsiteY422" fmla="*/ 255301 h 422296"/>
                <a:gd name="connsiteX423" fmla="*/ 1797425 w 3332855"/>
                <a:gd name="connsiteY423" fmla="*/ 247980 h 422296"/>
                <a:gd name="connsiteX424" fmla="*/ 1805355 w 3332855"/>
                <a:gd name="connsiteY424" fmla="*/ 205887 h 422296"/>
                <a:gd name="connsiteX425" fmla="*/ 1802916 w 3332855"/>
                <a:gd name="connsiteY425" fmla="*/ 175995 h 422296"/>
                <a:gd name="connsiteX426" fmla="*/ 1800171 w 3332855"/>
                <a:gd name="connsiteY426" fmla="*/ 168065 h 422296"/>
                <a:gd name="connsiteX427" fmla="*/ 1800476 w 3332855"/>
                <a:gd name="connsiteY427" fmla="*/ 34468 h 422296"/>
                <a:gd name="connsiteX428" fmla="*/ 1819691 w 3332855"/>
                <a:gd name="connsiteY428" fmla="*/ 8541 h 422296"/>
                <a:gd name="connsiteX429" fmla="*/ 1804440 w 3332855"/>
                <a:gd name="connsiteY429" fmla="*/ 86321 h 422296"/>
                <a:gd name="connsiteX430" fmla="*/ 1842873 w 3332855"/>
                <a:gd name="connsiteY430" fmla="*/ 59174 h 422296"/>
                <a:gd name="connsiteX431" fmla="*/ 1837688 w 3332855"/>
                <a:gd name="connsiteY431" fmla="*/ 42703 h 422296"/>
                <a:gd name="connsiteX432" fmla="*/ 1831892 w 3332855"/>
                <a:gd name="connsiteY432" fmla="*/ 23793 h 422296"/>
                <a:gd name="connsiteX433" fmla="*/ 1825791 w 3332855"/>
                <a:gd name="connsiteY433" fmla="*/ 2441 h 422296"/>
                <a:gd name="connsiteX434" fmla="*/ 1831892 w 3332855"/>
                <a:gd name="connsiteY434" fmla="*/ 306 h 422296"/>
                <a:gd name="connsiteX435" fmla="*/ 1860258 w 3332855"/>
                <a:gd name="connsiteY435" fmla="*/ 1 h 422296"/>
                <a:gd name="connsiteX436" fmla="*/ 1881610 w 3332855"/>
                <a:gd name="connsiteY436" fmla="*/ 13117 h 422296"/>
                <a:gd name="connsiteX437" fmla="*/ 1897470 w 3332855"/>
                <a:gd name="connsiteY437" fmla="*/ 14642 h 422296"/>
                <a:gd name="connsiteX438" fmla="*/ 1928582 w 3332855"/>
                <a:gd name="connsiteY438" fmla="*/ 18912 h 422296"/>
                <a:gd name="connsiteX439" fmla="*/ 1949323 w 3332855"/>
                <a:gd name="connsiteY439" fmla="*/ 5186 h 422296"/>
                <a:gd name="connsiteX440" fmla="*/ 1946883 w 3332855"/>
                <a:gd name="connsiteY440" fmla="*/ 611 h 422296"/>
                <a:gd name="connsiteX441" fmla="*/ 2034118 w 3332855"/>
                <a:gd name="connsiteY441" fmla="*/ 916 h 422296"/>
                <a:gd name="connsiteX442" fmla="*/ 3240739 w 3332855"/>
                <a:gd name="connsiteY442" fmla="*/ 156703 h 422296"/>
                <a:gd name="connsiteX443" fmla="*/ 3240434 w 3332855"/>
                <a:gd name="connsiteY443" fmla="*/ 157008 h 422296"/>
                <a:gd name="connsiteX444" fmla="*/ 3240421 w 3332855"/>
                <a:gd name="connsiteY444" fmla="*/ 156719 h 422296"/>
                <a:gd name="connsiteX445" fmla="*/ 3240434 w 3332855"/>
                <a:gd name="connsiteY445" fmla="*/ 156703 h 422296"/>
                <a:gd name="connsiteX446" fmla="*/ 3240739 w 3332855"/>
                <a:gd name="connsiteY446" fmla="*/ 156703 h 422296"/>
                <a:gd name="connsiteX447" fmla="*/ 2237221 w 3332855"/>
                <a:gd name="connsiteY447" fmla="*/ 7626 h 422296"/>
                <a:gd name="connsiteX448" fmla="*/ 2202144 w 3332855"/>
                <a:gd name="connsiteY448" fmla="*/ 25623 h 422296"/>
                <a:gd name="connsiteX449" fmla="*/ 2196349 w 3332855"/>
                <a:gd name="connsiteY449" fmla="*/ 12201 h 422296"/>
                <a:gd name="connsiteX450" fmla="*/ 2192994 w 3332855"/>
                <a:gd name="connsiteY450" fmla="*/ 11896 h 422296"/>
                <a:gd name="connsiteX451" fmla="*/ 2187503 w 3332855"/>
                <a:gd name="connsiteY451" fmla="*/ 44533 h 422296"/>
                <a:gd name="connsiteX452" fmla="*/ 2200313 w 3332855"/>
                <a:gd name="connsiteY452" fmla="*/ 50634 h 422296"/>
                <a:gd name="connsiteX453" fmla="*/ 2224411 w 3332855"/>
                <a:gd name="connsiteY453" fmla="*/ 44228 h 422296"/>
                <a:gd name="connsiteX454" fmla="*/ 2220445 w 3332855"/>
                <a:gd name="connsiteY454" fmla="*/ 26842 h 422296"/>
                <a:gd name="connsiteX455" fmla="*/ 2237221 w 3332855"/>
                <a:gd name="connsiteY455" fmla="*/ 7626 h 422296"/>
                <a:gd name="connsiteX456" fmla="*/ 3260870 w 3332855"/>
                <a:gd name="connsiteY456" fmla="*/ 148162 h 422296"/>
                <a:gd name="connsiteX457" fmla="*/ 3265140 w 3332855"/>
                <a:gd name="connsiteY457" fmla="*/ 164633 h 422296"/>
                <a:gd name="connsiteX458" fmla="*/ 3251110 w 3332855"/>
                <a:gd name="connsiteY458" fmla="*/ 162193 h 422296"/>
                <a:gd name="connsiteX459" fmla="*/ 3254160 w 3332855"/>
                <a:gd name="connsiteY459" fmla="*/ 171649 h 422296"/>
                <a:gd name="connsiteX460" fmla="*/ 3250804 w 3332855"/>
                <a:gd name="connsiteY460" fmla="*/ 173478 h 422296"/>
                <a:gd name="connsiteX461" fmla="*/ 3241044 w 3332855"/>
                <a:gd name="connsiteY461" fmla="*/ 155483 h 422296"/>
                <a:gd name="connsiteX462" fmla="*/ 3260870 w 3332855"/>
                <a:gd name="connsiteY462" fmla="*/ 148162 h 422296"/>
                <a:gd name="connsiteX463" fmla="*/ 2822213 w 3332855"/>
                <a:gd name="connsiteY463" fmla="*/ 73806 h 422296"/>
                <a:gd name="connsiteX464" fmla="*/ 2820078 w 3332855"/>
                <a:gd name="connsiteY464" fmla="*/ 104002 h 422296"/>
                <a:gd name="connsiteX465" fmla="*/ 2782866 w 3332855"/>
                <a:gd name="connsiteY465" fmla="*/ 105223 h 422296"/>
                <a:gd name="connsiteX466" fmla="*/ 2766089 w 3332855"/>
                <a:gd name="connsiteY466" fmla="*/ 106748 h 422296"/>
                <a:gd name="connsiteX467" fmla="*/ 2742298 w 3332855"/>
                <a:gd name="connsiteY467" fmla="*/ 136029 h 422296"/>
                <a:gd name="connsiteX468" fmla="*/ 2812758 w 3332855"/>
                <a:gd name="connsiteY468" fmla="*/ 143044 h 422296"/>
                <a:gd name="connsiteX469" fmla="*/ 2819467 w 3332855"/>
                <a:gd name="connsiteY469" fmla="*/ 160735 h 422296"/>
                <a:gd name="connsiteX470" fmla="*/ 2862475 w 3332855"/>
                <a:gd name="connsiteY470" fmla="*/ 149450 h 422296"/>
                <a:gd name="connsiteX471" fmla="*/ 2837464 w 3332855"/>
                <a:gd name="connsiteY471" fmla="*/ 121084 h 422296"/>
                <a:gd name="connsiteX472" fmla="*/ 2850579 w 3332855"/>
                <a:gd name="connsiteY472" fmla="*/ 130843 h 422296"/>
                <a:gd name="connsiteX473" fmla="*/ 2843564 w 3332855"/>
                <a:gd name="connsiteY473" fmla="*/ 93632 h 422296"/>
                <a:gd name="connsiteX474" fmla="*/ 2822213 w 3332855"/>
                <a:gd name="connsiteY474" fmla="*/ 73806 h 422296"/>
                <a:gd name="connsiteX475" fmla="*/ 2803607 w 3332855"/>
                <a:gd name="connsiteY475" fmla="*/ 34153 h 422296"/>
                <a:gd name="connsiteX476" fmla="*/ 2798116 w 3332855"/>
                <a:gd name="connsiteY476" fmla="*/ 39339 h 422296"/>
                <a:gd name="connsiteX477" fmla="*/ 2813977 w 3332855"/>
                <a:gd name="connsiteY477" fmla="*/ 63436 h 422296"/>
                <a:gd name="connsiteX478" fmla="*/ 2819163 w 3332855"/>
                <a:gd name="connsiteY478" fmla="*/ 62520 h 422296"/>
                <a:gd name="connsiteX479" fmla="*/ 2817638 w 3332855"/>
                <a:gd name="connsiteY479" fmla="*/ 44524 h 422296"/>
                <a:gd name="connsiteX480" fmla="*/ 2803607 w 3332855"/>
                <a:gd name="connsiteY480" fmla="*/ 34153 h 422296"/>
                <a:gd name="connsiteX481" fmla="*/ 2607205 w 3332855"/>
                <a:gd name="connsiteY481" fmla="*/ 1831 h 422296"/>
                <a:gd name="connsiteX482" fmla="*/ 2605986 w 3332855"/>
                <a:gd name="connsiteY482" fmla="*/ 404148 h 422296"/>
                <a:gd name="connsiteX483" fmla="*/ 2499230 w 3332855"/>
                <a:gd name="connsiteY483" fmla="*/ 400487 h 422296"/>
                <a:gd name="connsiteX484" fmla="*/ 2485199 w 3332855"/>
                <a:gd name="connsiteY484" fmla="*/ 406588 h 422296"/>
                <a:gd name="connsiteX485" fmla="*/ 2485504 w 3332855"/>
                <a:gd name="connsiteY485" fmla="*/ 143969 h 422296"/>
                <a:gd name="connsiteX486" fmla="*/ 2481234 w 3332855"/>
                <a:gd name="connsiteY486" fmla="*/ 143054 h 422296"/>
                <a:gd name="connsiteX487" fmla="*/ 2465983 w 3332855"/>
                <a:gd name="connsiteY487" fmla="*/ 223578 h 422296"/>
                <a:gd name="connsiteX488" fmla="*/ 2434566 w 3332855"/>
                <a:gd name="connsiteY488" fmla="*/ 394387 h 422296"/>
                <a:gd name="connsiteX489" fmla="*/ 2423281 w 3332855"/>
                <a:gd name="connsiteY489" fmla="*/ 404148 h 422296"/>
                <a:gd name="connsiteX490" fmla="*/ 2356178 w 3332855"/>
                <a:gd name="connsiteY490" fmla="*/ 403843 h 422296"/>
                <a:gd name="connsiteX491" fmla="*/ 2345806 w 3332855"/>
                <a:gd name="connsiteY491" fmla="*/ 394998 h 422296"/>
                <a:gd name="connsiteX492" fmla="*/ 2306154 w 3332855"/>
                <a:gd name="connsiteY492" fmla="*/ 186976 h 422296"/>
                <a:gd name="connsiteX493" fmla="*/ 2312865 w 3332855"/>
                <a:gd name="connsiteY493" fmla="*/ 153424 h 422296"/>
                <a:gd name="connsiteX494" fmla="*/ 2283583 w 3332855"/>
                <a:gd name="connsiteY494" fmla="*/ 104927 h 422296"/>
                <a:gd name="connsiteX495" fmla="*/ 2257046 w 3332855"/>
                <a:gd name="connsiteY495" fmla="*/ 86930 h 422296"/>
                <a:gd name="connsiteX496" fmla="*/ 2241796 w 3332855"/>
                <a:gd name="connsiteY496" fmla="*/ 88456 h 422296"/>
                <a:gd name="connsiteX497" fmla="*/ 2241491 w 3332855"/>
                <a:gd name="connsiteY497" fmla="*/ 107977 h 422296"/>
                <a:gd name="connsiteX498" fmla="*/ 2250642 w 3332855"/>
                <a:gd name="connsiteY498" fmla="*/ 122007 h 422296"/>
                <a:gd name="connsiteX499" fmla="*/ 2258877 w 3332855"/>
                <a:gd name="connsiteY499" fmla="*/ 117127 h 422296"/>
                <a:gd name="connsiteX500" fmla="*/ 2261927 w 3332855"/>
                <a:gd name="connsiteY500" fmla="*/ 129023 h 422296"/>
                <a:gd name="connsiteX501" fmla="*/ 2267113 w 3332855"/>
                <a:gd name="connsiteY501" fmla="*/ 147323 h 422296"/>
                <a:gd name="connsiteX502" fmla="*/ 2293345 w 3332855"/>
                <a:gd name="connsiteY502" fmla="*/ 169895 h 422296"/>
                <a:gd name="connsiteX503" fmla="*/ 2292124 w 3332855"/>
                <a:gd name="connsiteY503" fmla="*/ 400183 h 422296"/>
                <a:gd name="connsiteX504" fmla="*/ 2189944 w 3332855"/>
                <a:gd name="connsiteY504" fmla="*/ 394998 h 422296"/>
                <a:gd name="connsiteX505" fmla="*/ 2174387 w 3332855"/>
                <a:gd name="connsiteY505" fmla="*/ 403233 h 422296"/>
                <a:gd name="connsiteX506" fmla="*/ 2170727 w 3332855"/>
                <a:gd name="connsiteY506" fmla="*/ 401098 h 422296"/>
                <a:gd name="connsiteX507" fmla="*/ 2179267 w 3332855"/>
                <a:gd name="connsiteY507" fmla="*/ 378222 h 422296"/>
                <a:gd name="connsiteX508" fmla="*/ 2171948 w 3332855"/>
                <a:gd name="connsiteY508" fmla="*/ 379137 h 422296"/>
                <a:gd name="connsiteX509" fmla="*/ 2172558 w 3332855"/>
                <a:gd name="connsiteY509" fmla="*/ 916 h 422296"/>
                <a:gd name="connsiteX510" fmla="*/ 2186589 w 3332855"/>
                <a:gd name="connsiteY510" fmla="*/ 1 h 422296"/>
                <a:gd name="connsiteX511" fmla="*/ 2339096 w 3332855"/>
                <a:gd name="connsiteY511" fmla="*/ 1 h 422296"/>
                <a:gd name="connsiteX512" fmla="*/ 2357397 w 3332855"/>
                <a:gd name="connsiteY512" fmla="*/ 15862 h 422296"/>
                <a:gd name="connsiteX513" fmla="*/ 2384544 w 3332855"/>
                <a:gd name="connsiteY513" fmla="*/ 161050 h 422296"/>
                <a:gd name="connsiteX514" fmla="*/ 2392779 w 3332855"/>
                <a:gd name="connsiteY514" fmla="*/ 183010 h 422296"/>
                <a:gd name="connsiteX515" fmla="*/ 2397965 w 3332855"/>
                <a:gd name="connsiteY515" fmla="*/ 158914 h 422296"/>
                <a:gd name="connsiteX516" fmla="*/ 2415960 w 3332855"/>
                <a:gd name="connsiteY516" fmla="*/ 71985 h 422296"/>
                <a:gd name="connsiteX517" fmla="*/ 2423585 w 3332855"/>
                <a:gd name="connsiteY517" fmla="*/ 11896 h 422296"/>
                <a:gd name="connsiteX518" fmla="*/ 2433955 w 3332855"/>
                <a:gd name="connsiteY518" fmla="*/ 1221 h 422296"/>
                <a:gd name="connsiteX519" fmla="*/ 2607205 w 3332855"/>
                <a:gd name="connsiteY519" fmla="*/ 1831 h 422296"/>
                <a:gd name="connsiteX520" fmla="*/ 2872846 w 3332855"/>
                <a:gd name="connsiteY520" fmla="*/ 1822 h 422296"/>
                <a:gd name="connsiteX521" fmla="*/ 2871931 w 3332855"/>
                <a:gd name="connsiteY521" fmla="*/ 405969 h 422296"/>
                <a:gd name="connsiteX522" fmla="*/ 2755719 w 3332855"/>
                <a:gd name="connsiteY522" fmla="*/ 402310 h 422296"/>
                <a:gd name="connsiteX523" fmla="*/ 2753279 w 3332855"/>
                <a:gd name="connsiteY523" fmla="*/ 381568 h 422296"/>
                <a:gd name="connsiteX524" fmla="*/ 2732843 w 3332855"/>
                <a:gd name="connsiteY524" fmla="*/ 358691 h 422296"/>
                <a:gd name="connsiteX525" fmla="*/ 2734063 w 3332855"/>
                <a:gd name="connsiteY525" fmla="*/ 71061 h 422296"/>
                <a:gd name="connsiteX526" fmla="*/ 2734064 w 3332855"/>
                <a:gd name="connsiteY526" fmla="*/ 11888 h 422296"/>
                <a:gd name="connsiteX527" fmla="*/ 2744434 w 3332855"/>
                <a:gd name="connsiteY527" fmla="*/ 1212 h 422296"/>
                <a:gd name="connsiteX528" fmla="*/ 2800252 w 3332855"/>
                <a:gd name="connsiteY528" fmla="*/ 2736 h 422296"/>
                <a:gd name="connsiteX529" fmla="*/ 2842039 w 3332855"/>
                <a:gd name="connsiteY529" fmla="*/ 1517 h 422296"/>
                <a:gd name="connsiteX530" fmla="*/ 2872846 w 3332855"/>
                <a:gd name="connsiteY530" fmla="*/ 1822 h 422296"/>
                <a:gd name="connsiteX531" fmla="*/ 3177792 w 3332855"/>
                <a:gd name="connsiteY531" fmla="*/ 230 h 422296"/>
                <a:gd name="connsiteX532" fmla="*/ 3283442 w 3332855"/>
                <a:gd name="connsiteY532" fmla="*/ 28902 h 422296"/>
                <a:gd name="connsiteX533" fmla="*/ 3324924 w 3332855"/>
                <a:gd name="connsiteY533" fmla="*/ 85939 h 422296"/>
                <a:gd name="connsiteX534" fmla="*/ 3332855 w 3332855"/>
                <a:gd name="connsiteY534" fmla="*/ 184459 h 422296"/>
                <a:gd name="connsiteX535" fmla="*/ 3287711 w 3332855"/>
                <a:gd name="connsiteY535" fmla="*/ 184765 h 422296"/>
                <a:gd name="connsiteX536" fmla="*/ 3287102 w 3332855"/>
                <a:gd name="connsiteY536" fmla="*/ 174089 h 422296"/>
                <a:gd name="connsiteX537" fmla="*/ 3277951 w 3332855"/>
                <a:gd name="connsiteY537" fmla="*/ 133217 h 422296"/>
                <a:gd name="connsiteX538" fmla="*/ 3273681 w 3332855"/>
                <a:gd name="connsiteY538" fmla="*/ 123762 h 422296"/>
                <a:gd name="connsiteX539" fmla="*/ 3263615 w 3332855"/>
                <a:gd name="connsiteY539" fmla="*/ 107901 h 422296"/>
                <a:gd name="connsiteX540" fmla="*/ 3253855 w 3332855"/>
                <a:gd name="connsiteY540" fmla="*/ 92650 h 422296"/>
                <a:gd name="connsiteX541" fmla="*/ 3256600 w 3332855"/>
                <a:gd name="connsiteY541" fmla="*/ 88990 h 422296"/>
                <a:gd name="connsiteX542" fmla="*/ 3220304 w 3332855"/>
                <a:gd name="connsiteY542" fmla="*/ 83499 h 422296"/>
                <a:gd name="connsiteX543" fmla="*/ 3222133 w 3332855"/>
                <a:gd name="connsiteY543" fmla="*/ 66114 h 422296"/>
                <a:gd name="connsiteX544" fmla="*/ 3210848 w 3332855"/>
                <a:gd name="connsiteY544" fmla="*/ 132302 h 422296"/>
                <a:gd name="connsiteX545" fmla="*/ 3217863 w 3332855"/>
                <a:gd name="connsiteY545" fmla="*/ 130472 h 422296"/>
                <a:gd name="connsiteX546" fmla="*/ 3237079 w 3332855"/>
                <a:gd name="connsiteY546" fmla="*/ 129862 h 422296"/>
                <a:gd name="connsiteX547" fmla="*/ 3240129 w 3332855"/>
                <a:gd name="connsiteY547" fmla="*/ 149689 h 422296"/>
                <a:gd name="connsiteX548" fmla="*/ 3240421 w 3332855"/>
                <a:gd name="connsiteY548" fmla="*/ 156719 h 422296"/>
                <a:gd name="connsiteX549" fmla="*/ 3231589 w 3332855"/>
                <a:gd name="connsiteY549" fmla="*/ 168294 h 422296"/>
                <a:gd name="connsiteX550" fmla="*/ 3206883 w 3332855"/>
                <a:gd name="connsiteY550" fmla="*/ 183850 h 422296"/>
                <a:gd name="connsiteX551" fmla="*/ 3192851 w 3332855"/>
                <a:gd name="connsiteY551" fmla="*/ 183240 h 422296"/>
                <a:gd name="connsiteX552" fmla="*/ 3192547 w 3332855"/>
                <a:gd name="connsiteY552" fmla="*/ 128947 h 422296"/>
                <a:gd name="connsiteX553" fmla="*/ 3184616 w 3332855"/>
                <a:gd name="connsiteY553" fmla="*/ 63978 h 422296"/>
                <a:gd name="connsiteX554" fmla="*/ 3171500 w 3332855"/>
                <a:gd name="connsiteY554" fmla="*/ 50253 h 422296"/>
                <a:gd name="connsiteX555" fmla="*/ 3173330 w 3332855"/>
                <a:gd name="connsiteY555" fmla="*/ 36832 h 422296"/>
                <a:gd name="connsiteX556" fmla="*/ 3136424 w 3332855"/>
                <a:gd name="connsiteY556" fmla="*/ 36832 h 422296"/>
                <a:gd name="connsiteX557" fmla="*/ 3136119 w 3332855"/>
                <a:gd name="connsiteY557" fmla="*/ 54828 h 422296"/>
                <a:gd name="connsiteX558" fmla="*/ 3155640 w 3332855"/>
                <a:gd name="connsiteY558" fmla="*/ 41407 h 422296"/>
                <a:gd name="connsiteX559" fmla="*/ 3144355 w 3332855"/>
                <a:gd name="connsiteY559" fmla="*/ 56964 h 422296"/>
                <a:gd name="connsiteX560" fmla="*/ 3138864 w 3332855"/>
                <a:gd name="connsiteY560" fmla="*/ 62453 h 422296"/>
                <a:gd name="connsiteX561" fmla="*/ 3128188 w 3332855"/>
                <a:gd name="connsiteY561" fmla="*/ 94785 h 422296"/>
                <a:gd name="connsiteX562" fmla="*/ 3137948 w 3332855"/>
                <a:gd name="connsiteY562" fmla="*/ 91735 h 422296"/>
                <a:gd name="connsiteX563" fmla="*/ 3123918 w 3332855"/>
                <a:gd name="connsiteY563" fmla="*/ 108206 h 422296"/>
                <a:gd name="connsiteX564" fmla="*/ 3102262 w 3332855"/>
                <a:gd name="connsiteY564" fmla="*/ 99055 h 422296"/>
                <a:gd name="connsiteX565" fmla="*/ 3137949 w 3332855"/>
                <a:gd name="connsiteY565" fmla="*/ 122846 h 422296"/>
                <a:gd name="connsiteX566" fmla="*/ 3137949 w 3332855"/>
                <a:gd name="connsiteY566" fmla="*/ 219536 h 422296"/>
                <a:gd name="connsiteX567" fmla="*/ 3139168 w 3332855"/>
                <a:gd name="connsiteY567" fmla="*/ 329038 h 422296"/>
                <a:gd name="connsiteX568" fmla="*/ 3166620 w 3332855"/>
                <a:gd name="connsiteY568" fmla="*/ 353745 h 422296"/>
                <a:gd name="connsiteX569" fmla="*/ 3189802 w 3332855"/>
                <a:gd name="connsiteY569" fmla="*/ 332698 h 422296"/>
                <a:gd name="connsiteX570" fmla="*/ 3191936 w 3332855"/>
                <a:gd name="connsiteY570" fmla="*/ 272000 h 422296"/>
                <a:gd name="connsiteX571" fmla="*/ 3191327 w 3332855"/>
                <a:gd name="connsiteY571" fmla="*/ 253394 h 422296"/>
                <a:gd name="connsiteX572" fmla="*/ 3330414 w 3332855"/>
                <a:gd name="connsiteY572" fmla="*/ 253394 h 422296"/>
                <a:gd name="connsiteX573" fmla="*/ 3327974 w 3332855"/>
                <a:gd name="connsiteY573" fmla="*/ 312567 h 422296"/>
                <a:gd name="connsiteX574" fmla="*/ 3260565 w 3332855"/>
                <a:gd name="connsiteY574" fmla="*/ 404377 h 422296"/>
                <a:gd name="connsiteX575" fmla="*/ 3065660 w 3332855"/>
                <a:gd name="connsiteY575" fmla="*/ 404987 h 422296"/>
                <a:gd name="connsiteX576" fmla="*/ 3002522 w 3332855"/>
                <a:gd name="connsiteY576" fmla="*/ 325377 h 422296"/>
                <a:gd name="connsiteX577" fmla="*/ 2998556 w 3332855"/>
                <a:gd name="connsiteY577" fmla="*/ 177749 h 422296"/>
                <a:gd name="connsiteX578" fmla="*/ 2999166 w 3332855"/>
                <a:gd name="connsiteY578" fmla="*/ 118271 h 422296"/>
                <a:gd name="connsiteX579" fmla="*/ 3069625 w 3332855"/>
                <a:gd name="connsiteY579" fmla="*/ 17311 h 422296"/>
                <a:gd name="connsiteX580" fmla="*/ 3177792 w 3332855"/>
                <a:gd name="connsiteY580" fmla="*/ 230 h 42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</a:cxnLst>
              <a:rect l="l" t="t" r="r" b="b"/>
              <a:pathLst>
                <a:path w="3332855" h="422296">
                  <a:moveTo>
                    <a:pt x="453073" y="336758"/>
                  </a:moveTo>
                  <a:cubicBezTo>
                    <a:pt x="452158" y="336147"/>
                    <a:pt x="447278" y="339808"/>
                    <a:pt x="444228" y="341333"/>
                  </a:cubicBezTo>
                  <a:cubicBezTo>
                    <a:pt x="448499" y="348653"/>
                    <a:pt x="452463" y="355974"/>
                    <a:pt x="457649" y="364819"/>
                  </a:cubicBezTo>
                  <a:cubicBezTo>
                    <a:pt x="464664" y="361464"/>
                    <a:pt x="468934" y="359329"/>
                    <a:pt x="472900" y="357194"/>
                  </a:cubicBezTo>
                  <a:cubicBezTo>
                    <a:pt x="466494" y="350484"/>
                    <a:pt x="460089" y="343163"/>
                    <a:pt x="453073" y="336758"/>
                  </a:cubicBezTo>
                  <a:close/>
                  <a:moveTo>
                    <a:pt x="671160" y="321507"/>
                  </a:moveTo>
                  <a:cubicBezTo>
                    <a:pt x="658655" y="317542"/>
                    <a:pt x="652249" y="320287"/>
                    <a:pt x="649199" y="333098"/>
                  </a:cubicBezTo>
                  <a:cubicBezTo>
                    <a:pt x="648590" y="335538"/>
                    <a:pt x="644318" y="337062"/>
                    <a:pt x="641573" y="338588"/>
                  </a:cubicBezTo>
                  <a:cubicBezTo>
                    <a:pt x="647979" y="346823"/>
                    <a:pt x="654385" y="355363"/>
                    <a:pt x="660485" y="363599"/>
                  </a:cubicBezTo>
                  <a:cubicBezTo>
                    <a:pt x="669634" y="355059"/>
                    <a:pt x="676650" y="348348"/>
                    <a:pt x="683970" y="341333"/>
                  </a:cubicBezTo>
                  <a:cubicBezTo>
                    <a:pt x="685495" y="344688"/>
                    <a:pt x="685191" y="346214"/>
                    <a:pt x="684886" y="347433"/>
                  </a:cubicBezTo>
                  <a:cubicBezTo>
                    <a:pt x="683971" y="352008"/>
                    <a:pt x="682750" y="356279"/>
                    <a:pt x="682751" y="360549"/>
                  </a:cubicBezTo>
                  <a:cubicBezTo>
                    <a:pt x="682751" y="361464"/>
                    <a:pt x="688851" y="363905"/>
                    <a:pt x="690071" y="362989"/>
                  </a:cubicBezTo>
                  <a:cubicBezTo>
                    <a:pt x="694646" y="360244"/>
                    <a:pt x="700136" y="356584"/>
                    <a:pt x="701356" y="352008"/>
                  </a:cubicBezTo>
                  <a:cubicBezTo>
                    <a:pt x="703492" y="344078"/>
                    <a:pt x="702577" y="335538"/>
                    <a:pt x="702881" y="326997"/>
                  </a:cubicBezTo>
                  <a:cubicBezTo>
                    <a:pt x="693121" y="325472"/>
                    <a:pt x="681531" y="324862"/>
                    <a:pt x="671160" y="321507"/>
                  </a:cubicBezTo>
                  <a:close/>
                  <a:moveTo>
                    <a:pt x="922854" y="313869"/>
                  </a:moveTo>
                  <a:cubicBezTo>
                    <a:pt x="918278" y="324545"/>
                    <a:pt x="910957" y="334610"/>
                    <a:pt x="910043" y="345286"/>
                  </a:cubicBezTo>
                  <a:cubicBezTo>
                    <a:pt x="909127" y="354741"/>
                    <a:pt x="915228" y="364502"/>
                    <a:pt x="918279" y="374263"/>
                  </a:cubicBezTo>
                  <a:cubicBezTo>
                    <a:pt x="919803" y="375178"/>
                    <a:pt x="921328" y="375787"/>
                    <a:pt x="922854" y="376702"/>
                  </a:cubicBezTo>
                  <a:cubicBezTo>
                    <a:pt x="920413" y="357181"/>
                    <a:pt x="930783" y="355656"/>
                    <a:pt x="942069" y="359926"/>
                  </a:cubicBezTo>
                  <a:cubicBezTo>
                    <a:pt x="952441" y="363892"/>
                    <a:pt x="953660" y="357181"/>
                    <a:pt x="957320" y="350776"/>
                  </a:cubicBezTo>
                  <a:cubicBezTo>
                    <a:pt x="951525" y="348335"/>
                    <a:pt x="946645" y="346201"/>
                    <a:pt x="940240" y="343150"/>
                  </a:cubicBezTo>
                  <a:cubicBezTo>
                    <a:pt x="944205" y="336135"/>
                    <a:pt x="947560" y="330340"/>
                    <a:pt x="952441" y="322409"/>
                  </a:cubicBezTo>
                  <a:cubicBezTo>
                    <a:pt x="942069" y="319359"/>
                    <a:pt x="932920" y="316920"/>
                    <a:pt x="922854" y="313869"/>
                  </a:cubicBezTo>
                  <a:close/>
                  <a:moveTo>
                    <a:pt x="1186223" y="343028"/>
                  </a:moveTo>
                  <a:cubicBezTo>
                    <a:pt x="1174266" y="345332"/>
                    <a:pt x="1161951" y="347876"/>
                    <a:pt x="1146705" y="351084"/>
                  </a:cubicBezTo>
                  <a:cubicBezTo>
                    <a:pt x="1148989" y="355266"/>
                    <a:pt x="1150138" y="360467"/>
                    <a:pt x="1153498" y="363929"/>
                  </a:cubicBezTo>
                  <a:cubicBezTo>
                    <a:pt x="1161773" y="372402"/>
                    <a:pt x="1170798" y="369209"/>
                    <a:pt x="1178078" y="362251"/>
                  </a:cubicBezTo>
                  <a:cubicBezTo>
                    <a:pt x="1183091" y="357333"/>
                    <a:pt x="1186602" y="350564"/>
                    <a:pt x="1190835" y="344871"/>
                  </a:cubicBezTo>
                  <a:cubicBezTo>
                    <a:pt x="1189158" y="343918"/>
                    <a:pt x="1187722" y="343323"/>
                    <a:pt x="1186223" y="343028"/>
                  </a:cubicBezTo>
                  <a:close/>
                  <a:moveTo>
                    <a:pt x="725758" y="239152"/>
                  </a:moveTo>
                  <a:cubicBezTo>
                    <a:pt x="723318" y="239763"/>
                    <a:pt x="719048" y="240982"/>
                    <a:pt x="719353" y="241288"/>
                  </a:cubicBezTo>
                  <a:cubicBezTo>
                    <a:pt x="720267" y="248303"/>
                    <a:pt x="721794" y="255318"/>
                    <a:pt x="723012" y="262334"/>
                  </a:cubicBezTo>
                  <a:cubicBezTo>
                    <a:pt x="726063" y="261724"/>
                    <a:pt x="728809" y="260809"/>
                    <a:pt x="731858" y="260198"/>
                  </a:cubicBezTo>
                  <a:cubicBezTo>
                    <a:pt x="729723" y="253183"/>
                    <a:pt x="727893" y="246168"/>
                    <a:pt x="725758" y="239152"/>
                  </a:cubicBezTo>
                  <a:close/>
                  <a:moveTo>
                    <a:pt x="197650" y="159355"/>
                  </a:moveTo>
                  <a:cubicBezTo>
                    <a:pt x="196735" y="158746"/>
                    <a:pt x="189109" y="162406"/>
                    <a:pt x="189109" y="164540"/>
                  </a:cubicBezTo>
                  <a:cubicBezTo>
                    <a:pt x="188195" y="178877"/>
                    <a:pt x="188499" y="192907"/>
                    <a:pt x="188195" y="206938"/>
                  </a:cubicBezTo>
                  <a:cubicBezTo>
                    <a:pt x="188195" y="213343"/>
                    <a:pt x="187890" y="219443"/>
                    <a:pt x="187584" y="227679"/>
                  </a:cubicBezTo>
                  <a:cubicBezTo>
                    <a:pt x="190635" y="225849"/>
                    <a:pt x="197039" y="222798"/>
                    <a:pt x="196735" y="221883"/>
                  </a:cubicBezTo>
                  <a:cubicBezTo>
                    <a:pt x="191854" y="203278"/>
                    <a:pt x="196735" y="187111"/>
                    <a:pt x="207715" y="171556"/>
                  </a:cubicBezTo>
                  <a:cubicBezTo>
                    <a:pt x="208325" y="170335"/>
                    <a:pt x="201920" y="162710"/>
                    <a:pt x="197650" y="159355"/>
                  </a:cubicBezTo>
                  <a:close/>
                  <a:moveTo>
                    <a:pt x="970400" y="254264"/>
                  </a:moveTo>
                  <a:cubicBezTo>
                    <a:pt x="958242" y="261024"/>
                    <a:pt x="945087" y="268245"/>
                    <a:pt x="932279" y="275213"/>
                  </a:cubicBezTo>
                  <a:cubicBezTo>
                    <a:pt x="932348" y="276768"/>
                    <a:pt x="932763" y="278066"/>
                    <a:pt x="932832" y="279619"/>
                  </a:cubicBezTo>
                  <a:cubicBezTo>
                    <a:pt x="940044" y="278885"/>
                    <a:pt x="946909" y="278405"/>
                    <a:pt x="953774" y="277924"/>
                  </a:cubicBezTo>
                  <a:cubicBezTo>
                    <a:pt x="956389" y="282960"/>
                    <a:pt x="959515" y="288691"/>
                    <a:pt x="962338" y="294375"/>
                  </a:cubicBezTo>
                  <a:cubicBezTo>
                    <a:pt x="964540" y="294098"/>
                    <a:pt x="966490" y="293475"/>
                    <a:pt x="968136" y="292804"/>
                  </a:cubicBezTo>
                  <a:cubicBezTo>
                    <a:pt x="963674" y="279766"/>
                    <a:pt x="987196" y="271371"/>
                    <a:pt x="970400" y="254264"/>
                  </a:cubicBezTo>
                  <a:close/>
                  <a:moveTo>
                    <a:pt x="1371353" y="309287"/>
                  </a:moveTo>
                  <a:cubicBezTo>
                    <a:pt x="1366779" y="319963"/>
                    <a:pt x="1359458" y="330028"/>
                    <a:pt x="1358543" y="340704"/>
                  </a:cubicBezTo>
                  <a:cubicBezTo>
                    <a:pt x="1357628" y="350159"/>
                    <a:pt x="1363729" y="359920"/>
                    <a:pt x="1366779" y="369680"/>
                  </a:cubicBezTo>
                  <a:cubicBezTo>
                    <a:pt x="1368304" y="370595"/>
                    <a:pt x="1369829" y="371205"/>
                    <a:pt x="1371353" y="372120"/>
                  </a:cubicBezTo>
                  <a:cubicBezTo>
                    <a:pt x="1368914" y="352599"/>
                    <a:pt x="1379284" y="351074"/>
                    <a:pt x="1390570" y="355344"/>
                  </a:cubicBezTo>
                  <a:cubicBezTo>
                    <a:pt x="1400941" y="359309"/>
                    <a:pt x="1402161" y="352904"/>
                    <a:pt x="1405821" y="345889"/>
                  </a:cubicBezTo>
                  <a:cubicBezTo>
                    <a:pt x="1400026" y="343449"/>
                    <a:pt x="1395145" y="341313"/>
                    <a:pt x="1388740" y="338263"/>
                  </a:cubicBezTo>
                  <a:cubicBezTo>
                    <a:pt x="1392705" y="331248"/>
                    <a:pt x="1396060" y="325452"/>
                    <a:pt x="1400941" y="317522"/>
                  </a:cubicBezTo>
                  <a:cubicBezTo>
                    <a:pt x="1390875" y="314777"/>
                    <a:pt x="1381725" y="312337"/>
                    <a:pt x="1371353" y="309287"/>
                  </a:cubicBezTo>
                  <a:close/>
                  <a:moveTo>
                    <a:pt x="735518" y="194925"/>
                  </a:moveTo>
                  <a:cubicBezTo>
                    <a:pt x="725452" y="194010"/>
                    <a:pt x="714166" y="190655"/>
                    <a:pt x="705017" y="193400"/>
                  </a:cubicBezTo>
                  <a:cubicBezTo>
                    <a:pt x="700136" y="194620"/>
                    <a:pt x="696781" y="206820"/>
                    <a:pt x="695866" y="214447"/>
                  </a:cubicBezTo>
                  <a:cubicBezTo>
                    <a:pt x="694342" y="228477"/>
                    <a:pt x="689156" y="235493"/>
                    <a:pt x="674515" y="232442"/>
                  </a:cubicBezTo>
                  <a:cubicBezTo>
                    <a:pt x="664450" y="230307"/>
                    <a:pt x="659570" y="233357"/>
                    <a:pt x="658045" y="244033"/>
                  </a:cubicBezTo>
                  <a:cubicBezTo>
                    <a:pt x="656824" y="251964"/>
                    <a:pt x="663230" y="277890"/>
                    <a:pt x="670245" y="281550"/>
                  </a:cubicBezTo>
                  <a:cubicBezTo>
                    <a:pt x="672380" y="282769"/>
                    <a:pt x="676649" y="280329"/>
                    <a:pt x="679701" y="278805"/>
                  </a:cubicBezTo>
                  <a:cubicBezTo>
                    <a:pt x="682750" y="277280"/>
                    <a:pt x="684886" y="274840"/>
                    <a:pt x="687631" y="272704"/>
                  </a:cubicBezTo>
                  <a:cubicBezTo>
                    <a:pt x="688241" y="273619"/>
                    <a:pt x="689156" y="274229"/>
                    <a:pt x="689766" y="275144"/>
                  </a:cubicBezTo>
                  <a:cubicBezTo>
                    <a:pt x="686716" y="281245"/>
                    <a:pt x="683361" y="287040"/>
                    <a:pt x="680310" y="293141"/>
                  </a:cubicBezTo>
                  <a:cubicBezTo>
                    <a:pt x="680921" y="293751"/>
                    <a:pt x="681835" y="294360"/>
                    <a:pt x="682750" y="294970"/>
                  </a:cubicBezTo>
                  <a:cubicBezTo>
                    <a:pt x="685496" y="293141"/>
                    <a:pt x="688241" y="291615"/>
                    <a:pt x="690986" y="289785"/>
                  </a:cubicBezTo>
                  <a:cubicBezTo>
                    <a:pt x="693121" y="294056"/>
                    <a:pt x="695562" y="298326"/>
                    <a:pt x="698307" y="303816"/>
                  </a:cubicBezTo>
                  <a:cubicBezTo>
                    <a:pt x="706847" y="289480"/>
                    <a:pt x="714167" y="277280"/>
                    <a:pt x="719353" y="268740"/>
                  </a:cubicBezTo>
                  <a:cubicBezTo>
                    <a:pt x="713252" y="252268"/>
                    <a:pt x="708372" y="238542"/>
                    <a:pt x="703186" y="224512"/>
                  </a:cubicBezTo>
                  <a:cubicBezTo>
                    <a:pt x="708372" y="221157"/>
                    <a:pt x="714472" y="217801"/>
                    <a:pt x="720268" y="214141"/>
                  </a:cubicBezTo>
                  <a:cubicBezTo>
                    <a:pt x="725758" y="209566"/>
                    <a:pt x="730943" y="204991"/>
                    <a:pt x="736434" y="200416"/>
                  </a:cubicBezTo>
                  <a:cubicBezTo>
                    <a:pt x="736129" y="198586"/>
                    <a:pt x="735824" y="196755"/>
                    <a:pt x="735518" y="194925"/>
                  </a:cubicBezTo>
                  <a:close/>
                  <a:moveTo>
                    <a:pt x="1145935" y="246359"/>
                  </a:moveTo>
                  <a:cubicBezTo>
                    <a:pt x="1143921" y="246005"/>
                    <a:pt x="1142329" y="246634"/>
                    <a:pt x="1140994" y="247788"/>
                  </a:cubicBezTo>
                  <a:cubicBezTo>
                    <a:pt x="1138324" y="250098"/>
                    <a:pt x="1136674" y="254514"/>
                    <a:pt x="1134708" y="257391"/>
                  </a:cubicBezTo>
                  <a:cubicBezTo>
                    <a:pt x="1138984" y="268805"/>
                    <a:pt x="1142839" y="279203"/>
                    <a:pt x="1147659" y="292591"/>
                  </a:cubicBezTo>
                  <a:cubicBezTo>
                    <a:pt x="1152422" y="284205"/>
                    <a:pt x="1155222" y="279472"/>
                    <a:pt x="1157663" y="274979"/>
                  </a:cubicBezTo>
                  <a:cubicBezTo>
                    <a:pt x="1178504" y="284377"/>
                    <a:pt x="1183103" y="281554"/>
                    <a:pt x="1186036" y="258815"/>
                  </a:cubicBezTo>
                  <a:cubicBezTo>
                    <a:pt x="1174318" y="261477"/>
                    <a:pt x="1162600" y="264140"/>
                    <a:pt x="1148552" y="267585"/>
                  </a:cubicBezTo>
                  <a:cubicBezTo>
                    <a:pt x="1150686" y="259922"/>
                    <a:pt x="1152230" y="255252"/>
                    <a:pt x="1153414" y="250824"/>
                  </a:cubicBezTo>
                  <a:cubicBezTo>
                    <a:pt x="1150386" y="248050"/>
                    <a:pt x="1147949" y="246713"/>
                    <a:pt x="1145935" y="246359"/>
                  </a:cubicBezTo>
                  <a:close/>
                  <a:moveTo>
                    <a:pt x="162883" y="68160"/>
                  </a:moveTo>
                  <a:cubicBezTo>
                    <a:pt x="156759" y="67488"/>
                    <a:pt x="149381" y="67927"/>
                    <a:pt x="140612" y="69375"/>
                  </a:cubicBezTo>
                  <a:cubicBezTo>
                    <a:pt x="140307" y="101097"/>
                    <a:pt x="140002" y="131904"/>
                    <a:pt x="140307" y="162710"/>
                  </a:cubicBezTo>
                  <a:cubicBezTo>
                    <a:pt x="140307" y="166065"/>
                    <a:pt x="142442" y="171251"/>
                    <a:pt x="145187" y="172471"/>
                  </a:cubicBezTo>
                  <a:cubicBezTo>
                    <a:pt x="161049" y="180096"/>
                    <a:pt x="184839" y="167286"/>
                    <a:pt x="186669" y="149290"/>
                  </a:cubicBezTo>
                  <a:cubicBezTo>
                    <a:pt x="187890" y="135259"/>
                    <a:pt x="187584" y="120923"/>
                    <a:pt x="187890" y="106892"/>
                  </a:cubicBezTo>
                  <a:cubicBezTo>
                    <a:pt x="188347" y="82186"/>
                    <a:pt x="181256" y="70176"/>
                    <a:pt x="162883" y="68160"/>
                  </a:cubicBezTo>
                  <a:close/>
                  <a:moveTo>
                    <a:pt x="2042658" y="322709"/>
                  </a:moveTo>
                  <a:cubicBezTo>
                    <a:pt x="2042658" y="337960"/>
                    <a:pt x="2042353" y="348025"/>
                    <a:pt x="2042353" y="360531"/>
                  </a:cubicBezTo>
                  <a:cubicBezTo>
                    <a:pt x="2028627" y="353820"/>
                    <a:pt x="2014901" y="349246"/>
                    <a:pt x="2020391" y="332774"/>
                  </a:cubicBezTo>
                  <a:cubicBezTo>
                    <a:pt x="2021917" y="328199"/>
                    <a:pt x="2032896" y="326979"/>
                    <a:pt x="2042658" y="322709"/>
                  </a:cubicBezTo>
                  <a:close/>
                  <a:moveTo>
                    <a:pt x="1620552" y="251943"/>
                  </a:moveTo>
                  <a:cubicBezTo>
                    <a:pt x="1609267" y="256519"/>
                    <a:pt x="1597675" y="261399"/>
                    <a:pt x="1583341" y="267500"/>
                  </a:cubicBezTo>
                  <a:cubicBezTo>
                    <a:pt x="1586391" y="271160"/>
                    <a:pt x="1588526" y="276040"/>
                    <a:pt x="1592491" y="278785"/>
                  </a:cubicBezTo>
                  <a:cubicBezTo>
                    <a:pt x="1602251" y="285495"/>
                    <a:pt x="1610487" y="280615"/>
                    <a:pt x="1616283" y="272380"/>
                  </a:cubicBezTo>
                  <a:cubicBezTo>
                    <a:pt x="1620247" y="266585"/>
                    <a:pt x="1622383" y="259569"/>
                    <a:pt x="1625738" y="253164"/>
                  </a:cubicBezTo>
                  <a:cubicBezTo>
                    <a:pt x="1623908" y="252858"/>
                    <a:pt x="1622383" y="252249"/>
                    <a:pt x="1620552" y="251943"/>
                  </a:cubicBezTo>
                  <a:close/>
                  <a:moveTo>
                    <a:pt x="610156" y="98540"/>
                  </a:moveTo>
                  <a:cubicBezTo>
                    <a:pt x="608937" y="98540"/>
                    <a:pt x="607717" y="98539"/>
                    <a:pt x="606497" y="98540"/>
                  </a:cubicBezTo>
                  <a:cubicBezTo>
                    <a:pt x="601616" y="123552"/>
                    <a:pt x="597041" y="148563"/>
                    <a:pt x="592161" y="173574"/>
                  </a:cubicBezTo>
                  <a:cubicBezTo>
                    <a:pt x="584230" y="156798"/>
                    <a:pt x="584230" y="156798"/>
                    <a:pt x="555864" y="173269"/>
                  </a:cubicBezTo>
                  <a:cubicBezTo>
                    <a:pt x="558914" y="180589"/>
                    <a:pt x="561050" y="188215"/>
                    <a:pt x="565014" y="194620"/>
                  </a:cubicBezTo>
                  <a:cubicBezTo>
                    <a:pt x="574165" y="209261"/>
                    <a:pt x="569284" y="224207"/>
                    <a:pt x="551289" y="229087"/>
                  </a:cubicBezTo>
                  <a:cubicBezTo>
                    <a:pt x="550068" y="224512"/>
                    <a:pt x="549763" y="218411"/>
                    <a:pt x="546714" y="215362"/>
                  </a:cubicBezTo>
                  <a:cubicBezTo>
                    <a:pt x="542749" y="211396"/>
                    <a:pt x="536343" y="208651"/>
                    <a:pt x="530852" y="207431"/>
                  </a:cubicBezTo>
                  <a:cubicBezTo>
                    <a:pt x="528107" y="206820"/>
                    <a:pt x="521702" y="210481"/>
                    <a:pt x="521703" y="212007"/>
                  </a:cubicBezTo>
                  <a:cubicBezTo>
                    <a:pt x="521703" y="216887"/>
                    <a:pt x="523228" y="222072"/>
                    <a:pt x="525667" y="226342"/>
                  </a:cubicBezTo>
                  <a:cubicBezTo>
                    <a:pt x="529937" y="234272"/>
                    <a:pt x="536648" y="240982"/>
                    <a:pt x="540003" y="248913"/>
                  </a:cubicBezTo>
                  <a:cubicBezTo>
                    <a:pt x="543968" y="258064"/>
                    <a:pt x="545188" y="258979"/>
                    <a:pt x="553119" y="253794"/>
                  </a:cubicBezTo>
                  <a:cubicBezTo>
                    <a:pt x="558304" y="250438"/>
                    <a:pt x="564100" y="247998"/>
                    <a:pt x="569590" y="245252"/>
                  </a:cubicBezTo>
                  <a:cubicBezTo>
                    <a:pt x="570504" y="246168"/>
                    <a:pt x="571115" y="246778"/>
                    <a:pt x="571724" y="247693"/>
                  </a:cubicBezTo>
                  <a:cubicBezTo>
                    <a:pt x="575081" y="239763"/>
                    <a:pt x="578436" y="232137"/>
                    <a:pt x="581790" y="224207"/>
                  </a:cubicBezTo>
                  <a:cubicBezTo>
                    <a:pt x="582400" y="224207"/>
                    <a:pt x="583315" y="224512"/>
                    <a:pt x="584230" y="224817"/>
                  </a:cubicBezTo>
                  <a:cubicBezTo>
                    <a:pt x="583010" y="236408"/>
                    <a:pt x="582096" y="248303"/>
                    <a:pt x="580569" y="262334"/>
                  </a:cubicBezTo>
                  <a:cubicBezTo>
                    <a:pt x="598870" y="262028"/>
                    <a:pt x="614122" y="262028"/>
                    <a:pt x="630593" y="262334"/>
                  </a:cubicBezTo>
                  <a:cubicBezTo>
                    <a:pt x="623578" y="206211"/>
                    <a:pt x="616868" y="152223"/>
                    <a:pt x="610156" y="98540"/>
                  </a:cubicBezTo>
                  <a:close/>
                  <a:moveTo>
                    <a:pt x="249808" y="32773"/>
                  </a:moveTo>
                  <a:cubicBezTo>
                    <a:pt x="240353" y="66020"/>
                    <a:pt x="242487" y="69375"/>
                    <a:pt x="271769" y="63580"/>
                  </a:cubicBezTo>
                  <a:cubicBezTo>
                    <a:pt x="264144" y="52904"/>
                    <a:pt x="257738" y="43753"/>
                    <a:pt x="249808" y="32773"/>
                  </a:cubicBezTo>
                  <a:close/>
                  <a:moveTo>
                    <a:pt x="224797" y="7152"/>
                  </a:moveTo>
                  <a:cubicBezTo>
                    <a:pt x="231202" y="8982"/>
                    <a:pt x="236082" y="14472"/>
                    <a:pt x="241572" y="18437"/>
                  </a:cubicBezTo>
                  <a:cubicBezTo>
                    <a:pt x="241572" y="20573"/>
                    <a:pt x="241267" y="22403"/>
                    <a:pt x="241268" y="24233"/>
                  </a:cubicBezTo>
                  <a:cubicBezTo>
                    <a:pt x="245842" y="21793"/>
                    <a:pt x="250113" y="19352"/>
                    <a:pt x="258043" y="14778"/>
                  </a:cubicBezTo>
                  <a:cubicBezTo>
                    <a:pt x="265669" y="19963"/>
                    <a:pt x="276649" y="26978"/>
                    <a:pt x="287630" y="34298"/>
                  </a:cubicBezTo>
                  <a:cubicBezTo>
                    <a:pt x="287019" y="35519"/>
                    <a:pt x="286104" y="36738"/>
                    <a:pt x="285494" y="37958"/>
                  </a:cubicBezTo>
                  <a:cubicBezTo>
                    <a:pt x="280919" y="35519"/>
                    <a:pt x="276345" y="32773"/>
                    <a:pt x="267193" y="27588"/>
                  </a:cubicBezTo>
                  <a:cubicBezTo>
                    <a:pt x="269024" y="36738"/>
                    <a:pt x="268414" y="45584"/>
                    <a:pt x="271158" y="46499"/>
                  </a:cubicBezTo>
                  <a:cubicBezTo>
                    <a:pt x="277259" y="48940"/>
                    <a:pt x="284885" y="47719"/>
                    <a:pt x="294950" y="48024"/>
                  </a:cubicBezTo>
                  <a:cubicBezTo>
                    <a:pt x="296170" y="52295"/>
                    <a:pt x="300440" y="60225"/>
                    <a:pt x="300746" y="68155"/>
                  </a:cubicBezTo>
                  <a:cubicBezTo>
                    <a:pt x="301660" y="105673"/>
                    <a:pt x="302270" y="143190"/>
                    <a:pt x="299525" y="180401"/>
                  </a:cubicBezTo>
                  <a:cubicBezTo>
                    <a:pt x="298610" y="203278"/>
                    <a:pt x="284579" y="219139"/>
                    <a:pt x="263228" y="227069"/>
                  </a:cubicBezTo>
                  <a:cubicBezTo>
                    <a:pt x="241268" y="235304"/>
                    <a:pt x="219611" y="240490"/>
                    <a:pt x="195210" y="237744"/>
                  </a:cubicBezTo>
                  <a:cubicBezTo>
                    <a:pt x="177519" y="235610"/>
                    <a:pt x="159219" y="240185"/>
                    <a:pt x="138782" y="242015"/>
                  </a:cubicBezTo>
                  <a:cubicBezTo>
                    <a:pt x="138782" y="288988"/>
                    <a:pt x="138477" y="336570"/>
                    <a:pt x="138172" y="387508"/>
                  </a:cubicBezTo>
                  <a:cubicBezTo>
                    <a:pt x="122617" y="366462"/>
                    <a:pt x="107975" y="349380"/>
                    <a:pt x="119871" y="324064"/>
                  </a:cubicBezTo>
                  <a:cubicBezTo>
                    <a:pt x="123226" y="317049"/>
                    <a:pt x="108890" y="298748"/>
                    <a:pt x="101265" y="300578"/>
                  </a:cubicBezTo>
                  <a:cubicBezTo>
                    <a:pt x="97910" y="301188"/>
                    <a:pt x="94555" y="308814"/>
                    <a:pt x="94249" y="313693"/>
                  </a:cubicBezTo>
                  <a:cubicBezTo>
                    <a:pt x="93335" y="322235"/>
                    <a:pt x="94859" y="331079"/>
                    <a:pt x="91809" y="339925"/>
                  </a:cubicBezTo>
                  <a:cubicBezTo>
                    <a:pt x="96385" y="346331"/>
                    <a:pt x="100959" y="352431"/>
                    <a:pt x="103705" y="356091"/>
                  </a:cubicBezTo>
                  <a:cubicBezTo>
                    <a:pt x="95165" y="368292"/>
                    <a:pt x="88455" y="378357"/>
                    <a:pt x="82659" y="386593"/>
                  </a:cubicBezTo>
                  <a:cubicBezTo>
                    <a:pt x="89674" y="387508"/>
                    <a:pt x="96689" y="388118"/>
                    <a:pt x="103400" y="388728"/>
                  </a:cubicBezTo>
                  <a:cubicBezTo>
                    <a:pt x="103095" y="390253"/>
                    <a:pt x="103095" y="391473"/>
                    <a:pt x="102790" y="392998"/>
                  </a:cubicBezTo>
                  <a:cubicBezTo>
                    <a:pt x="79914" y="390558"/>
                    <a:pt x="60393" y="413739"/>
                    <a:pt x="35077" y="400624"/>
                  </a:cubicBezTo>
                  <a:cubicBezTo>
                    <a:pt x="36602" y="399098"/>
                    <a:pt x="38126" y="396048"/>
                    <a:pt x="39652" y="396048"/>
                  </a:cubicBezTo>
                  <a:cubicBezTo>
                    <a:pt x="53378" y="396963"/>
                    <a:pt x="53072" y="387812"/>
                    <a:pt x="51547" y="378968"/>
                  </a:cubicBezTo>
                  <a:cubicBezTo>
                    <a:pt x="50023" y="370426"/>
                    <a:pt x="49717" y="363411"/>
                    <a:pt x="58563" y="358531"/>
                  </a:cubicBezTo>
                  <a:cubicBezTo>
                    <a:pt x="60393" y="357311"/>
                    <a:pt x="61308" y="351821"/>
                    <a:pt x="60698" y="348771"/>
                  </a:cubicBezTo>
                  <a:cubicBezTo>
                    <a:pt x="59478" y="340840"/>
                    <a:pt x="60088" y="335045"/>
                    <a:pt x="71984" y="334740"/>
                  </a:cubicBezTo>
                  <a:cubicBezTo>
                    <a:pt x="69543" y="340230"/>
                    <a:pt x="67409" y="344195"/>
                    <a:pt x="65273" y="348770"/>
                  </a:cubicBezTo>
                  <a:cubicBezTo>
                    <a:pt x="73204" y="346636"/>
                    <a:pt x="79915" y="344806"/>
                    <a:pt x="87539" y="342975"/>
                  </a:cubicBezTo>
                  <a:cubicBezTo>
                    <a:pt x="61613" y="330164"/>
                    <a:pt x="69543" y="301798"/>
                    <a:pt x="61308" y="279837"/>
                  </a:cubicBezTo>
                  <a:cubicBezTo>
                    <a:pt x="50938" y="281972"/>
                    <a:pt x="44227" y="294783"/>
                    <a:pt x="32941" y="285937"/>
                  </a:cubicBezTo>
                  <a:cubicBezTo>
                    <a:pt x="32637" y="285632"/>
                    <a:pt x="18606" y="286852"/>
                    <a:pt x="21351" y="299968"/>
                  </a:cubicBezTo>
                  <a:cubicBezTo>
                    <a:pt x="24401" y="316134"/>
                    <a:pt x="23791" y="333215"/>
                    <a:pt x="10065" y="346331"/>
                  </a:cubicBezTo>
                  <a:cubicBezTo>
                    <a:pt x="8845" y="347550"/>
                    <a:pt x="8845" y="352736"/>
                    <a:pt x="10065" y="353956"/>
                  </a:cubicBezTo>
                  <a:cubicBezTo>
                    <a:pt x="12200" y="356091"/>
                    <a:pt x="16165" y="357922"/>
                    <a:pt x="18911" y="357311"/>
                  </a:cubicBezTo>
                  <a:cubicBezTo>
                    <a:pt x="24096" y="356091"/>
                    <a:pt x="28671" y="353346"/>
                    <a:pt x="36907" y="352736"/>
                  </a:cubicBezTo>
                  <a:cubicBezTo>
                    <a:pt x="34771" y="356701"/>
                    <a:pt x="33552" y="363411"/>
                    <a:pt x="30501" y="364326"/>
                  </a:cubicBezTo>
                  <a:cubicBezTo>
                    <a:pt x="17080" y="367987"/>
                    <a:pt x="19826" y="375307"/>
                    <a:pt x="25011" y="383238"/>
                  </a:cubicBezTo>
                  <a:cubicBezTo>
                    <a:pt x="17995" y="390863"/>
                    <a:pt x="11285" y="397879"/>
                    <a:pt x="4879" y="404894"/>
                  </a:cubicBezTo>
                  <a:cubicBezTo>
                    <a:pt x="3355" y="404284"/>
                    <a:pt x="1525" y="403369"/>
                    <a:pt x="0" y="402454"/>
                  </a:cubicBezTo>
                  <a:cubicBezTo>
                    <a:pt x="609" y="268856"/>
                    <a:pt x="915" y="135259"/>
                    <a:pt x="1220" y="136"/>
                  </a:cubicBezTo>
                  <a:cubicBezTo>
                    <a:pt x="26537" y="136"/>
                    <a:pt x="50938" y="-168"/>
                    <a:pt x="75034" y="136"/>
                  </a:cubicBezTo>
                  <a:cubicBezTo>
                    <a:pt x="113466" y="747"/>
                    <a:pt x="152203" y="1051"/>
                    <a:pt x="190635" y="2272"/>
                  </a:cubicBezTo>
                  <a:cubicBezTo>
                    <a:pt x="202225" y="2577"/>
                    <a:pt x="213815" y="4102"/>
                    <a:pt x="224797" y="7152"/>
                  </a:cubicBezTo>
                  <a:close/>
                  <a:moveTo>
                    <a:pt x="1183590" y="114519"/>
                  </a:moveTo>
                  <a:cubicBezTo>
                    <a:pt x="1182034" y="114522"/>
                    <a:pt x="1180719" y="114884"/>
                    <a:pt x="1179165" y="114889"/>
                  </a:cubicBezTo>
                  <a:cubicBezTo>
                    <a:pt x="1179601" y="122125"/>
                    <a:pt x="1179798" y="129005"/>
                    <a:pt x="1179994" y="135883"/>
                  </a:cubicBezTo>
                  <a:cubicBezTo>
                    <a:pt x="1174858" y="138288"/>
                    <a:pt x="1169002" y="141175"/>
                    <a:pt x="1163206" y="143762"/>
                  </a:cubicBezTo>
                  <a:cubicBezTo>
                    <a:pt x="1163391" y="145974"/>
                    <a:pt x="1163934" y="147947"/>
                    <a:pt x="1164538" y="149620"/>
                  </a:cubicBezTo>
                  <a:cubicBezTo>
                    <a:pt x="1177746" y="145699"/>
                    <a:pt x="1185166" y="169547"/>
                    <a:pt x="1202951" y="153470"/>
                  </a:cubicBezTo>
                  <a:cubicBezTo>
                    <a:pt x="1196698" y="141044"/>
                    <a:pt x="1190024" y="127602"/>
                    <a:pt x="1183590" y="114519"/>
                  </a:cubicBezTo>
                  <a:close/>
                  <a:moveTo>
                    <a:pt x="2187503" y="252859"/>
                  </a:moveTo>
                  <a:cubicBezTo>
                    <a:pt x="2185673" y="266586"/>
                    <a:pt x="2180488" y="277871"/>
                    <a:pt x="2195434" y="282751"/>
                  </a:cubicBezTo>
                  <a:cubicBezTo>
                    <a:pt x="2192689" y="292207"/>
                    <a:pt x="2190249" y="301052"/>
                    <a:pt x="2187808" y="309898"/>
                  </a:cubicBezTo>
                  <a:cubicBezTo>
                    <a:pt x="2190249" y="310507"/>
                    <a:pt x="2192689" y="311423"/>
                    <a:pt x="2195129" y="312338"/>
                  </a:cubicBezTo>
                  <a:cubicBezTo>
                    <a:pt x="2200009" y="302273"/>
                    <a:pt x="2207329" y="292817"/>
                    <a:pt x="2209465" y="282141"/>
                  </a:cubicBezTo>
                  <a:cubicBezTo>
                    <a:pt x="2212820" y="266890"/>
                    <a:pt x="2198179" y="262316"/>
                    <a:pt x="2187503" y="252859"/>
                  </a:cubicBezTo>
                  <a:close/>
                  <a:moveTo>
                    <a:pt x="1619943" y="166234"/>
                  </a:moveTo>
                  <a:cubicBezTo>
                    <a:pt x="1608961" y="171114"/>
                    <a:pt x="1598287" y="175994"/>
                    <a:pt x="1584865" y="182095"/>
                  </a:cubicBezTo>
                  <a:cubicBezTo>
                    <a:pt x="1585475" y="174165"/>
                    <a:pt x="1586086" y="169284"/>
                    <a:pt x="1586390" y="164709"/>
                  </a:cubicBezTo>
                  <a:cubicBezTo>
                    <a:pt x="1572360" y="156169"/>
                    <a:pt x="1572055" y="168369"/>
                    <a:pt x="1569309" y="174775"/>
                  </a:cubicBezTo>
                  <a:cubicBezTo>
                    <a:pt x="1575714" y="185145"/>
                    <a:pt x="1581510" y="194600"/>
                    <a:pt x="1588830" y="206801"/>
                  </a:cubicBezTo>
                  <a:cubicBezTo>
                    <a:pt x="1591881" y="197651"/>
                    <a:pt x="1593711" y="192466"/>
                    <a:pt x="1595236" y="187585"/>
                  </a:cubicBezTo>
                  <a:cubicBezTo>
                    <a:pt x="1617503" y="192770"/>
                    <a:pt x="1621467" y="189110"/>
                    <a:pt x="1619943" y="166234"/>
                  </a:cubicBezTo>
                  <a:close/>
                  <a:moveTo>
                    <a:pt x="2779815" y="321785"/>
                  </a:moveTo>
                  <a:cubicBezTo>
                    <a:pt x="2777376" y="319649"/>
                    <a:pt x="2769445" y="319040"/>
                    <a:pt x="2767614" y="321174"/>
                  </a:cubicBezTo>
                  <a:cubicBezTo>
                    <a:pt x="2765175" y="323615"/>
                    <a:pt x="2764565" y="330631"/>
                    <a:pt x="2766395" y="333986"/>
                  </a:cubicBezTo>
                  <a:cubicBezTo>
                    <a:pt x="2770360" y="341001"/>
                    <a:pt x="2775545" y="347406"/>
                    <a:pt x="2781341" y="352591"/>
                  </a:cubicBezTo>
                  <a:cubicBezTo>
                    <a:pt x="2784696" y="355642"/>
                    <a:pt x="2791101" y="358997"/>
                    <a:pt x="2795067" y="357777"/>
                  </a:cubicBezTo>
                  <a:cubicBezTo>
                    <a:pt x="2802691" y="355642"/>
                    <a:pt x="2809707" y="350456"/>
                    <a:pt x="2814282" y="347711"/>
                  </a:cubicBezTo>
                  <a:cubicBezTo>
                    <a:pt x="2817333" y="335205"/>
                    <a:pt x="2807572" y="323919"/>
                    <a:pt x="2799031" y="327275"/>
                  </a:cubicBezTo>
                  <a:cubicBezTo>
                    <a:pt x="2789576" y="331240"/>
                    <a:pt x="2785611" y="327275"/>
                    <a:pt x="2779815" y="321785"/>
                  </a:cubicBezTo>
                  <a:close/>
                  <a:moveTo>
                    <a:pt x="650757" y="2255"/>
                  </a:moveTo>
                  <a:cubicBezTo>
                    <a:pt x="660294" y="4614"/>
                    <a:pt x="660179" y="14737"/>
                    <a:pt x="661094" y="25031"/>
                  </a:cubicBezTo>
                  <a:cubicBezTo>
                    <a:pt x="675735" y="21676"/>
                    <a:pt x="689766" y="18320"/>
                    <a:pt x="706541" y="14356"/>
                  </a:cubicBezTo>
                  <a:cubicBezTo>
                    <a:pt x="710202" y="31742"/>
                    <a:pt x="714167" y="49433"/>
                    <a:pt x="719048" y="72613"/>
                  </a:cubicBezTo>
                  <a:cubicBezTo>
                    <a:pt x="706237" y="60413"/>
                    <a:pt x="697392" y="58888"/>
                    <a:pt x="690071" y="72308"/>
                  </a:cubicBezTo>
                  <a:cubicBezTo>
                    <a:pt x="701051" y="82374"/>
                    <a:pt x="727893" y="77189"/>
                    <a:pt x="723318" y="104336"/>
                  </a:cubicBezTo>
                  <a:cubicBezTo>
                    <a:pt x="713557" y="104945"/>
                    <a:pt x="701357" y="104640"/>
                    <a:pt x="704407" y="123246"/>
                  </a:cubicBezTo>
                  <a:cubicBezTo>
                    <a:pt x="710202" y="120806"/>
                    <a:pt x="714472" y="118976"/>
                    <a:pt x="722097" y="115621"/>
                  </a:cubicBezTo>
                  <a:cubicBezTo>
                    <a:pt x="723928" y="118671"/>
                    <a:pt x="728809" y="123856"/>
                    <a:pt x="730028" y="129652"/>
                  </a:cubicBezTo>
                  <a:cubicBezTo>
                    <a:pt x="735213" y="152833"/>
                    <a:pt x="739483" y="176319"/>
                    <a:pt x="744059" y="199806"/>
                  </a:cubicBezTo>
                  <a:cubicBezTo>
                    <a:pt x="747413" y="217192"/>
                    <a:pt x="744059" y="219936"/>
                    <a:pt x="726063" y="214447"/>
                  </a:cubicBezTo>
                  <a:cubicBezTo>
                    <a:pt x="724233" y="213836"/>
                    <a:pt x="722403" y="214141"/>
                    <a:pt x="720573" y="214141"/>
                  </a:cubicBezTo>
                  <a:cubicBezTo>
                    <a:pt x="718437" y="227562"/>
                    <a:pt x="720878" y="235797"/>
                    <a:pt x="737958" y="230917"/>
                  </a:cubicBezTo>
                  <a:cubicBezTo>
                    <a:pt x="741313" y="230002"/>
                    <a:pt x="750159" y="234578"/>
                    <a:pt x="750769" y="237933"/>
                  </a:cubicBezTo>
                  <a:cubicBezTo>
                    <a:pt x="762360" y="292836"/>
                    <a:pt x="773035" y="348043"/>
                    <a:pt x="784321" y="405081"/>
                  </a:cubicBezTo>
                  <a:cubicBezTo>
                    <a:pt x="736128" y="405081"/>
                    <a:pt x="689766" y="405081"/>
                    <a:pt x="639439" y="403862"/>
                  </a:cubicBezTo>
                  <a:cubicBezTo>
                    <a:pt x="640048" y="381290"/>
                    <a:pt x="640963" y="359633"/>
                    <a:pt x="641573" y="337978"/>
                  </a:cubicBezTo>
                  <a:cubicBezTo>
                    <a:pt x="640354" y="333098"/>
                    <a:pt x="639133" y="328217"/>
                    <a:pt x="636999" y="319677"/>
                  </a:cubicBezTo>
                  <a:cubicBezTo>
                    <a:pt x="630898" y="322727"/>
                    <a:pt x="624187" y="327607"/>
                    <a:pt x="616562" y="329743"/>
                  </a:cubicBezTo>
                  <a:cubicBezTo>
                    <a:pt x="609547" y="331573"/>
                    <a:pt x="601616" y="331267"/>
                    <a:pt x="593991" y="330658"/>
                  </a:cubicBezTo>
                  <a:cubicBezTo>
                    <a:pt x="585145" y="330352"/>
                    <a:pt x="581181" y="333402"/>
                    <a:pt x="580570" y="342553"/>
                  </a:cubicBezTo>
                  <a:cubicBezTo>
                    <a:pt x="579351" y="358414"/>
                    <a:pt x="577521" y="373970"/>
                    <a:pt x="574775" y="389526"/>
                  </a:cubicBezTo>
                  <a:cubicBezTo>
                    <a:pt x="573555" y="394406"/>
                    <a:pt x="569590" y="401116"/>
                    <a:pt x="565320" y="402641"/>
                  </a:cubicBezTo>
                  <a:cubicBezTo>
                    <a:pt x="560744" y="404166"/>
                    <a:pt x="553119" y="401726"/>
                    <a:pt x="549153" y="398371"/>
                  </a:cubicBezTo>
                  <a:cubicBezTo>
                    <a:pt x="539088" y="390136"/>
                    <a:pt x="530548" y="380070"/>
                    <a:pt x="519567" y="369090"/>
                  </a:cubicBezTo>
                  <a:cubicBezTo>
                    <a:pt x="516212" y="370309"/>
                    <a:pt x="509196" y="372749"/>
                    <a:pt x="500656" y="376105"/>
                  </a:cubicBezTo>
                  <a:cubicBezTo>
                    <a:pt x="504317" y="384950"/>
                    <a:pt x="507672" y="393491"/>
                    <a:pt x="511942" y="403556"/>
                  </a:cubicBezTo>
                  <a:cubicBezTo>
                    <a:pt x="486320" y="403556"/>
                    <a:pt x="459174" y="403556"/>
                    <a:pt x="427147" y="403556"/>
                  </a:cubicBezTo>
                  <a:cubicBezTo>
                    <a:pt x="434772" y="373970"/>
                    <a:pt x="442398" y="346518"/>
                    <a:pt x="448499" y="319067"/>
                  </a:cubicBezTo>
                  <a:cubicBezTo>
                    <a:pt x="450938" y="309001"/>
                    <a:pt x="448498" y="298326"/>
                    <a:pt x="450329" y="288260"/>
                  </a:cubicBezTo>
                  <a:cubicBezTo>
                    <a:pt x="466494" y="196755"/>
                    <a:pt x="483270" y="105251"/>
                    <a:pt x="499436" y="13746"/>
                  </a:cubicBezTo>
                  <a:cubicBezTo>
                    <a:pt x="501571" y="3070"/>
                    <a:pt x="505536" y="-285"/>
                    <a:pt x="516211" y="20"/>
                  </a:cubicBezTo>
                  <a:cubicBezTo>
                    <a:pt x="540613" y="935"/>
                    <a:pt x="565014" y="935"/>
                    <a:pt x="589416" y="325"/>
                  </a:cubicBezTo>
                  <a:cubicBezTo>
                    <a:pt x="600396" y="19"/>
                    <a:pt x="604667" y="5815"/>
                    <a:pt x="609242" y="14661"/>
                  </a:cubicBezTo>
                  <a:cubicBezTo>
                    <a:pt x="615647" y="26556"/>
                    <a:pt x="625102" y="36927"/>
                    <a:pt x="633032" y="48212"/>
                  </a:cubicBezTo>
                  <a:cubicBezTo>
                    <a:pt x="635169" y="47603"/>
                    <a:pt x="637303" y="47297"/>
                    <a:pt x="639438" y="46687"/>
                  </a:cubicBezTo>
                  <a:cubicBezTo>
                    <a:pt x="644014" y="36012"/>
                    <a:pt x="648284" y="25336"/>
                    <a:pt x="652249" y="16490"/>
                  </a:cubicBezTo>
                  <a:cubicBezTo>
                    <a:pt x="646759" y="11305"/>
                    <a:pt x="643099" y="7950"/>
                    <a:pt x="637608" y="2765"/>
                  </a:cubicBezTo>
                  <a:cubicBezTo>
                    <a:pt x="643327" y="1545"/>
                    <a:pt x="647578" y="1468"/>
                    <a:pt x="650757" y="2255"/>
                  </a:cubicBezTo>
                  <a:close/>
                  <a:moveTo>
                    <a:pt x="941154" y="34779"/>
                  </a:moveTo>
                  <a:cubicBezTo>
                    <a:pt x="933224" y="38743"/>
                    <a:pt x="926818" y="42099"/>
                    <a:pt x="915838" y="47589"/>
                  </a:cubicBezTo>
                  <a:cubicBezTo>
                    <a:pt x="926818" y="51859"/>
                    <a:pt x="927733" y="66805"/>
                    <a:pt x="941459" y="56740"/>
                  </a:cubicBezTo>
                  <a:cubicBezTo>
                    <a:pt x="953660" y="47894"/>
                    <a:pt x="941154" y="42709"/>
                    <a:pt x="941154" y="34779"/>
                  </a:cubicBezTo>
                  <a:close/>
                  <a:moveTo>
                    <a:pt x="1172179" y="67270"/>
                  </a:moveTo>
                  <a:cubicBezTo>
                    <a:pt x="1167458" y="69136"/>
                    <a:pt x="1162020" y="71483"/>
                    <a:pt x="1155866" y="74310"/>
                  </a:cubicBezTo>
                  <a:cubicBezTo>
                    <a:pt x="1151901" y="91249"/>
                    <a:pt x="1147701" y="109385"/>
                    <a:pt x="1144098" y="127639"/>
                  </a:cubicBezTo>
                  <a:cubicBezTo>
                    <a:pt x="1145536" y="128233"/>
                    <a:pt x="1146732" y="128470"/>
                    <a:pt x="1148229" y="128765"/>
                  </a:cubicBezTo>
                  <a:cubicBezTo>
                    <a:pt x="1155442" y="118996"/>
                    <a:pt x="1161396" y="107735"/>
                    <a:pt x="1170349" y="100176"/>
                  </a:cubicBezTo>
                  <a:cubicBezTo>
                    <a:pt x="1178526" y="93395"/>
                    <a:pt x="1180975" y="92012"/>
                    <a:pt x="1177183" y="82870"/>
                  </a:cubicBezTo>
                  <a:cubicBezTo>
                    <a:pt x="1174837" y="77432"/>
                    <a:pt x="1173565" y="71274"/>
                    <a:pt x="1172179" y="67270"/>
                  </a:cubicBezTo>
                  <a:close/>
                  <a:moveTo>
                    <a:pt x="1179187" y="47925"/>
                  </a:moveTo>
                  <a:cubicBezTo>
                    <a:pt x="1177636" y="49484"/>
                    <a:pt x="1176026" y="51343"/>
                    <a:pt x="1174474" y="52902"/>
                  </a:cubicBezTo>
                  <a:cubicBezTo>
                    <a:pt x="1178266" y="62045"/>
                    <a:pt x="1182298" y="71546"/>
                    <a:pt x="1186090" y="80689"/>
                  </a:cubicBezTo>
                  <a:cubicBezTo>
                    <a:pt x="1188602" y="80562"/>
                    <a:pt x="1191114" y="80436"/>
                    <a:pt x="1193626" y="80310"/>
                  </a:cubicBezTo>
                  <a:cubicBezTo>
                    <a:pt x="1196539" y="73424"/>
                    <a:pt x="1203871" y="63056"/>
                    <a:pt x="1201591" y="60431"/>
                  </a:cubicBezTo>
                  <a:cubicBezTo>
                    <a:pt x="1196611" y="54162"/>
                    <a:pt x="1186794" y="51914"/>
                    <a:pt x="1179187" y="47925"/>
                  </a:cubicBezTo>
                  <a:close/>
                  <a:moveTo>
                    <a:pt x="1616282" y="98520"/>
                  </a:moveTo>
                  <a:cubicBezTo>
                    <a:pt x="1614757" y="98826"/>
                    <a:pt x="1613536" y="99435"/>
                    <a:pt x="1612013" y="99741"/>
                  </a:cubicBezTo>
                  <a:cubicBezTo>
                    <a:pt x="1613843" y="106756"/>
                    <a:pt x="1615367" y="113466"/>
                    <a:pt x="1616891" y="120176"/>
                  </a:cubicBezTo>
                  <a:cubicBezTo>
                    <a:pt x="1612317" y="123532"/>
                    <a:pt x="1607131" y="127497"/>
                    <a:pt x="1601946" y="131157"/>
                  </a:cubicBezTo>
                  <a:cubicBezTo>
                    <a:pt x="1602557" y="132988"/>
                    <a:pt x="1603472" y="134818"/>
                    <a:pt x="1604081" y="136647"/>
                  </a:cubicBezTo>
                  <a:cubicBezTo>
                    <a:pt x="1616588" y="130242"/>
                    <a:pt x="1628483" y="152204"/>
                    <a:pt x="1642819" y="132987"/>
                  </a:cubicBezTo>
                  <a:cubicBezTo>
                    <a:pt x="1634278" y="122006"/>
                    <a:pt x="1625128" y="110111"/>
                    <a:pt x="1616282" y="98520"/>
                  </a:cubicBezTo>
                  <a:close/>
                  <a:moveTo>
                    <a:pt x="2234782" y="158915"/>
                  </a:moveTo>
                  <a:cubicBezTo>
                    <a:pt x="2230816" y="160439"/>
                    <a:pt x="2224715" y="161965"/>
                    <a:pt x="2218920" y="163794"/>
                  </a:cubicBezTo>
                  <a:cubicBezTo>
                    <a:pt x="2218920" y="172945"/>
                    <a:pt x="2234475" y="189416"/>
                    <a:pt x="2243321" y="189111"/>
                  </a:cubicBezTo>
                  <a:cubicBezTo>
                    <a:pt x="2245456" y="189111"/>
                    <a:pt x="2248812" y="187586"/>
                    <a:pt x="2249116" y="186061"/>
                  </a:cubicBezTo>
                  <a:cubicBezTo>
                    <a:pt x="2249422" y="183621"/>
                    <a:pt x="2248201" y="180570"/>
                    <a:pt x="2246982" y="178436"/>
                  </a:cubicBezTo>
                  <a:cubicBezTo>
                    <a:pt x="2243016" y="172030"/>
                    <a:pt x="2239051" y="165625"/>
                    <a:pt x="2234782" y="158915"/>
                  </a:cubicBezTo>
                  <a:close/>
                  <a:moveTo>
                    <a:pt x="1389655" y="30502"/>
                  </a:moveTo>
                  <a:cubicBezTo>
                    <a:pt x="1381725" y="34466"/>
                    <a:pt x="1375319" y="37822"/>
                    <a:pt x="1364339" y="43312"/>
                  </a:cubicBezTo>
                  <a:cubicBezTo>
                    <a:pt x="1375319" y="47583"/>
                    <a:pt x="1376235" y="62528"/>
                    <a:pt x="1389960" y="52463"/>
                  </a:cubicBezTo>
                  <a:cubicBezTo>
                    <a:pt x="1402160" y="43617"/>
                    <a:pt x="1389655" y="38432"/>
                    <a:pt x="1389655" y="30502"/>
                  </a:cubicBezTo>
                  <a:close/>
                  <a:moveTo>
                    <a:pt x="1221628" y="1"/>
                  </a:moveTo>
                  <a:lnTo>
                    <a:pt x="1221628" y="401022"/>
                  </a:lnTo>
                  <a:lnTo>
                    <a:pt x="1134110" y="401022"/>
                  </a:lnTo>
                  <a:lnTo>
                    <a:pt x="1044317" y="235833"/>
                  </a:lnTo>
                  <a:lnTo>
                    <a:pt x="1078525" y="241915"/>
                  </a:lnTo>
                  <a:cubicBezTo>
                    <a:pt x="1079061" y="240455"/>
                    <a:pt x="1079248" y="239249"/>
                    <a:pt x="1079480" y="237742"/>
                  </a:cubicBezTo>
                  <a:cubicBezTo>
                    <a:pt x="1069422" y="230937"/>
                    <a:pt x="1057925" y="225452"/>
                    <a:pt x="1050003" y="216818"/>
                  </a:cubicBezTo>
                  <a:cubicBezTo>
                    <a:pt x="1042892" y="208927"/>
                    <a:pt x="1041410" y="206537"/>
                    <a:pt x="1032432" y="210702"/>
                  </a:cubicBezTo>
                  <a:lnTo>
                    <a:pt x="1030952" y="211245"/>
                  </a:lnTo>
                  <a:lnTo>
                    <a:pt x="997542" y="149781"/>
                  </a:lnTo>
                  <a:lnTo>
                    <a:pt x="1006011" y="145824"/>
                  </a:lnTo>
                  <a:cubicBezTo>
                    <a:pt x="1005780" y="143319"/>
                    <a:pt x="1005551" y="140815"/>
                    <a:pt x="1005323" y="138310"/>
                  </a:cubicBezTo>
                  <a:cubicBezTo>
                    <a:pt x="998321" y="135683"/>
                    <a:pt x="987661" y="128785"/>
                    <a:pt x="985131" y="131170"/>
                  </a:cubicBezTo>
                  <a:cubicBezTo>
                    <a:pt x="979073" y="136406"/>
                    <a:pt x="977230" y="146307"/>
                    <a:pt x="973559" y="154071"/>
                  </a:cubicBezTo>
                  <a:cubicBezTo>
                    <a:pt x="975182" y="155557"/>
                    <a:pt x="977105" y="157089"/>
                    <a:pt x="978726" y="158575"/>
                  </a:cubicBezTo>
                  <a:lnTo>
                    <a:pt x="992161" y="152296"/>
                  </a:lnTo>
                  <a:lnTo>
                    <a:pt x="992891" y="162143"/>
                  </a:lnTo>
                  <a:lnTo>
                    <a:pt x="992890" y="189844"/>
                  </a:lnTo>
                  <a:lnTo>
                    <a:pt x="968414" y="172470"/>
                  </a:lnTo>
                  <a:cubicBezTo>
                    <a:pt x="961302" y="164580"/>
                    <a:pt x="959821" y="162189"/>
                    <a:pt x="950842" y="166354"/>
                  </a:cubicBezTo>
                  <a:cubicBezTo>
                    <a:pt x="945505" y="168923"/>
                    <a:pt x="939406" y="170449"/>
                    <a:pt x="935461" y="171998"/>
                  </a:cubicBezTo>
                  <a:cubicBezTo>
                    <a:pt x="937521" y="176637"/>
                    <a:pt x="940089" y="181974"/>
                    <a:pt x="943167" y="188007"/>
                  </a:cubicBezTo>
                  <a:lnTo>
                    <a:pt x="992891" y="196848"/>
                  </a:lnTo>
                  <a:lnTo>
                    <a:pt x="992890" y="260834"/>
                  </a:lnTo>
                  <a:lnTo>
                    <a:pt x="991845" y="260696"/>
                  </a:lnTo>
                  <a:cubicBezTo>
                    <a:pt x="985268" y="262640"/>
                    <a:pt x="987099" y="272992"/>
                    <a:pt x="983438" y="279397"/>
                  </a:cubicBezTo>
                  <a:lnTo>
                    <a:pt x="992891" y="279645"/>
                  </a:lnTo>
                  <a:lnTo>
                    <a:pt x="992890" y="401022"/>
                  </a:lnTo>
                  <a:lnTo>
                    <a:pt x="909950" y="401022"/>
                  </a:lnTo>
                  <a:lnTo>
                    <a:pt x="909950" y="1"/>
                  </a:lnTo>
                  <a:lnTo>
                    <a:pt x="1017531" y="1"/>
                  </a:lnTo>
                  <a:lnTo>
                    <a:pt x="1039920" y="41637"/>
                  </a:lnTo>
                  <a:lnTo>
                    <a:pt x="1018018" y="47895"/>
                  </a:lnTo>
                  <a:lnTo>
                    <a:pt x="1047003" y="54809"/>
                  </a:lnTo>
                  <a:lnTo>
                    <a:pt x="1078849" y="114029"/>
                  </a:lnTo>
                  <a:lnTo>
                    <a:pt x="1066219" y="116999"/>
                  </a:lnTo>
                  <a:cubicBezTo>
                    <a:pt x="1059342" y="132980"/>
                    <a:pt x="1052022" y="150097"/>
                    <a:pt x="1045271" y="167435"/>
                  </a:cubicBezTo>
                  <a:cubicBezTo>
                    <a:pt x="1046582" y="168272"/>
                    <a:pt x="1047718" y="168715"/>
                    <a:pt x="1049140" y="169268"/>
                  </a:cubicBezTo>
                  <a:cubicBezTo>
                    <a:pt x="1057956" y="160917"/>
                    <a:pt x="1065793" y="150875"/>
                    <a:pt x="1075936" y="145006"/>
                  </a:cubicBezTo>
                  <a:cubicBezTo>
                    <a:pt x="1085177" y="139766"/>
                    <a:pt x="1087830" y="138835"/>
                    <a:pt x="1085702" y="129169"/>
                  </a:cubicBezTo>
                  <a:lnTo>
                    <a:pt x="1085271" y="125971"/>
                  </a:lnTo>
                  <a:lnTo>
                    <a:pt x="1141017" y="229635"/>
                  </a:lnTo>
                  <a:cubicBezTo>
                    <a:pt x="1139853" y="222523"/>
                    <a:pt x="1139271" y="215811"/>
                    <a:pt x="1139271" y="209497"/>
                  </a:cubicBezTo>
                  <a:lnTo>
                    <a:pt x="1139271" y="1"/>
                  </a:lnTo>
                  <a:close/>
                  <a:moveTo>
                    <a:pt x="1602861" y="49108"/>
                  </a:moveTo>
                  <a:cubicBezTo>
                    <a:pt x="1598591" y="51853"/>
                    <a:pt x="1593711" y="55208"/>
                    <a:pt x="1588220" y="59173"/>
                  </a:cubicBezTo>
                  <a:cubicBezTo>
                    <a:pt x="1587611" y="76559"/>
                    <a:pt x="1587001" y="95165"/>
                    <a:pt x="1587001" y="113771"/>
                  </a:cubicBezTo>
                  <a:cubicBezTo>
                    <a:pt x="1588526" y="114076"/>
                    <a:pt x="1589746" y="114076"/>
                    <a:pt x="1591271" y="114076"/>
                  </a:cubicBezTo>
                  <a:cubicBezTo>
                    <a:pt x="1596456" y="103096"/>
                    <a:pt x="1600116" y="90895"/>
                    <a:pt x="1607436" y="81744"/>
                  </a:cubicBezTo>
                  <a:cubicBezTo>
                    <a:pt x="1614147" y="73509"/>
                    <a:pt x="1616282" y="71679"/>
                    <a:pt x="1610792" y="63443"/>
                  </a:cubicBezTo>
                  <a:cubicBezTo>
                    <a:pt x="1607437" y="58563"/>
                    <a:pt x="1604997" y="52768"/>
                    <a:pt x="1602861" y="49108"/>
                  </a:cubicBezTo>
                  <a:close/>
                  <a:moveTo>
                    <a:pt x="1509222" y="31417"/>
                  </a:moveTo>
                  <a:cubicBezTo>
                    <a:pt x="1494276" y="35382"/>
                    <a:pt x="1480550" y="39347"/>
                    <a:pt x="1466824" y="43312"/>
                  </a:cubicBezTo>
                  <a:cubicBezTo>
                    <a:pt x="1478110" y="47888"/>
                    <a:pt x="1489091" y="51243"/>
                    <a:pt x="1500071" y="51243"/>
                  </a:cubicBezTo>
                  <a:cubicBezTo>
                    <a:pt x="1510747" y="51548"/>
                    <a:pt x="1514407" y="44533"/>
                    <a:pt x="1509222" y="31417"/>
                  </a:cubicBezTo>
                  <a:close/>
                  <a:moveTo>
                    <a:pt x="1613232" y="32637"/>
                  </a:moveTo>
                  <a:cubicBezTo>
                    <a:pt x="1612012" y="34772"/>
                    <a:pt x="1610487" y="36602"/>
                    <a:pt x="1609573" y="38432"/>
                  </a:cubicBezTo>
                  <a:cubicBezTo>
                    <a:pt x="1615061" y="46668"/>
                    <a:pt x="1620857" y="55208"/>
                    <a:pt x="1626347" y="63443"/>
                  </a:cubicBezTo>
                  <a:cubicBezTo>
                    <a:pt x="1628789" y="62833"/>
                    <a:pt x="1631228" y="62224"/>
                    <a:pt x="1633668" y="61613"/>
                  </a:cubicBezTo>
                  <a:cubicBezTo>
                    <a:pt x="1635193" y="54293"/>
                    <a:pt x="1640378" y="42702"/>
                    <a:pt x="1637633" y="40568"/>
                  </a:cubicBezTo>
                  <a:cubicBezTo>
                    <a:pt x="1631532" y="35382"/>
                    <a:pt x="1621468" y="35077"/>
                    <a:pt x="1613232" y="32637"/>
                  </a:cubicBezTo>
                  <a:close/>
                  <a:moveTo>
                    <a:pt x="1601946" y="9456"/>
                  </a:moveTo>
                  <a:cubicBezTo>
                    <a:pt x="1600116" y="17386"/>
                    <a:pt x="1598896" y="23486"/>
                    <a:pt x="1596456" y="34162"/>
                  </a:cubicBezTo>
                  <a:cubicBezTo>
                    <a:pt x="1608046" y="28062"/>
                    <a:pt x="1615673" y="24096"/>
                    <a:pt x="1624822" y="19521"/>
                  </a:cubicBezTo>
                  <a:cubicBezTo>
                    <a:pt x="1655019" y="31111"/>
                    <a:pt x="1671490" y="54598"/>
                    <a:pt x="1671794" y="87844"/>
                  </a:cubicBezTo>
                  <a:cubicBezTo>
                    <a:pt x="1671490" y="172335"/>
                    <a:pt x="1670880" y="256519"/>
                    <a:pt x="1669354" y="340703"/>
                  </a:cubicBezTo>
                  <a:cubicBezTo>
                    <a:pt x="1668745" y="361750"/>
                    <a:pt x="1657154" y="378220"/>
                    <a:pt x="1637938" y="387676"/>
                  </a:cubicBezTo>
                  <a:cubicBezTo>
                    <a:pt x="1633668" y="389811"/>
                    <a:pt x="1627873" y="388591"/>
                    <a:pt x="1622992" y="389201"/>
                  </a:cubicBezTo>
                  <a:cubicBezTo>
                    <a:pt x="1618722" y="389811"/>
                    <a:pt x="1613231" y="389201"/>
                    <a:pt x="1610487" y="391641"/>
                  </a:cubicBezTo>
                  <a:cubicBezTo>
                    <a:pt x="1597372" y="404146"/>
                    <a:pt x="1580901" y="402926"/>
                    <a:pt x="1565039" y="402622"/>
                  </a:cubicBezTo>
                  <a:cubicBezTo>
                    <a:pt x="1547654" y="402622"/>
                    <a:pt x="1530267" y="399876"/>
                    <a:pt x="1513187" y="397742"/>
                  </a:cubicBezTo>
                  <a:cubicBezTo>
                    <a:pt x="1509221" y="397131"/>
                    <a:pt x="1505256" y="393471"/>
                    <a:pt x="1500377" y="390725"/>
                  </a:cubicBezTo>
                  <a:cubicBezTo>
                    <a:pt x="1496715" y="403842"/>
                    <a:pt x="1486650" y="404146"/>
                    <a:pt x="1472009" y="400791"/>
                  </a:cubicBezTo>
                  <a:cubicBezTo>
                    <a:pt x="1485734" y="391336"/>
                    <a:pt x="1497631" y="382796"/>
                    <a:pt x="1496716" y="366324"/>
                  </a:cubicBezTo>
                  <a:cubicBezTo>
                    <a:pt x="1496411" y="363580"/>
                    <a:pt x="1497326" y="360224"/>
                    <a:pt x="1496106" y="357784"/>
                  </a:cubicBezTo>
                  <a:cubicBezTo>
                    <a:pt x="1487565" y="340398"/>
                    <a:pt x="1489700" y="337043"/>
                    <a:pt x="1506477" y="336433"/>
                  </a:cubicBezTo>
                  <a:cubicBezTo>
                    <a:pt x="1510746" y="344668"/>
                    <a:pt x="1514712" y="351989"/>
                    <a:pt x="1518372" y="359309"/>
                  </a:cubicBezTo>
                  <a:cubicBezTo>
                    <a:pt x="1539418" y="355954"/>
                    <a:pt x="1548568" y="334603"/>
                    <a:pt x="1537283" y="317522"/>
                  </a:cubicBezTo>
                  <a:cubicBezTo>
                    <a:pt x="1534842" y="313862"/>
                    <a:pt x="1532708" y="309287"/>
                    <a:pt x="1532708" y="305017"/>
                  </a:cubicBezTo>
                  <a:cubicBezTo>
                    <a:pt x="1532708" y="235472"/>
                    <a:pt x="1533623" y="165929"/>
                    <a:pt x="1533317" y="96386"/>
                  </a:cubicBezTo>
                  <a:cubicBezTo>
                    <a:pt x="1533012" y="75339"/>
                    <a:pt x="1511662" y="61309"/>
                    <a:pt x="1492445" y="68628"/>
                  </a:cubicBezTo>
                  <a:cubicBezTo>
                    <a:pt x="1489701" y="69544"/>
                    <a:pt x="1487261" y="76255"/>
                    <a:pt x="1487260" y="80525"/>
                  </a:cubicBezTo>
                  <a:cubicBezTo>
                    <a:pt x="1486650" y="115602"/>
                    <a:pt x="1486955" y="150678"/>
                    <a:pt x="1486650" y="185755"/>
                  </a:cubicBezTo>
                  <a:cubicBezTo>
                    <a:pt x="1486650" y="191245"/>
                    <a:pt x="1485735" y="196736"/>
                    <a:pt x="1485125" y="202226"/>
                  </a:cubicBezTo>
                  <a:cubicBezTo>
                    <a:pt x="1485125" y="202226"/>
                    <a:pt x="1484821" y="202226"/>
                    <a:pt x="1484821" y="202226"/>
                  </a:cubicBezTo>
                  <a:cubicBezTo>
                    <a:pt x="1466824" y="195821"/>
                    <a:pt x="1471705" y="211071"/>
                    <a:pt x="1466824" y="219611"/>
                  </a:cubicBezTo>
                  <a:cubicBezTo>
                    <a:pt x="1485430" y="223882"/>
                    <a:pt x="1483295" y="211377"/>
                    <a:pt x="1484821" y="202226"/>
                  </a:cubicBezTo>
                  <a:cubicBezTo>
                    <a:pt x="1485125" y="236083"/>
                    <a:pt x="1486345" y="269634"/>
                    <a:pt x="1486040" y="303491"/>
                  </a:cubicBezTo>
                  <a:cubicBezTo>
                    <a:pt x="1485735" y="318742"/>
                    <a:pt x="1490616" y="334907"/>
                    <a:pt x="1479330" y="348938"/>
                  </a:cubicBezTo>
                  <a:cubicBezTo>
                    <a:pt x="1478415" y="349853"/>
                    <a:pt x="1482076" y="354124"/>
                    <a:pt x="1481465" y="355954"/>
                  </a:cubicBezTo>
                  <a:cubicBezTo>
                    <a:pt x="1480245" y="360224"/>
                    <a:pt x="1478415" y="365409"/>
                    <a:pt x="1475060" y="367545"/>
                  </a:cubicBezTo>
                  <a:cubicBezTo>
                    <a:pt x="1464689" y="374255"/>
                    <a:pt x="1453709" y="380051"/>
                    <a:pt x="1443033" y="388286"/>
                  </a:cubicBezTo>
                  <a:cubicBezTo>
                    <a:pt x="1455233" y="387370"/>
                    <a:pt x="1464385" y="387981"/>
                    <a:pt x="1464690" y="403842"/>
                  </a:cubicBezTo>
                  <a:cubicBezTo>
                    <a:pt x="1426562" y="403537"/>
                    <a:pt x="1388130" y="403537"/>
                    <a:pt x="1347258" y="403537"/>
                  </a:cubicBezTo>
                  <a:cubicBezTo>
                    <a:pt x="1347563" y="300746"/>
                    <a:pt x="1347868" y="199176"/>
                    <a:pt x="1348173" y="96080"/>
                  </a:cubicBezTo>
                  <a:cubicBezTo>
                    <a:pt x="1353967" y="95165"/>
                    <a:pt x="1359764" y="95471"/>
                    <a:pt x="1364339" y="93335"/>
                  </a:cubicBezTo>
                  <a:cubicBezTo>
                    <a:pt x="1368304" y="91505"/>
                    <a:pt x="1371658" y="86929"/>
                    <a:pt x="1373794" y="82965"/>
                  </a:cubicBezTo>
                  <a:cubicBezTo>
                    <a:pt x="1374710" y="81440"/>
                    <a:pt x="1371659" y="78085"/>
                    <a:pt x="1370439" y="75339"/>
                  </a:cubicBezTo>
                  <a:cubicBezTo>
                    <a:pt x="1367083" y="78389"/>
                    <a:pt x="1363729" y="81440"/>
                    <a:pt x="1360374" y="84185"/>
                  </a:cubicBezTo>
                  <a:cubicBezTo>
                    <a:pt x="1358544" y="85710"/>
                    <a:pt x="1356408" y="87235"/>
                    <a:pt x="1350918" y="91505"/>
                  </a:cubicBezTo>
                  <a:cubicBezTo>
                    <a:pt x="1345733" y="59784"/>
                    <a:pt x="1349394" y="31112"/>
                    <a:pt x="1347867" y="0"/>
                  </a:cubicBezTo>
                  <a:cubicBezTo>
                    <a:pt x="1433882" y="2440"/>
                    <a:pt x="1518371" y="-3660"/>
                    <a:pt x="1601946" y="9456"/>
                  </a:cubicBezTo>
                  <a:close/>
                  <a:moveTo>
                    <a:pt x="2453477" y="67104"/>
                  </a:moveTo>
                  <a:cubicBezTo>
                    <a:pt x="2446767" y="70459"/>
                    <a:pt x="2440057" y="73814"/>
                    <a:pt x="2433346" y="77170"/>
                  </a:cubicBezTo>
                  <a:cubicBezTo>
                    <a:pt x="2436549" y="90896"/>
                    <a:pt x="2439904" y="100580"/>
                    <a:pt x="2444060" y="106909"/>
                  </a:cubicBezTo>
                  <a:lnTo>
                    <a:pt x="2447826" y="109241"/>
                  </a:lnTo>
                  <a:lnTo>
                    <a:pt x="2447987" y="110112"/>
                  </a:lnTo>
                  <a:cubicBezTo>
                    <a:pt x="2451343" y="111942"/>
                    <a:pt x="2454393" y="113772"/>
                    <a:pt x="2459577" y="116518"/>
                  </a:cubicBezTo>
                  <a:lnTo>
                    <a:pt x="2447826" y="109241"/>
                  </a:lnTo>
                  <a:lnTo>
                    <a:pt x="2442802" y="82050"/>
                  </a:lnTo>
                  <a:cubicBezTo>
                    <a:pt x="2447072" y="78086"/>
                    <a:pt x="2451343" y="73814"/>
                    <a:pt x="2455612" y="69850"/>
                  </a:cubicBezTo>
                  <a:cubicBezTo>
                    <a:pt x="2455002" y="68935"/>
                    <a:pt x="2454087" y="68019"/>
                    <a:pt x="2453477" y="67104"/>
                  </a:cubicBezTo>
                  <a:close/>
                  <a:moveTo>
                    <a:pt x="2034118" y="916"/>
                  </a:moveTo>
                  <a:cubicBezTo>
                    <a:pt x="2034118" y="26842"/>
                    <a:pt x="2034118" y="51854"/>
                    <a:pt x="2034118" y="79305"/>
                  </a:cubicBezTo>
                  <a:cubicBezTo>
                    <a:pt x="2010936" y="79610"/>
                    <a:pt x="1988365" y="79611"/>
                    <a:pt x="1965794" y="79611"/>
                  </a:cubicBezTo>
                  <a:cubicBezTo>
                    <a:pt x="1936207" y="79611"/>
                    <a:pt x="1939868" y="75950"/>
                    <a:pt x="1939562" y="105231"/>
                  </a:cubicBezTo>
                  <a:cubicBezTo>
                    <a:pt x="1939259" y="123534"/>
                    <a:pt x="1939563" y="141529"/>
                    <a:pt x="1939563" y="161355"/>
                  </a:cubicBezTo>
                  <a:cubicBezTo>
                    <a:pt x="1925837" y="165015"/>
                    <a:pt x="1924313" y="152509"/>
                    <a:pt x="1924007" y="144884"/>
                  </a:cubicBezTo>
                  <a:cubicBezTo>
                    <a:pt x="1923701" y="128108"/>
                    <a:pt x="1915467" y="121398"/>
                    <a:pt x="1898690" y="119873"/>
                  </a:cubicBezTo>
                  <a:cubicBezTo>
                    <a:pt x="1902655" y="128718"/>
                    <a:pt x="1881914" y="138784"/>
                    <a:pt x="1901436" y="147020"/>
                  </a:cubicBezTo>
                  <a:cubicBezTo>
                    <a:pt x="1898080" y="160440"/>
                    <a:pt x="1901740" y="177826"/>
                    <a:pt x="1880084" y="182707"/>
                  </a:cubicBezTo>
                  <a:cubicBezTo>
                    <a:pt x="1881915" y="184537"/>
                    <a:pt x="1884050" y="186062"/>
                    <a:pt x="1885880" y="187586"/>
                  </a:cubicBezTo>
                  <a:cubicBezTo>
                    <a:pt x="1891370" y="182706"/>
                    <a:pt x="1897165" y="178131"/>
                    <a:pt x="1902655" y="173251"/>
                  </a:cubicBezTo>
                  <a:cubicBezTo>
                    <a:pt x="1915772" y="180571"/>
                    <a:pt x="1942614" y="176911"/>
                    <a:pt x="1956339" y="167455"/>
                  </a:cubicBezTo>
                  <a:cubicBezTo>
                    <a:pt x="1962744" y="163185"/>
                    <a:pt x="1971285" y="160135"/>
                    <a:pt x="1979215" y="159524"/>
                  </a:cubicBezTo>
                  <a:cubicBezTo>
                    <a:pt x="1993551" y="158305"/>
                    <a:pt x="2007582" y="159220"/>
                    <a:pt x="2021918" y="159525"/>
                  </a:cubicBezTo>
                  <a:cubicBezTo>
                    <a:pt x="2023442" y="159525"/>
                    <a:pt x="2024663" y="160440"/>
                    <a:pt x="2027712" y="161660"/>
                  </a:cubicBezTo>
                  <a:cubicBezTo>
                    <a:pt x="2027713" y="184841"/>
                    <a:pt x="2027407" y="208633"/>
                    <a:pt x="2027407" y="233034"/>
                  </a:cubicBezTo>
                  <a:cubicBezTo>
                    <a:pt x="2005446" y="233034"/>
                    <a:pt x="1983789" y="241880"/>
                    <a:pt x="1966709" y="215343"/>
                  </a:cubicBezTo>
                  <a:cubicBezTo>
                    <a:pt x="1966710" y="224494"/>
                    <a:pt x="1966709" y="227849"/>
                    <a:pt x="1966709" y="231204"/>
                  </a:cubicBezTo>
                  <a:cubicBezTo>
                    <a:pt x="1965794" y="231509"/>
                    <a:pt x="1964880" y="232424"/>
                    <a:pt x="1963964" y="232424"/>
                  </a:cubicBezTo>
                  <a:cubicBezTo>
                    <a:pt x="1938343" y="236085"/>
                    <a:pt x="1938953" y="236085"/>
                    <a:pt x="1938648" y="263231"/>
                  </a:cubicBezTo>
                  <a:cubicBezTo>
                    <a:pt x="1938648" y="277872"/>
                    <a:pt x="1936817" y="292207"/>
                    <a:pt x="1934683" y="306543"/>
                  </a:cubicBezTo>
                  <a:cubicBezTo>
                    <a:pt x="1934072" y="309289"/>
                    <a:pt x="1927972" y="311119"/>
                    <a:pt x="1924922" y="313559"/>
                  </a:cubicBezTo>
                  <a:cubicBezTo>
                    <a:pt x="1918821" y="318744"/>
                    <a:pt x="1912721" y="323929"/>
                    <a:pt x="1907536" y="331860"/>
                  </a:cubicBezTo>
                  <a:cubicBezTo>
                    <a:pt x="1939868" y="317829"/>
                    <a:pt x="1972809" y="329420"/>
                    <a:pt x="2007581" y="324844"/>
                  </a:cubicBezTo>
                  <a:cubicBezTo>
                    <a:pt x="2009106" y="343145"/>
                    <a:pt x="2010327" y="359006"/>
                    <a:pt x="2011242" y="372426"/>
                  </a:cubicBezTo>
                  <a:cubicBezTo>
                    <a:pt x="2020392" y="371817"/>
                    <a:pt x="2034118" y="367852"/>
                    <a:pt x="2035948" y="370902"/>
                  </a:cubicBezTo>
                  <a:cubicBezTo>
                    <a:pt x="2041439" y="379747"/>
                    <a:pt x="2042049" y="391643"/>
                    <a:pt x="2045098" y="404454"/>
                  </a:cubicBezTo>
                  <a:cubicBezTo>
                    <a:pt x="2031982" y="404454"/>
                    <a:pt x="2023137" y="404454"/>
                    <a:pt x="2011851" y="403539"/>
                  </a:cubicBezTo>
                  <a:cubicBezTo>
                    <a:pt x="2015511" y="397743"/>
                    <a:pt x="2017647" y="394693"/>
                    <a:pt x="2019782" y="391338"/>
                  </a:cubicBezTo>
                  <a:cubicBezTo>
                    <a:pt x="2019172" y="390118"/>
                    <a:pt x="2018867" y="388593"/>
                    <a:pt x="2018257" y="387068"/>
                  </a:cubicBezTo>
                  <a:cubicBezTo>
                    <a:pt x="2002396" y="391643"/>
                    <a:pt x="1986535" y="396523"/>
                    <a:pt x="1969760" y="401403"/>
                  </a:cubicBezTo>
                  <a:cubicBezTo>
                    <a:pt x="1962439" y="383713"/>
                    <a:pt x="1955424" y="366937"/>
                    <a:pt x="1946883" y="346806"/>
                  </a:cubicBezTo>
                  <a:cubicBezTo>
                    <a:pt x="1935598" y="353210"/>
                    <a:pt x="1923398" y="358701"/>
                    <a:pt x="1912721" y="366631"/>
                  </a:cubicBezTo>
                  <a:cubicBezTo>
                    <a:pt x="1899301" y="376392"/>
                    <a:pt x="1901131" y="389203"/>
                    <a:pt x="1912722" y="403539"/>
                  </a:cubicBezTo>
                  <a:cubicBezTo>
                    <a:pt x="1873680" y="402928"/>
                    <a:pt x="1837382" y="402624"/>
                    <a:pt x="1799865" y="402014"/>
                  </a:cubicBezTo>
                  <a:cubicBezTo>
                    <a:pt x="1799865" y="352906"/>
                    <a:pt x="1800170" y="306543"/>
                    <a:pt x="1800170" y="257435"/>
                  </a:cubicBezTo>
                  <a:cubicBezTo>
                    <a:pt x="1815727" y="263536"/>
                    <a:pt x="1829147" y="268721"/>
                    <a:pt x="1844094" y="274517"/>
                  </a:cubicBezTo>
                  <a:cubicBezTo>
                    <a:pt x="1844703" y="272381"/>
                    <a:pt x="1847448" y="265671"/>
                    <a:pt x="1846533" y="265061"/>
                  </a:cubicBezTo>
                  <a:cubicBezTo>
                    <a:pt x="1840737" y="261401"/>
                    <a:pt x="1834027" y="258960"/>
                    <a:pt x="1825181" y="255301"/>
                  </a:cubicBezTo>
                  <a:cubicBezTo>
                    <a:pt x="1823352" y="244625"/>
                    <a:pt x="1813896" y="243100"/>
                    <a:pt x="1797425" y="247980"/>
                  </a:cubicBezTo>
                  <a:cubicBezTo>
                    <a:pt x="1800476" y="232119"/>
                    <a:pt x="1803220" y="219003"/>
                    <a:pt x="1805355" y="205887"/>
                  </a:cubicBezTo>
                  <a:cubicBezTo>
                    <a:pt x="1806880" y="195822"/>
                    <a:pt x="1812981" y="185452"/>
                    <a:pt x="1802916" y="175995"/>
                  </a:cubicBezTo>
                  <a:cubicBezTo>
                    <a:pt x="1801085" y="174471"/>
                    <a:pt x="1800171" y="170810"/>
                    <a:pt x="1800171" y="168065"/>
                  </a:cubicBezTo>
                  <a:cubicBezTo>
                    <a:pt x="1800171" y="123533"/>
                    <a:pt x="1800171" y="79001"/>
                    <a:pt x="1800476" y="34468"/>
                  </a:cubicBezTo>
                  <a:cubicBezTo>
                    <a:pt x="1800476" y="17692"/>
                    <a:pt x="1807186" y="9456"/>
                    <a:pt x="1819691" y="8541"/>
                  </a:cubicBezTo>
                  <a:cubicBezTo>
                    <a:pt x="1814811" y="34163"/>
                    <a:pt x="1809626" y="60394"/>
                    <a:pt x="1804440" y="86321"/>
                  </a:cubicBezTo>
                  <a:cubicBezTo>
                    <a:pt x="1829757" y="98521"/>
                    <a:pt x="1839822" y="91811"/>
                    <a:pt x="1842873" y="59174"/>
                  </a:cubicBezTo>
                  <a:cubicBezTo>
                    <a:pt x="1841043" y="53684"/>
                    <a:pt x="1839517" y="48194"/>
                    <a:pt x="1837688" y="42703"/>
                  </a:cubicBezTo>
                  <a:cubicBezTo>
                    <a:pt x="1835857" y="36603"/>
                    <a:pt x="1833722" y="30197"/>
                    <a:pt x="1831892" y="23793"/>
                  </a:cubicBezTo>
                  <a:cubicBezTo>
                    <a:pt x="1829758" y="16777"/>
                    <a:pt x="1827927" y="9456"/>
                    <a:pt x="1825791" y="2441"/>
                  </a:cubicBezTo>
                  <a:cubicBezTo>
                    <a:pt x="1829148" y="1222"/>
                    <a:pt x="1830367" y="306"/>
                    <a:pt x="1831892" y="306"/>
                  </a:cubicBezTo>
                  <a:cubicBezTo>
                    <a:pt x="1841043" y="1"/>
                    <a:pt x="1850193" y="1"/>
                    <a:pt x="1860258" y="1"/>
                  </a:cubicBezTo>
                  <a:cubicBezTo>
                    <a:pt x="1861479" y="14032"/>
                    <a:pt x="1871238" y="13726"/>
                    <a:pt x="1881610" y="13117"/>
                  </a:cubicBezTo>
                  <a:cubicBezTo>
                    <a:pt x="1887100" y="12811"/>
                    <a:pt x="1894420" y="11896"/>
                    <a:pt x="1897470" y="14642"/>
                  </a:cubicBezTo>
                  <a:cubicBezTo>
                    <a:pt x="1907231" y="24097"/>
                    <a:pt x="1917297" y="25317"/>
                    <a:pt x="1928582" y="18912"/>
                  </a:cubicBezTo>
                  <a:cubicBezTo>
                    <a:pt x="1935598" y="14642"/>
                    <a:pt x="1942308" y="9762"/>
                    <a:pt x="1949323" y="5186"/>
                  </a:cubicBezTo>
                  <a:cubicBezTo>
                    <a:pt x="1948408" y="3661"/>
                    <a:pt x="1947799" y="2137"/>
                    <a:pt x="1946883" y="611"/>
                  </a:cubicBezTo>
                  <a:cubicBezTo>
                    <a:pt x="1975249" y="916"/>
                    <a:pt x="2003617" y="916"/>
                    <a:pt x="2034118" y="916"/>
                  </a:cubicBezTo>
                  <a:close/>
                  <a:moveTo>
                    <a:pt x="3240739" y="156703"/>
                  </a:moveTo>
                  <a:cubicBezTo>
                    <a:pt x="3240739" y="156703"/>
                    <a:pt x="3240434" y="157008"/>
                    <a:pt x="3240434" y="157008"/>
                  </a:cubicBezTo>
                  <a:lnTo>
                    <a:pt x="3240421" y="156719"/>
                  </a:lnTo>
                  <a:lnTo>
                    <a:pt x="3240434" y="156703"/>
                  </a:lnTo>
                  <a:cubicBezTo>
                    <a:pt x="3240434" y="156703"/>
                    <a:pt x="3240739" y="156703"/>
                    <a:pt x="3240739" y="156703"/>
                  </a:cubicBezTo>
                  <a:close/>
                  <a:moveTo>
                    <a:pt x="2237221" y="7626"/>
                  </a:moveTo>
                  <a:cubicBezTo>
                    <a:pt x="2225020" y="13726"/>
                    <a:pt x="2213734" y="19522"/>
                    <a:pt x="2202144" y="25623"/>
                  </a:cubicBezTo>
                  <a:cubicBezTo>
                    <a:pt x="2200314" y="21047"/>
                    <a:pt x="2198180" y="16777"/>
                    <a:pt x="2196349" y="12201"/>
                  </a:cubicBezTo>
                  <a:cubicBezTo>
                    <a:pt x="2195129" y="12201"/>
                    <a:pt x="2194214" y="11896"/>
                    <a:pt x="2192994" y="11896"/>
                  </a:cubicBezTo>
                  <a:cubicBezTo>
                    <a:pt x="2191164" y="22877"/>
                    <a:pt x="2188419" y="33553"/>
                    <a:pt x="2187503" y="44533"/>
                  </a:cubicBezTo>
                  <a:cubicBezTo>
                    <a:pt x="2187504" y="46669"/>
                    <a:pt x="2196044" y="50939"/>
                    <a:pt x="2200313" y="50634"/>
                  </a:cubicBezTo>
                  <a:cubicBezTo>
                    <a:pt x="2208244" y="50024"/>
                    <a:pt x="2215869" y="46669"/>
                    <a:pt x="2224411" y="44228"/>
                  </a:cubicBezTo>
                  <a:cubicBezTo>
                    <a:pt x="2222885" y="38127"/>
                    <a:pt x="2221666" y="32942"/>
                    <a:pt x="2220445" y="26842"/>
                  </a:cubicBezTo>
                  <a:cubicBezTo>
                    <a:pt x="2232951" y="26538"/>
                    <a:pt x="2239356" y="21047"/>
                    <a:pt x="2237221" y="7626"/>
                  </a:cubicBezTo>
                  <a:close/>
                  <a:moveTo>
                    <a:pt x="3260870" y="148162"/>
                  </a:moveTo>
                  <a:cubicBezTo>
                    <a:pt x="3262396" y="153653"/>
                    <a:pt x="3263615" y="159143"/>
                    <a:pt x="3265140" y="164633"/>
                  </a:cubicBezTo>
                  <a:cubicBezTo>
                    <a:pt x="3260870" y="164023"/>
                    <a:pt x="3256600" y="163108"/>
                    <a:pt x="3251110" y="162193"/>
                  </a:cubicBezTo>
                  <a:cubicBezTo>
                    <a:pt x="3252024" y="165243"/>
                    <a:pt x="3253245" y="168599"/>
                    <a:pt x="3254160" y="171649"/>
                  </a:cubicBezTo>
                  <a:cubicBezTo>
                    <a:pt x="3252940" y="172563"/>
                    <a:pt x="3251720" y="173173"/>
                    <a:pt x="3250804" y="173478"/>
                  </a:cubicBezTo>
                  <a:cubicBezTo>
                    <a:pt x="3247450" y="167378"/>
                    <a:pt x="3244400" y="161583"/>
                    <a:pt x="3241044" y="155483"/>
                  </a:cubicBezTo>
                  <a:cubicBezTo>
                    <a:pt x="3246839" y="153348"/>
                    <a:pt x="3252635" y="151213"/>
                    <a:pt x="3260870" y="148162"/>
                  </a:cubicBezTo>
                  <a:close/>
                  <a:moveTo>
                    <a:pt x="2822213" y="73806"/>
                  </a:moveTo>
                  <a:cubicBezTo>
                    <a:pt x="2821298" y="86311"/>
                    <a:pt x="2820687" y="96072"/>
                    <a:pt x="2820078" y="104002"/>
                  </a:cubicBezTo>
                  <a:cubicBezTo>
                    <a:pt x="2805743" y="104612"/>
                    <a:pt x="2794152" y="104917"/>
                    <a:pt x="2782866" y="105223"/>
                  </a:cubicBezTo>
                  <a:cubicBezTo>
                    <a:pt x="2777070" y="105527"/>
                    <a:pt x="2769141" y="103697"/>
                    <a:pt x="2766089" y="106748"/>
                  </a:cubicBezTo>
                  <a:cubicBezTo>
                    <a:pt x="2757550" y="114983"/>
                    <a:pt x="2750534" y="125658"/>
                    <a:pt x="2742298" y="136029"/>
                  </a:cubicBezTo>
                  <a:cubicBezTo>
                    <a:pt x="2764259" y="159211"/>
                    <a:pt x="2788966" y="157990"/>
                    <a:pt x="2812758" y="143044"/>
                  </a:cubicBezTo>
                  <a:cubicBezTo>
                    <a:pt x="2815807" y="151280"/>
                    <a:pt x="2818248" y="157380"/>
                    <a:pt x="2819467" y="160735"/>
                  </a:cubicBezTo>
                  <a:cubicBezTo>
                    <a:pt x="2834718" y="156771"/>
                    <a:pt x="2847834" y="153416"/>
                    <a:pt x="2862475" y="149450"/>
                  </a:cubicBezTo>
                  <a:cubicBezTo>
                    <a:pt x="2853630" y="141215"/>
                    <a:pt x="2837463" y="138774"/>
                    <a:pt x="2837464" y="121084"/>
                  </a:cubicBezTo>
                  <a:cubicBezTo>
                    <a:pt x="2841430" y="124134"/>
                    <a:pt x="2844479" y="126269"/>
                    <a:pt x="2850579" y="130843"/>
                  </a:cubicBezTo>
                  <a:cubicBezTo>
                    <a:pt x="2847529" y="115898"/>
                    <a:pt x="2842954" y="104612"/>
                    <a:pt x="2843564" y="93632"/>
                  </a:cubicBezTo>
                  <a:cubicBezTo>
                    <a:pt x="2844784" y="74416"/>
                    <a:pt x="2828619" y="81736"/>
                    <a:pt x="2822213" y="73806"/>
                  </a:cubicBezTo>
                  <a:close/>
                  <a:moveTo>
                    <a:pt x="2803607" y="34153"/>
                  </a:moveTo>
                  <a:cubicBezTo>
                    <a:pt x="2801777" y="35984"/>
                    <a:pt x="2799947" y="37508"/>
                    <a:pt x="2798116" y="39339"/>
                  </a:cubicBezTo>
                  <a:cubicBezTo>
                    <a:pt x="2803302" y="47269"/>
                    <a:pt x="2808792" y="55505"/>
                    <a:pt x="2813977" y="63436"/>
                  </a:cubicBezTo>
                  <a:cubicBezTo>
                    <a:pt x="2815503" y="63130"/>
                    <a:pt x="2817332" y="62825"/>
                    <a:pt x="2819163" y="62520"/>
                  </a:cubicBezTo>
                  <a:cubicBezTo>
                    <a:pt x="2818858" y="56420"/>
                    <a:pt x="2820383" y="49405"/>
                    <a:pt x="2817638" y="44524"/>
                  </a:cubicBezTo>
                  <a:cubicBezTo>
                    <a:pt x="2815198" y="39949"/>
                    <a:pt x="2808486" y="37508"/>
                    <a:pt x="2803607" y="34153"/>
                  </a:cubicBezTo>
                  <a:close/>
                  <a:moveTo>
                    <a:pt x="2607205" y="1831"/>
                  </a:moveTo>
                  <a:cubicBezTo>
                    <a:pt x="2606899" y="135734"/>
                    <a:pt x="2606291" y="269026"/>
                    <a:pt x="2605986" y="404148"/>
                  </a:cubicBezTo>
                  <a:cubicBezTo>
                    <a:pt x="2569689" y="404148"/>
                    <a:pt x="2534001" y="408723"/>
                    <a:pt x="2499230" y="400487"/>
                  </a:cubicBezTo>
                  <a:cubicBezTo>
                    <a:pt x="2495875" y="401708"/>
                    <a:pt x="2491605" y="403842"/>
                    <a:pt x="2485199" y="406588"/>
                  </a:cubicBezTo>
                  <a:cubicBezTo>
                    <a:pt x="2485504" y="316913"/>
                    <a:pt x="2485504" y="230288"/>
                    <a:pt x="2485504" y="143969"/>
                  </a:cubicBezTo>
                  <a:cubicBezTo>
                    <a:pt x="2483979" y="143663"/>
                    <a:pt x="2482759" y="143359"/>
                    <a:pt x="2481234" y="143054"/>
                  </a:cubicBezTo>
                  <a:cubicBezTo>
                    <a:pt x="2476048" y="169895"/>
                    <a:pt x="2470863" y="196737"/>
                    <a:pt x="2465983" y="223578"/>
                  </a:cubicBezTo>
                  <a:cubicBezTo>
                    <a:pt x="2455613" y="280617"/>
                    <a:pt x="2445547" y="337654"/>
                    <a:pt x="2434566" y="394387"/>
                  </a:cubicBezTo>
                  <a:cubicBezTo>
                    <a:pt x="2433652" y="398353"/>
                    <a:pt x="2427246" y="403843"/>
                    <a:pt x="2423281" y="404148"/>
                  </a:cubicBezTo>
                  <a:cubicBezTo>
                    <a:pt x="2401014" y="404758"/>
                    <a:pt x="2378443" y="404758"/>
                    <a:pt x="2356178" y="403843"/>
                  </a:cubicBezTo>
                  <a:cubicBezTo>
                    <a:pt x="2352518" y="403843"/>
                    <a:pt x="2346417" y="398657"/>
                    <a:pt x="2345806" y="394998"/>
                  </a:cubicBezTo>
                  <a:cubicBezTo>
                    <a:pt x="2332081" y="325759"/>
                    <a:pt x="2318355" y="256520"/>
                    <a:pt x="2306154" y="186976"/>
                  </a:cubicBezTo>
                  <a:cubicBezTo>
                    <a:pt x="2304630" y="177521"/>
                    <a:pt x="2309814" y="167150"/>
                    <a:pt x="2312865" y="153424"/>
                  </a:cubicBezTo>
                  <a:cubicBezTo>
                    <a:pt x="2300664" y="142748"/>
                    <a:pt x="2274738" y="134819"/>
                    <a:pt x="2283583" y="104927"/>
                  </a:cubicBezTo>
                  <a:cubicBezTo>
                    <a:pt x="2274738" y="98826"/>
                    <a:pt x="2266502" y="91811"/>
                    <a:pt x="2257046" y="86930"/>
                  </a:cubicBezTo>
                  <a:cubicBezTo>
                    <a:pt x="2252777" y="85101"/>
                    <a:pt x="2242712" y="86320"/>
                    <a:pt x="2241796" y="88456"/>
                  </a:cubicBezTo>
                  <a:cubicBezTo>
                    <a:pt x="2239661" y="94251"/>
                    <a:pt x="2239661" y="101876"/>
                    <a:pt x="2241491" y="107977"/>
                  </a:cubicBezTo>
                  <a:cubicBezTo>
                    <a:pt x="2243016" y="113467"/>
                    <a:pt x="2247591" y="117737"/>
                    <a:pt x="2250642" y="122007"/>
                  </a:cubicBezTo>
                  <a:cubicBezTo>
                    <a:pt x="2252776" y="120788"/>
                    <a:pt x="2255827" y="118958"/>
                    <a:pt x="2258877" y="117127"/>
                  </a:cubicBezTo>
                  <a:cubicBezTo>
                    <a:pt x="2260097" y="121092"/>
                    <a:pt x="2263453" y="127193"/>
                    <a:pt x="2261927" y="129023"/>
                  </a:cubicBezTo>
                  <a:cubicBezTo>
                    <a:pt x="2253082" y="138783"/>
                    <a:pt x="2254912" y="142444"/>
                    <a:pt x="2267113" y="147323"/>
                  </a:cubicBezTo>
                  <a:cubicBezTo>
                    <a:pt x="2275958" y="150679"/>
                    <a:pt x="2282669" y="160135"/>
                    <a:pt x="2293345" y="169895"/>
                  </a:cubicBezTo>
                  <a:cubicBezTo>
                    <a:pt x="2293039" y="243404"/>
                    <a:pt x="2292429" y="321793"/>
                    <a:pt x="2292124" y="400183"/>
                  </a:cubicBezTo>
                  <a:cubicBezTo>
                    <a:pt x="2270467" y="407808"/>
                    <a:pt x="2193604" y="404453"/>
                    <a:pt x="2189944" y="394998"/>
                  </a:cubicBezTo>
                  <a:cubicBezTo>
                    <a:pt x="2184758" y="397742"/>
                    <a:pt x="2179573" y="400488"/>
                    <a:pt x="2174387" y="403233"/>
                  </a:cubicBezTo>
                  <a:cubicBezTo>
                    <a:pt x="2173167" y="402318"/>
                    <a:pt x="2171948" y="401708"/>
                    <a:pt x="2170727" y="401098"/>
                  </a:cubicBezTo>
                  <a:cubicBezTo>
                    <a:pt x="2173472" y="393472"/>
                    <a:pt x="2176218" y="385847"/>
                    <a:pt x="2179267" y="378222"/>
                  </a:cubicBezTo>
                  <a:cubicBezTo>
                    <a:pt x="2178353" y="378222"/>
                    <a:pt x="2175913" y="378526"/>
                    <a:pt x="2171948" y="379137"/>
                  </a:cubicBezTo>
                  <a:cubicBezTo>
                    <a:pt x="2171948" y="253470"/>
                    <a:pt x="2172252" y="127803"/>
                    <a:pt x="2172558" y="916"/>
                  </a:cubicBezTo>
                  <a:cubicBezTo>
                    <a:pt x="2177743" y="610"/>
                    <a:pt x="2182319" y="1"/>
                    <a:pt x="2186589" y="1"/>
                  </a:cubicBezTo>
                  <a:cubicBezTo>
                    <a:pt x="2237525" y="1"/>
                    <a:pt x="2288463" y="611"/>
                    <a:pt x="2339096" y="1"/>
                  </a:cubicBezTo>
                  <a:cubicBezTo>
                    <a:pt x="2351297" y="1"/>
                    <a:pt x="2355262" y="4271"/>
                    <a:pt x="2357397" y="15862"/>
                  </a:cubicBezTo>
                  <a:cubicBezTo>
                    <a:pt x="2365937" y="64359"/>
                    <a:pt x="2375393" y="112552"/>
                    <a:pt x="2384544" y="161050"/>
                  </a:cubicBezTo>
                  <a:cubicBezTo>
                    <a:pt x="2386068" y="168370"/>
                    <a:pt x="2387594" y="175691"/>
                    <a:pt x="2392779" y="183010"/>
                  </a:cubicBezTo>
                  <a:cubicBezTo>
                    <a:pt x="2394609" y="174775"/>
                    <a:pt x="2396134" y="166845"/>
                    <a:pt x="2397965" y="158914"/>
                  </a:cubicBezTo>
                  <a:cubicBezTo>
                    <a:pt x="2404065" y="129938"/>
                    <a:pt x="2410775" y="101266"/>
                    <a:pt x="2415960" y="71985"/>
                  </a:cubicBezTo>
                  <a:cubicBezTo>
                    <a:pt x="2419620" y="52158"/>
                    <a:pt x="2420230" y="31723"/>
                    <a:pt x="2423585" y="11896"/>
                  </a:cubicBezTo>
                  <a:cubicBezTo>
                    <a:pt x="2424196" y="7931"/>
                    <a:pt x="2430296" y="1221"/>
                    <a:pt x="2433955" y="1221"/>
                  </a:cubicBezTo>
                  <a:cubicBezTo>
                    <a:pt x="2490994" y="611"/>
                    <a:pt x="2547727" y="916"/>
                    <a:pt x="2607205" y="1831"/>
                  </a:cubicBezTo>
                  <a:close/>
                  <a:moveTo>
                    <a:pt x="2872846" y="1822"/>
                  </a:moveTo>
                  <a:cubicBezTo>
                    <a:pt x="2872541" y="136944"/>
                    <a:pt x="2872237" y="270237"/>
                    <a:pt x="2871931" y="405969"/>
                  </a:cubicBezTo>
                  <a:cubicBezTo>
                    <a:pt x="2832278" y="404750"/>
                    <a:pt x="2794456" y="403529"/>
                    <a:pt x="2755719" y="402310"/>
                  </a:cubicBezTo>
                  <a:cubicBezTo>
                    <a:pt x="2754804" y="393464"/>
                    <a:pt x="2753889" y="387364"/>
                    <a:pt x="2753279" y="381568"/>
                  </a:cubicBezTo>
                  <a:cubicBezTo>
                    <a:pt x="2741079" y="379128"/>
                    <a:pt x="2732539" y="374248"/>
                    <a:pt x="2732843" y="358691"/>
                  </a:cubicBezTo>
                  <a:cubicBezTo>
                    <a:pt x="2733758" y="262916"/>
                    <a:pt x="2733758" y="166836"/>
                    <a:pt x="2734063" y="71061"/>
                  </a:cubicBezTo>
                  <a:cubicBezTo>
                    <a:pt x="2734063" y="51235"/>
                    <a:pt x="2734368" y="31713"/>
                    <a:pt x="2734064" y="11888"/>
                  </a:cubicBezTo>
                  <a:cubicBezTo>
                    <a:pt x="2733758" y="4261"/>
                    <a:pt x="2736198" y="906"/>
                    <a:pt x="2744434" y="1212"/>
                  </a:cubicBezTo>
                  <a:cubicBezTo>
                    <a:pt x="2763040" y="1822"/>
                    <a:pt x="2783170" y="-2754"/>
                    <a:pt x="2800252" y="2736"/>
                  </a:cubicBezTo>
                  <a:cubicBezTo>
                    <a:pt x="2815808" y="7617"/>
                    <a:pt x="2828313" y="1517"/>
                    <a:pt x="2842039" y="1517"/>
                  </a:cubicBezTo>
                  <a:cubicBezTo>
                    <a:pt x="2851494" y="1517"/>
                    <a:pt x="2861255" y="1517"/>
                    <a:pt x="2872846" y="1822"/>
                  </a:cubicBezTo>
                  <a:close/>
                  <a:moveTo>
                    <a:pt x="3177792" y="230"/>
                  </a:moveTo>
                  <a:cubicBezTo>
                    <a:pt x="3213517" y="1756"/>
                    <a:pt x="3248823" y="10906"/>
                    <a:pt x="3283442" y="28902"/>
                  </a:cubicBezTo>
                  <a:cubicBezTo>
                    <a:pt x="3306318" y="40797"/>
                    <a:pt x="3321874" y="59708"/>
                    <a:pt x="3324924" y="85939"/>
                  </a:cubicBezTo>
                  <a:cubicBezTo>
                    <a:pt x="3328584" y="117967"/>
                    <a:pt x="3330110" y="150298"/>
                    <a:pt x="3332855" y="184459"/>
                  </a:cubicBezTo>
                  <a:cubicBezTo>
                    <a:pt x="3315469" y="184459"/>
                    <a:pt x="3302048" y="184765"/>
                    <a:pt x="3287711" y="184765"/>
                  </a:cubicBezTo>
                  <a:cubicBezTo>
                    <a:pt x="3287408" y="180800"/>
                    <a:pt x="3286492" y="177445"/>
                    <a:pt x="3287102" y="174089"/>
                  </a:cubicBezTo>
                  <a:cubicBezTo>
                    <a:pt x="3289542" y="159144"/>
                    <a:pt x="3288322" y="145418"/>
                    <a:pt x="3277951" y="133217"/>
                  </a:cubicBezTo>
                  <a:cubicBezTo>
                    <a:pt x="3275817" y="130777"/>
                    <a:pt x="3275511" y="126812"/>
                    <a:pt x="3273681" y="123762"/>
                  </a:cubicBezTo>
                  <a:cubicBezTo>
                    <a:pt x="3270632" y="118271"/>
                    <a:pt x="3266971" y="113086"/>
                    <a:pt x="3263615" y="107901"/>
                  </a:cubicBezTo>
                  <a:cubicBezTo>
                    <a:pt x="3260565" y="102715"/>
                    <a:pt x="3257210" y="97836"/>
                    <a:pt x="3253855" y="92650"/>
                  </a:cubicBezTo>
                  <a:cubicBezTo>
                    <a:pt x="3254770" y="91430"/>
                    <a:pt x="3255686" y="90209"/>
                    <a:pt x="3256600" y="88990"/>
                  </a:cubicBezTo>
                  <a:cubicBezTo>
                    <a:pt x="3244400" y="87161"/>
                    <a:pt x="3232199" y="85329"/>
                    <a:pt x="3220304" y="83499"/>
                  </a:cubicBezTo>
                  <a:cubicBezTo>
                    <a:pt x="3220608" y="80754"/>
                    <a:pt x="3221218" y="74044"/>
                    <a:pt x="3222133" y="66114"/>
                  </a:cubicBezTo>
                  <a:cubicBezTo>
                    <a:pt x="3197732" y="73129"/>
                    <a:pt x="3195597" y="91430"/>
                    <a:pt x="3210848" y="132302"/>
                  </a:cubicBezTo>
                  <a:cubicBezTo>
                    <a:pt x="3213288" y="131693"/>
                    <a:pt x="3215423" y="130777"/>
                    <a:pt x="3217863" y="130472"/>
                  </a:cubicBezTo>
                  <a:cubicBezTo>
                    <a:pt x="3224574" y="129862"/>
                    <a:pt x="3234029" y="126812"/>
                    <a:pt x="3237079" y="129862"/>
                  </a:cubicBezTo>
                  <a:cubicBezTo>
                    <a:pt x="3241044" y="133827"/>
                    <a:pt x="3239517" y="142672"/>
                    <a:pt x="3240129" y="149689"/>
                  </a:cubicBezTo>
                  <a:lnTo>
                    <a:pt x="3240421" y="156719"/>
                  </a:lnTo>
                  <a:lnTo>
                    <a:pt x="3231589" y="168294"/>
                  </a:lnTo>
                  <a:cubicBezTo>
                    <a:pt x="3227318" y="180495"/>
                    <a:pt x="3219999" y="186291"/>
                    <a:pt x="3206883" y="183850"/>
                  </a:cubicBezTo>
                  <a:cubicBezTo>
                    <a:pt x="3202917" y="182935"/>
                    <a:pt x="3198952" y="183545"/>
                    <a:pt x="3192851" y="183240"/>
                  </a:cubicBezTo>
                  <a:cubicBezTo>
                    <a:pt x="3192852" y="164939"/>
                    <a:pt x="3192242" y="146942"/>
                    <a:pt x="3192547" y="128947"/>
                  </a:cubicBezTo>
                  <a:cubicBezTo>
                    <a:pt x="3192852" y="106986"/>
                    <a:pt x="3194072" y="84720"/>
                    <a:pt x="3184616" y="63978"/>
                  </a:cubicBezTo>
                  <a:cubicBezTo>
                    <a:pt x="3182481" y="59098"/>
                    <a:pt x="3177296" y="56048"/>
                    <a:pt x="3171500" y="50253"/>
                  </a:cubicBezTo>
                  <a:cubicBezTo>
                    <a:pt x="3171805" y="48422"/>
                    <a:pt x="3172415" y="43848"/>
                    <a:pt x="3173330" y="36832"/>
                  </a:cubicBezTo>
                  <a:cubicBezTo>
                    <a:pt x="3160214" y="36527"/>
                    <a:pt x="3147404" y="33782"/>
                    <a:pt x="3136424" y="36832"/>
                  </a:cubicBezTo>
                  <a:cubicBezTo>
                    <a:pt x="3124224" y="40187"/>
                    <a:pt x="3130628" y="48422"/>
                    <a:pt x="3136119" y="54828"/>
                  </a:cubicBezTo>
                  <a:cubicBezTo>
                    <a:pt x="3142219" y="50558"/>
                    <a:pt x="3147710" y="46897"/>
                    <a:pt x="3155640" y="41407"/>
                  </a:cubicBezTo>
                  <a:cubicBezTo>
                    <a:pt x="3154113" y="50863"/>
                    <a:pt x="3155945" y="58793"/>
                    <a:pt x="3144355" y="56964"/>
                  </a:cubicBezTo>
                  <a:cubicBezTo>
                    <a:pt x="3142829" y="56658"/>
                    <a:pt x="3138558" y="61843"/>
                    <a:pt x="3138864" y="62453"/>
                  </a:cubicBezTo>
                  <a:cubicBezTo>
                    <a:pt x="3147405" y="77095"/>
                    <a:pt x="3136424" y="84720"/>
                    <a:pt x="3128188" y="94785"/>
                  </a:cubicBezTo>
                  <a:cubicBezTo>
                    <a:pt x="3131238" y="93870"/>
                    <a:pt x="3134288" y="92650"/>
                    <a:pt x="3137948" y="91735"/>
                  </a:cubicBezTo>
                  <a:cubicBezTo>
                    <a:pt x="3140694" y="103325"/>
                    <a:pt x="3130627" y="107596"/>
                    <a:pt x="3123918" y="108206"/>
                  </a:cubicBezTo>
                  <a:cubicBezTo>
                    <a:pt x="3117208" y="108510"/>
                    <a:pt x="3109887" y="102410"/>
                    <a:pt x="3102262" y="99055"/>
                  </a:cubicBezTo>
                  <a:cubicBezTo>
                    <a:pt x="3101652" y="116442"/>
                    <a:pt x="3106226" y="119492"/>
                    <a:pt x="3137949" y="122846"/>
                  </a:cubicBezTo>
                  <a:cubicBezTo>
                    <a:pt x="3137949" y="154873"/>
                    <a:pt x="3137949" y="187205"/>
                    <a:pt x="3137949" y="219536"/>
                  </a:cubicBezTo>
                  <a:cubicBezTo>
                    <a:pt x="3138254" y="255834"/>
                    <a:pt x="3137948" y="292436"/>
                    <a:pt x="3139168" y="329038"/>
                  </a:cubicBezTo>
                  <a:cubicBezTo>
                    <a:pt x="3140083" y="348254"/>
                    <a:pt x="3148624" y="354355"/>
                    <a:pt x="3166620" y="353745"/>
                  </a:cubicBezTo>
                  <a:cubicBezTo>
                    <a:pt x="3180651" y="353135"/>
                    <a:pt x="3188887" y="346729"/>
                    <a:pt x="3189802" y="332698"/>
                  </a:cubicBezTo>
                  <a:cubicBezTo>
                    <a:pt x="3190716" y="312568"/>
                    <a:pt x="3191327" y="292131"/>
                    <a:pt x="3191936" y="272000"/>
                  </a:cubicBezTo>
                  <a:cubicBezTo>
                    <a:pt x="3192242" y="266204"/>
                    <a:pt x="3192242" y="260104"/>
                    <a:pt x="3191327" y="253394"/>
                  </a:cubicBezTo>
                  <a:cubicBezTo>
                    <a:pt x="3237079" y="253394"/>
                    <a:pt x="3282222" y="253394"/>
                    <a:pt x="3330414" y="253394"/>
                  </a:cubicBezTo>
                  <a:cubicBezTo>
                    <a:pt x="3329499" y="273830"/>
                    <a:pt x="3328279" y="293047"/>
                    <a:pt x="3327974" y="312567"/>
                  </a:cubicBezTo>
                  <a:cubicBezTo>
                    <a:pt x="3327059" y="359234"/>
                    <a:pt x="3302048" y="388822"/>
                    <a:pt x="3260565" y="404377"/>
                  </a:cubicBezTo>
                  <a:cubicBezTo>
                    <a:pt x="3196206" y="428473"/>
                    <a:pt x="3130628" y="427863"/>
                    <a:pt x="3065660" y="404987"/>
                  </a:cubicBezTo>
                  <a:cubicBezTo>
                    <a:pt x="3028143" y="391871"/>
                    <a:pt x="3004961" y="365335"/>
                    <a:pt x="3002522" y="325377"/>
                  </a:cubicBezTo>
                  <a:cubicBezTo>
                    <a:pt x="2999471" y="276270"/>
                    <a:pt x="2999471" y="226857"/>
                    <a:pt x="2998556" y="177749"/>
                  </a:cubicBezTo>
                  <a:cubicBezTo>
                    <a:pt x="2998251" y="157924"/>
                    <a:pt x="2998861" y="138098"/>
                    <a:pt x="2999166" y="118271"/>
                  </a:cubicBezTo>
                  <a:cubicBezTo>
                    <a:pt x="2999776" y="68859"/>
                    <a:pt x="3022347" y="33476"/>
                    <a:pt x="3069625" y="17311"/>
                  </a:cubicBezTo>
                  <a:cubicBezTo>
                    <a:pt x="3105922" y="4806"/>
                    <a:pt x="3142066" y="-1295"/>
                    <a:pt x="3177792" y="230"/>
                  </a:cubicBezTo>
                  <a:close/>
                </a:path>
              </a:pathLst>
            </a:custGeom>
            <a:solidFill>
              <a:schemeClr val="accent3"/>
            </a:solidFill>
            <a:ln w="31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F137E9-06BF-40CB-A337-8886582306A4}"/>
                </a:ext>
              </a:extLst>
            </p:cNvPr>
            <p:cNvSpPr/>
            <p:nvPr/>
          </p:nvSpPr>
          <p:spPr>
            <a:xfrm>
              <a:off x="4189033" y="1826563"/>
              <a:ext cx="1806696" cy="257321"/>
            </a:xfrm>
            <a:custGeom>
              <a:avLst/>
              <a:gdLst>
                <a:gd name="connsiteX0" fmla="*/ 95530 w 1806696"/>
                <a:gd name="connsiteY0" fmla="*/ 240641 h 257321"/>
                <a:gd name="connsiteX1" fmla="*/ 87507 w 1806696"/>
                <a:gd name="connsiteY1" fmla="*/ 240895 h 257321"/>
                <a:gd name="connsiteX2" fmla="*/ 73922 w 1806696"/>
                <a:gd name="connsiteY2" fmla="*/ 246829 h 257321"/>
                <a:gd name="connsiteX3" fmla="*/ 97501 w 1806696"/>
                <a:gd name="connsiteY3" fmla="*/ 250264 h 257321"/>
                <a:gd name="connsiteX4" fmla="*/ 100624 w 1806696"/>
                <a:gd name="connsiteY4" fmla="*/ 247766 h 257321"/>
                <a:gd name="connsiteX5" fmla="*/ 95530 w 1806696"/>
                <a:gd name="connsiteY5" fmla="*/ 240641 h 257321"/>
                <a:gd name="connsiteX6" fmla="*/ 136696 w 1806696"/>
                <a:gd name="connsiteY6" fmla="*/ 230120 h 257321"/>
                <a:gd name="connsiteX7" fmla="*/ 135291 w 1806696"/>
                <a:gd name="connsiteY7" fmla="*/ 234180 h 257321"/>
                <a:gd name="connsiteX8" fmla="*/ 132324 w 1806696"/>
                <a:gd name="connsiteY8" fmla="*/ 244955 h 257321"/>
                <a:gd name="connsiteX9" fmla="*/ 136228 w 1806696"/>
                <a:gd name="connsiteY9" fmla="*/ 251358 h 257321"/>
                <a:gd name="connsiteX10" fmla="*/ 141849 w 1806696"/>
                <a:gd name="connsiteY10" fmla="*/ 250576 h 257321"/>
                <a:gd name="connsiteX11" fmla="*/ 152312 w 1806696"/>
                <a:gd name="connsiteY11" fmla="*/ 249328 h 257321"/>
                <a:gd name="connsiteX12" fmla="*/ 152156 w 1806696"/>
                <a:gd name="connsiteY12" fmla="*/ 239021 h 257321"/>
                <a:gd name="connsiteX13" fmla="*/ 150282 w 1806696"/>
                <a:gd name="connsiteY13" fmla="*/ 234336 h 257321"/>
                <a:gd name="connsiteX14" fmla="*/ 146846 w 1806696"/>
                <a:gd name="connsiteY14" fmla="*/ 238240 h 257321"/>
                <a:gd name="connsiteX15" fmla="*/ 145910 w 1806696"/>
                <a:gd name="connsiteY15" fmla="*/ 242300 h 257321"/>
                <a:gd name="connsiteX16" fmla="*/ 141538 w 1806696"/>
                <a:gd name="connsiteY16" fmla="*/ 243862 h 257321"/>
                <a:gd name="connsiteX17" fmla="*/ 141225 w 1806696"/>
                <a:gd name="connsiteY17" fmla="*/ 239958 h 257321"/>
                <a:gd name="connsiteX18" fmla="*/ 143098 w 1806696"/>
                <a:gd name="connsiteY18" fmla="*/ 237772 h 257321"/>
                <a:gd name="connsiteX19" fmla="*/ 142318 w 1806696"/>
                <a:gd name="connsiteY19" fmla="*/ 232619 h 257321"/>
                <a:gd name="connsiteX20" fmla="*/ 136696 w 1806696"/>
                <a:gd name="connsiteY20" fmla="*/ 230120 h 257321"/>
                <a:gd name="connsiteX21" fmla="*/ 224671 w 1806696"/>
                <a:gd name="connsiteY21" fmla="*/ 199162 h 257321"/>
                <a:gd name="connsiteX22" fmla="*/ 218991 w 1806696"/>
                <a:gd name="connsiteY22" fmla="*/ 200294 h 257321"/>
                <a:gd name="connsiteX23" fmla="*/ 218991 w 1806696"/>
                <a:gd name="connsiteY23" fmla="*/ 211381 h 257321"/>
                <a:gd name="connsiteX24" fmla="*/ 227892 w 1806696"/>
                <a:gd name="connsiteY24" fmla="*/ 211069 h 257321"/>
                <a:gd name="connsiteX25" fmla="*/ 229297 w 1806696"/>
                <a:gd name="connsiteY25" fmla="*/ 200607 h 257321"/>
                <a:gd name="connsiteX26" fmla="*/ 224671 w 1806696"/>
                <a:gd name="connsiteY26" fmla="*/ 199162 h 257321"/>
                <a:gd name="connsiteX27" fmla="*/ 321395 w 1806696"/>
                <a:gd name="connsiteY27" fmla="*/ 212186 h 257321"/>
                <a:gd name="connsiteX28" fmla="*/ 308912 w 1806696"/>
                <a:gd name="connsiteY28" fmla="*/ 212002 h 257321"/>
                <a:gd name="connsiteX29" fmla="*/ 302120 w 1806696"/>
                <a:gd name="connsiteY29" fmla="*/ 212002 h 257321"/>
                <a:gd name="connsiteX30" fmla="*/ 300835 w 1806696"/>
                <a:gd name="connsiteY30" fmla="*/ 219712 h 257321"/>
                <a:gd name="connsiteX31" fmla="*/ 312584 w 1806696"/>
                <a:gd name="connsiteY31" fmla="*/ 229258 h 257321"/>
                <a:gd name="connsiteX32" fmla="*/ 329839 w 1806696"/>
                <a:gd name="connsiteY32" fmla="*/ 226137 h 257321"/>
                <a:gd name="connsiteX33" fmla="*/ 332960 w 1806696"/>
                <a:gd name="connsiteY33" fmla="*/ 215306 h 257321"/>
                <a:gd name="connsiteX34" fmla="*/ 321395 w 1806696"/>
                <a:gd name="connsiteY34" fmla="*/ 212186 h 257321"/>
                <a:gd name="connsiteX35" fmla="*/ 72672 w 1806696"/>
                <a:gd name="connsiteY35" fmla="*/ 171874 h 257321"/>
                <a:gd name="connsiteX36" fmla="*/ 67363 w 1806696"/>
                <a:gd name="connsiteY36" fmla="*/ 177339 h 257321"/>
                <a:gd name="connsiteX37" fmla="*/ 74858 w 1806696"/>
                <a:gd name="connsiteY37" fmla="*/ 183273 h 257321"/>
                <a:gd name="connsiteX38" fmla="*/ 80636 w 1806696"/>
                <a:gd name="connsiteY38" fmla="*/ 179525 h 257321"/>
                <a:gd name="connsiteX39" fmla="*/ 72672 w 1806696"/>
                <a:gd name="connsiteY39" fmla="*/ 171874 h 257321"/>
                <a:gd name="connsiteX40" fmla="*/ 225861 w 1806696"/>
                <a:gd name="connsiteY40" fmla="*/ 186552 h 257321"/>
                <a:gd name="connsiteX41" fmla="*/ 208059 w 1806696"/>
                <a:gd name="connsiteY41" fmla="*/ 184366 h 257321"/>
                <a:gd name="connsiteX42" fmla="*/ 206343 w 1806696"/>
                <a:gd name="connsiteY42" fmla="*/ 188895 h 257321"/>
                <a:gd name="connsiteX43" fmla="*/ 219303 w 1806696"/>
                <a:gd name="connsiteY43" fmla="*/ 197483 h 257321"/>
                <a:gd name="connsiteX44" fmla="*/ 233358 w 1806696"/>
                <a:gd name="connsiteY44" fmla="*/ 194985 h 257321"/>
                <a:gd name="connsiteX45" fmla="*/ 225861 w 1806696"/>
                <a:gd name="connsiteY45" fmla="*/ 186552 h 257321"/>
                <a:gd name="connsiteX46" fmla="*/ 442853 w 1806696"/>
                <a:gd name="connsiteY46" fmla="*/ 212209 h 257321"/>
                <a:gd name="connsiteX47" fmla="*/ 433192 w 1806696"/>
                <a:gd name="connsiteY47" fmla="*/ 219345 h 257321"/>
                <a:gd name="connsiteX48" fmla="*/ 452101 w 1806696"/>
                <a:gd name="connsiteY48" fmla="*/ 218427 h 257321"/>
                <a:gd name="connsiteX49" fmla="*/ 442853 w 1806696"/>
                <a:gd name="connsiteY49" fmla="*/ 212209 h 257321"/>
                <a:gd name="connsiteX50" fmla="*/ 385096 w 1806696"/>
                <a:gd name="connsiteY50" fmla="*/ 177490 h 257321"/>
                <a:gd name="connsiteX51" fmla="*/ 378671 w 1806696"/>
                <a:gd name="connsiteY51" fmla="*/ 187587 h 257321"/>
                <a:gd name="connsiteX52" fmla="*/ 381424 w 1806696"/>
                <a:gd name="connsiteY52" fmla="*/ 186852 h 257321"/>
                <a:gd name="connsiteX53" fmla="*/ 385096 w 1806696"/>
                <a:gd name="connsiteY53" fmla="*/ 177490 h 257321"/>
                <a:gd name="connsiteX54" fmla="*/ 428787 w 1806696"/>
                <a:gd name="connsiteY54" fmla="*/ 176870 h 257321"/>
                <a:gd name="connsiteX55" fmla="*/ 423278 w 1806696"/>
                <a:gd name="connsiteY55" fmla="*/ 188504 h 257321"/>
                <a:gd name="connsiteX56" fmla="*/ 431357 w 1806696"/>
                <a:gd name="connsiteY56" fmla="*/ 197867 h 257321"/>
                <a:gd name="connsiteX57" fmla="*/ 446043 w 1806696"/>
                <a:gd name="connsiteY57" fmla="*/ 192543 h 257321"/>
                <a:gd name="connsiteX58" fmla="*/ 452284 w 1806696"/>
                <a:gd name="connsiteY58" fmla="*/ 186485 h 257321"/>
                <a:gd name="connsiteX59" fmla="*/ 444206 w 1806696"/>
                <a:gd name="connsiteY59" fmla="*/ 179142 h 257321"/>
                <a:gd name="connsiteX60" fmla="*/ 428787 w 1806696"/>
                <a:gd name="connsiteY60" fmla="*/ 176870 h 257321"/>
                <a:gd name="connsiteX61" fmla="*/ 646390 w 1806696"/>
                <a:gd name="connsiteY61" fmla="*/ 198420 h 257321"/>
                <a:gd name="connsiteX62" fmla="*/ 643326 w 1806696"/>
                <a:gd name="connsiteY62" fmla="*/ 204081 h 257321"/>
                <a:gd name="connsiteX63" fmla="*/ 639735 w 1806696"/>
                <a:gd name="connsiteY63" fmla="*/ 209234 h 257321"/>
                <a:gd name="connsiteX64" fmla="*/ 640827 w 1806696"/>
                <a:gd name="connsiteY64" fmla="*/ 222820 h 257321"/>
                <a:gd name="connsiteX65" fmla="*/ 644106 w 1806696"/>
                <a:gd name="connsiteY65" fmla="*/ 229690 h 257321"/>
                <a:gd name="connsiteX66" fmla="*/ 650822 w 1806696"/>
                <a:gd name="connsiteY66" fmla="*/ 233751 h 257321"/>
                <a:gd name="connsiteX67" fmla="*/ 654569 w 1806696"/>
                <a:gd name="connsiteY67" fmla="*/ 219384 h 257321"/>
                <a:gd name="connsiteX68" fmla="*/ 650821 w 1806696"/>
                <a:gd name="connsiteY68" fmla="*/ 215012 h 257321"/>
                <a:gd name="connsiteX69" fmla="*/ 659722 w 1806696"/>
                <a:gd name="connsiteY69" fmla="*/ 205955 h 257321"/>
                <a:gd name="connsiteX70" fmla="*/ 652852 w 1806696"/>
                <a:gd name="connsiteY70" fmla="*/ 199552 h 257321"/>
                <a:gd name="connsiteX71" fmla="*/ 646390 w 1806696"/>
                <a:gd name="connsiteY71" fmla="*/ 198420 h 257321"/>
                <a:gd name="connsiteX72" fmla="*/ 283165 w 1806696"/>
                <a:gd name="connsiteY72" fmla="*/ 143092 h 257321"/>
                <a:gd name="connsiteX73" fmla="*/ 280458 w 1806696"/>
                <a:gd name="connsiteY73" fmla="*/ 144813 h 257321"/>
                <a:gd name="connsiteX74" fmla="*/ 279907 w 1806696"/>
                <a:gd name="connsiteY74" fmla="*/ 153992 h 257321"/>
                <a:gd name="connsiteX75" fmla="*/ 284496 w 1806696"/>
                <a:gd name="connsiteY75" fmla="*/ 149403 h 257321"/>
                <a:gd name="connsiteX76" fmla="*/ 285598 w 1806696"/>
                <a:gd name="connsiteY76" fmla="*/ 148301 h 257321"/>
                <a:gd name="connsiteX77" fmla="*/ 285598 w 1806696"/>
                <a:gd name="connsiteY77" fmla="*/ 145364 h 257321"/>
                <a:gd name="connsiteX78" fmla="*/ 283165 w 1806696"/>
                <a:gd name="connsiteY78" fmla="*/ 143092 h 257321"/>
                <a:gd name="connsiteX79" fmla="*/ 723434 w 1806696"/>
                <a:gd name="connsiteY79" fmla="*/ 205642 h 257321"/>
                <a:gd name="connsiteX80" fmla="*/ 720780 w 1806696"/>
                <a:gd name="connsiteY80" fmla="*/ 212357 h 257321"/>
                <a:gd name="connsiteX81" fmla="*/ 723903 w 1806696"/>
                <a:gd name="connsiteY81" fmla="*/ 212826 h 257321"/>
                <a:gd name="connsiteX82" fmla="*/ 723434 w 1806696"/>
                <a:gd name="connsiteY82" fmla="*/ 205642 h 257321"/>
                <a:gd name="connsiteX83" fmla="*/ 613187 w 1806696"/>
                <a:gd name="connsiteY83" fmla="*/ 188309 h 257321"/>
                <a:gd name="connsiteX84" fmla="*/ 612095 w 1806696"/>
                <a:gd name="connsiteY84" fmla="*/ 188934 h 257321"/>
                <a:gd name="connsiteX85" fmla="*/ 613500 w 1806696"/>
                <a:gd name="connsiteY85" fmla="*/ 195492 h 257321"/>
                <a:gd name="connsiteX86" fmla="*/ 617091 w 1806696"/>
                <a:gd name="connsiteY86" fmla="*/ 197678 h 257321"/>
                <a:gd name="connsiteX87" fmla="*/ 617092 w 1806696"/>
                <a:gd name="connsiteY87" fmla="*/ 193774 h 257321"/>
                <a:gd name="connsiteX88" fmla="*/ 613187 w 1806696"/>
                <a:gd name="connsiteY88" fmla="*/ 188309 h 257321"/>
                <a:gd name="connsiteX89" fmla="*/ 889336 w 1806696"/>
                <a:gd name="connsiteY89" fmla="*/ 203961 h 257321"/>
                <a:gd name="connsiteX90" fmla="*/ 881603 w 1806696"/>
                <a:gd name="connsiteY90" fmla="*/ 203574 h 257321"/>
                <a:gd name="connsiteX91" fmla="*/ 880830 w 1806696"/>
                <a:gd name="connsiteY91" fmla="*/ 211695 h 257321"/>
                <a:gd name="connsiteX92" fmla="*/ 890303 w 1806696"/>
                <a:gd name="connsiteY92" fmla="*/ 223487 h 257321"/>
                <a:gd name="connsiteX93" fmla="*/ 899004 w 1806696"/>
                <a:gd name="connsiteY93" fmla="*/ 226775 h 257321"/>
                <a:gd name="connsiteX94" fmla="*/ 911183 w 1806696"/>
                <a:gd name="connsiteY94" fmla="*/ 220394 h 257321"/>
                <a:gd name="connsiteX95" fmla="*/ 901516 w 1806696"/>
                <a:gd name="connsiteY95" fmla="*/ 207441 h 257321"/>
                <a:gd name="connsiteX96" fmla="*/ 889336 w 1806696"/>
                <a:gd name="connsiteY96" fmla="*/ 203961 h 257321"/>
                <a:gd name="connsiteX97" fmla="*/ 710629 w 1806696"/>
                <a:gd name="connsiteY97" fmla="*/ 175192 h 257321"/>
                <a:gd name="connsiteX98" fmla="*/ 704695 w 1806696"/>
                <a:gd name="connsiteY98" fmla="*/ 182844 h 257321"/>
                <a:gd name="connsiteX99" fmla="*/ 699542 w 1806696"/>
                <a:gd name="connsiteY99" fmla="*/ 191432 h 257321"/>
                <a:gd name="connsiteX100" fmla="*/ 696106 w 1806696"/>
                <a:gd name="connsiteY100" fmla="*/ 196741 h 257321"/>
                <a:gd name="connsiteX101" fmla="*/ 703134 w 1806696"/>
                <a:gd name="connsiteY101" fmla="*/ 208141 h 257321"/>
                <a:gd name="connsiteX102" fmla="*/ 708287 w 1806696"/>
                <a:gd name="connsiteY102" fmla="*/ 212201 h 257321"/>
                <a:gd name="connsiteX103" fmla="*/ 712035 w 1806696"/>
                <a:gd name="connsiteY103" fmla="*/ 204549 h 257321"/>
                <a:gd name="connsiteX104" fmla="*/ 719061 w 1806696"/>
                <a:gd name="connsiteY104" fmla="*/ 196429 h 257321"/>
                <a:gd name="connsiteX105" fmla="*/ 724527 w 1806696"/>
                <a:gd name="connsiteY105" fmla="*/ 193774 h 257321"/>
                <a:gd name="connsiteX106" fmla="*/ 727806 w 1806696"/>
                <a:gd name="connsiteY106" fmla="*/ 184249 h 257321"/>
                <a:gd name="connsiteX107" fmla="*/ 722810 w 1806696"/>
                <a:gd name="connsiteY107" fmla="*/ 190964 h 257321"/>
                <a:gd name="connsiteX108" fmla="*/ 719530 w 1806696"/>
                <a:gd name="connsiteY108" fmla="*/ 182063 h 257321"/>
                <a:gd name="connsiteX109" fmla="*/ 710629 w 1806696"/>
                <a:gd name="connsiteY109" fmla="*/ 175192 h 257321"/>
                <a:gd name="connsiteX110" fmla="*/ 742485 w 1806696"/>
                <a:gd name="connsiteY110" fmla="*/ 173162 h 257321"/>
                <a:gd name="connsiteX111" fmla="*/ 739362 w 1806696"/>
                <a:gd name="connsiteY111" fmla="*/ 172850 h 257321"/>
                <a:gd name="connsiteX112" fmla="*/ 732804 w 1806696"/>
                <a:gd name="connsiteY112" fmla="*/ 179096 h 257321"/>
                <a:gd name="connsiteX113" fmla="*/ 734052 w 1806696"/>
                <a:gd name="connsiteY113" fmla="*/ 180969 h 257321"/>
                <a:gd name="connsiteX114" fmla="*/ 738894 w 1806696"/>
                <a:gd name="connsiteY114" fmla="*/ 184093 h 257321"/>
                <a:gd name="connsiteX115" fmla="*/ 751854 w 1806696"/>
                <a:gd name="connsiteY115" fmla="*/ 188153 h 257321"/>
                <a:gd name="connsiteX116" fmla="*/ 758257 w 1806696"/>
                <a:gd name="connsiteY116" fmla="*/ 185342 h 257321"/>
                <a:gd name="connsiteX117" fmla="*/ 762317 w 1806696"/>
                <a:gd name="connsiteY117" fmla="*/ 183156 h 257321"/>
                <a:gd name="connsiteX118" fmla="*/ 759975 w 1806696"/>
                <a:gd name="connsiteY118" fmla="*/ 179252 h 257321"/>
                <a:gd name="connsiteX119" fmla="*/ 742485 w 1806696"/>
                <a:gd name="connsiteY119" fmla="*/ 173162 h 257321"/>
                <a:gd name="connsiteX120" fmla="*/ 84384 w 1806696"/>
                <a:gd name="connsiteY120" fmla="*/ 69279 h 257321"/>
                <a:gd name="connsiteX121" fmla="*/ 81261 w 1806696"/>
                <a:gd name="connsiteY121" fmla="*/ 70372 h 257321"/>
                <a:gd name="connsiteX122" fmla="*/ 69236 w 1806696"/>
                <a:gd name="connsiteY122" fmla="*/ 81928 h 257321"/>
                <a:gd name="connsiteX123" fmla="*/ 63928 w 1806696"/>
                <a:gd name="connsiteY123" fmla="*/ 89892 h 257321"/>
                <a:gd name="connsiteX124" fmla="*/ 73921 w 1806696"/>
                <a:gd name="connsiteY124" fmla="*/ 95826 h 257321"/>
                <a:gd name="connsiteX125" fmla="*/ 80792 w 1806696"/>
                <a:gd name="connsiteY125" fmla="*/ 90985 h 257321"/>
                <a:gd name="connsiteX126" fmla="*/ 93441 w 1806696"/>
                <a:gd name="connsiteY126" fmla="*/ 84114 h 257321"/>
                <a:gd name="connsiteX127" fmla="*/ 99531 w 1806696"/>
                <a:gd name="connsiteY127" fmla="*/ 79273 h 257321"/>
                <a:gd name="connsiteX128" fmla="*/ 92660 w 1806696"/>
                <a:gd name="connsiteY128" fmla="*/ 71934 h 257321"/>
                <a:gd name="connsiteX129" fmla="*/ 92036 w 1806696"/>
                <a:gd name="connsiteY129" fmla="*/ 73183 h 257321"/>
                <a:gd name="connsiteX130" fmla="*/ 88131 w 1806696"/>
                <a:gd name="connsiteY130" fmla="*/ 78336 h 257321"/>
                <a:gd name="connsiteX131" fmla="*/ 85946 w 1806696"/>
                <a:gd name="connsiteY131" fmla="*/ 72558 h 257321"/>
                <a:gd name="connsiteX132" fmla="*/ 84384 w 1806696"/>
                <a:gd name="connsiteY132" fmla="*/ 69279 h 257321"/>
                <a:gd name="connsiteX133" fmla="*/ 997660 w 1806696"/>
                <a:gd name="connsiteY133" fmla="*/ 194420 h 257321"/>
                <a:gd name="connsiteX134" fmla="*/ 989815 w 1806696"/>
                <a:gd name="connsiteY134" fmla="*/ 213662 h 257321"/>
                <a:gd name="connsiteX135" fmla="*/ 994858 w 1806696"/>
                <a:gd name="connsiteY135" fmla="*/ 231410 h 257321"/>
                <a:gd name="connsiteX136" fmla="*/ 997660 w 1806696"/>
                <a:gd name="connsiteY136" fmla="*/ 232904 h 257321"/>
                <a:gd name="connsiteX137" fmla="*/ 1009430 w 1806696"/>
                <a:gd name="connsiteY137" fmla="*/ 222629 h 257321"/>
                <a:gd name="connsiteX138" fmla="*/ 1018771 w 1806696"/>
                <a:gd name="connsiteY138" fmla="*/ 216838 h 257321"/>
                <a:gd name="connsiteX139" fmla="*/ 1008309 w 1806696"/>
                <a:gd name="connsiteY139" fmla="*/ 212168 h 257321"/>
                <a:gd name="connsiteX140" fmla="*/ 1015782 w 1806696"/>
                <a:gd name="connsiteY140" fmla="*/ 199464 h 257321"/>
                <a:gd name="connsiteX141" fmla="*/ 997660 w 1806696"/>
                <a:gd name="connsiteY141" fmla="*/ 194420 h 257321"/>
                <a:gd name="connsiteX142" fmla="*/ 215087 w 1806696"/>
                <a:gd name="connsiteY142" fmla="*/ 81928 h 257321"/>
                <a:gd name="connsiteX143" fmla="*/ 209934 w 1806696"/>
                <a:gd name="connsiteY143" fmla="*/ 92390 h 257321"/>
                <a:gd name="connsiteX144" fmla="*/ 215868 w 1806696"/>
                <a:gd name="connsiteY144" fmla="*/ 96919 h 257321"/>
                <a:gd name="connsiteX145" fmla="*/ 221958 w 1806696"/>
                <a:gd name="connsiteY145" fmla="*/ 88955 h 257321"/>
                <a:gd name="connsiteX146" fmla="*/ 215087 w 1806696"/>
                <a:gd name="connsiteY146" fmla="*/ 81928 h 257321"/>
                <a:gd name="connsiteX147" fmla="*/ 633644 w 1806696"/>
                <a:gd name="connsiteY147" fmla="*/ 133966 h 257321"/>
                <a:gd name="connsiteX148" fmla="*/ 633020 w 1806696"/>
                <a:gd name="connsiteY148" fmla="*/ 133966 h 257321"/>
                <a:gd name="connsiteX149" fmla="*/ 624431 w 1806696"/>
                <a:gd name="connsiteY149" fmla="*/ 149114 h 257321"/>
                <a:gd name="connsiteX150" fmla="*/ 629428 w 1806696"/>
                <a:gd name="connsiteY150" fmla="*/ 151300 h 257321"/>
                <a:gd name="connsiteX151" fmla="*/ 632239 w 1806696"/>
                <a:gd name="connsiteY151" fmla="*/ 154267 h 257321"/>
                <a:gd name="connsiteX152" fmla="*/ 637548 w 1806696"/>
                <a:gd name="connsiteY152" fmla="*/ 156453 h 257321"/>
                <a:gd name="connsiteX153" fmla="*/ 638641 w 1806696"/>
                <a:gd name="connsiteY153" fmla="*/ 150207 h 257321"/>
                <a:gd name="connsiteX154" fmla="*/ 638017 w 1806696"/>
                <a:gd name="connsiteY154" fmla="*/ 143492 h 257321"/>
                <a:gd name="connsiteX155" fmla="*/ 633644 w 1806696"/>
                <a:gd name="connsiteY155" fmla="*/ 133966 h 257321"/>
                <a:gd name="connsiteX156" fmla="*/ 437966 w 1806696"/>
                <a:gd name="connsiteY156" fmla="*/ 102407 h 257321"/>
                <a:gd name="connsiteX157" fmla="*/ 431173 w 1806696"/>
                <a:gd name="connsiteY157" fmla="*/ 109383 h 257321"/>
                <a:gd name="connsiteX158" fmla="*/ 437047 w 1806696"/>
                <a:gd name="connsiteY158" fmla="*/ 114523 h 257321"/>
                <a:gd name="connsiteX159" fmla="*/ 443472 w 1806696"/>
                <a:gd name="connsiteY159" fmla="*/ 119296 h 257321"/>
                <a:gd name="connsiteX160" fmla="*/ 443106 w 1806696"/>
                <a:gd name="connsiteY160" fmla="*/ 110852 h 257321"/>
                <a:gd name="connsiteX161" fmla="*/ 437966 w 1806696"/>
                <a:gd name="connsiteY161" fmla="*/ 102407 h 257321"/>
                <a:gd name="connsiteX162" fmla="*/ 451182 w 1806696"/>
                <a:gd name="connsiteY162" fmla="*/ 103692 h 257321"/>
                <a:gd name="connsiteX163" fmla="*/ 448796 w 1806696"/>
                <a:gd name="connsiteY163" fmla="*/ 107547 h 257321"/>
                <a:gd name="connsiteX164" fmla="*/ 453018 w 1806696"/>
                <a:gd name="connsiteY164" fmla="*/ 111402 h 257321"/>
                <a:gd name="connsiteX165" fmla="*/ 454854 w 1806696"/>
                <a:gd name="connsiteY165" fmla="*/ 107547 h 257321"/>
                <a:gd name="connsiteX166" fmla="*/ 451182 w 1806696"/>
                <a:gd name="connsiteY166" fmla="*/ 103692 h 257321"/>
                <a:gd name="connsiteX167" fmla="*/ 756696 w 1806696"/>
                <a:gd name="connsiteY167" fmla="*/ 146303 h 257321"/>
                <a:gd name="connsiteX168" fmla="*/ 755290 w 1806696"/>
                <a:gd name="connsiteY168" fmla="*/ 158795 h 257321"/>
                <a:gd name="connsiteX169" fmla="*/ 762161 w 1806696"/>
                <a:gd name="connsiteY169" fmla="*/ 160045 h 257321"/>
                <a:gd name="connsiteX170" fmla="*/ 756696 w 1806696"/>
                <a:gd name="connsiteY170" fmla="*/ 146303 h 257321"/>
                <a:gd name="connsiteX171" fmla="*/ 768759 w 1806696"/>
                <a:gd name="connsiteY171" fmla="*/ 142672 h 257321"/>
                <a:gd name="connsiteX172" fmla="*/ 763098 w 1806696"/>
                <a:gd name="connsiteY172" fmla="*/ 145210 h 257321"/>
                <a:gd name="connsiteX173" fmla="*/ 763879 w 1806696"/>
                <a:gd name="connsiteY173" fmla="*/ 153798 h 257321"/>
                <a:gd name="connsiteX174" fmla="*/ 768719 w 1806696"/>
                <a:gd name="connsiteY174" fmla="*/ 157078 h 257321"/>
                <a:gd name="connsiteX175" fmla="*/ 778245 w 1806696"/>
                <a:gd name="connsiteY175" fmla="*/ 165042 h 257321"/>
                <a:gd name="connsiteX176" fmla="*/ 784491 w 1806696"/>
                <a:gd name="connsiteY176" fmla="*/ 167540 h 257321"/>
                <a:gd name="connsiteX177" fmla="*/ 791050 w 1806696"/>
                <a:gd name="connsiteY177" fmla="*/ 152393 h 257321"/>
                <a:gd name="connsiteX178" fmla="*/ 774653 w 1806696"/>
                <a:gd name="connsiteY178" fmla="*/ 146459 h 257321"/>
                <a:gd name="connsiteX179" fmla="*/ 768759 w 1806696"/>
                <a:gd name="connsiteY179" fmla="*/ 142672 h 257321"/>
                <a:gd name="connsiteX180" fmla="*/ 82509 w 1806696"/>
                <a:gd name="connsiteY180" fmla="*/ 44138 h 257321"/>
                <a:gd name="connsiteX181" fmla="*/ 76420 w 1806696"/>
                <a:gd name="connsiteY181" fmla="*/ 51789 h 257321"/>
                <a:gd name="connsiteX182" fmla="*/ 81573 w 1806696"/>
                <a:gd name="connsiteY182" fmla="*/ 57099 h 257321"/>
                <a:gd name="connsiteX183" fmla="*/ 85477 w 1806696"/>
                <a:gd name="connsiteY183" fmla="*/ 46636 h 257321"/>
                <a:gd name="connsiteX184" fmla="*/ 82509 w 1806696"/>
                <a:gd name="connsiteY184" fmla="*/ 44138 h 257321"/>
                <a:gd name="connsiteX185" fmla="*/ 37381 w 1806696"/>
                <a:gd name="connsiteY185" fmla="*/ 31020 h 257321"/>
                <a:gd name="connsiteX186" fmla="*/ 29729 w 1806696"/>
                <a:gd name="connsiteY186" fmla="*/ 38048 h 257321"/>
                <a:gd name="connsiteX187" fmla="*/ 26293 w 1806696"/>
                <a:gd name="connsiteY187" fmla="*/ 51321 h 257321"/>
                <a:gd name="connsiteX188" fmla="*/ 26606 w 1806696"/>
                <a:gd name="connsiteY188" fmla="*/ 57723 h 257321"/>
                <a:gd name="connsiteX189" fmla="*/ 37068 w 1806696"/>
                <a:gd name="connsiteY189" fmla="*/ 64594 h 257321"/>
                <a:gd name="connsiteX190" fmla="*/ 44408 w 1806696"/>
                <a:gd name="connsiteY190" fmla="*/ 51165 h 257321"/>
                <a:gd name="connsiteX191" fmla="*/ 43315 w 1806696"/>
                <a:gd name="connsiteY191" fmla="*/ 45075 h 257321"/>
                <a:gd name="connsiteX192" fmla="*/ 40035 w 1806696"/>
                <a:gd name="connsiteY192" fmla="*/ 37735 h 257321"/>
                <a:gd name="connsiteX193" fmla="*/ 37381 w 1806696"/>
                <a:gd name="connsiteY193" fmla="*/ 31020 h 257321"/>
                <a:gd name="connsiteX194" fmla="*/ 198690 w 1806696"/>
                <a:gd name="connsiteY194" fmla="*/ 44918 h 257321"/>
                <a:gd name="connsiteX195" fmla="*/ 196505 w 1806696"/>
                <a:gd name="connsiteY195" fmla="*/ 47105 h 257321"/>
                <a:gd name="connsiteX196" fmla="*/ 198378 w 1806696"/>
                <a:gd name="connsiteY196" fmla="*/ 50540 h 257321"/>
                <a:gd name="connsiteX197" fmla="*/ 200408 w 1806696"/>
                <a:gd name="connsiteY197" fmla="*/ 48978 h 257321"/>
                <a:gd name="connsiteX198" fmla="*/ 198690 w 1806696"/>
                <a:gd name="connsiteY198" fmla="*/ 44918 h 257321"/>
                <a:gd name="connsiteX199" fmla="*/ 45189 w 1806696"/>
                <a:gd name="connsiteY199" fmla="*/ 18372 h 257321"/>
                <a:gd name="connsiteX200" fmla="*/ 35820 w 1806696"/>
                <a:gd name="connsiteY200" fmla="*/ 21963 h 257321"/>
                <a:gd name="connsiteX201" fmla="*/ 34727 w 1806696"/>
                <a:gd name="connsiteY201" fmla="*/ 24462 h 257321"/>
                <a:gd name="connsiteX202" fmla="*/ 37850 w 1806696"/>
                <a:gd name="connsiteY202" fmla="*/ 25087 h 257321"/>
                <a:gd name="connsiteX203" fmla="*/ 45189 w 1806696"/>
                <a:gd name="connsiteY203" fmla="*/ 18372 h 257321"/>
                <a:gd name="connsiteX204" fmla="*/ 384912 w 1806696"/>
                <a:gd name="connsiteY204" fmla="*/ 66794 h 257321"/>
                <a:gd name="connsiteX205" fmla="*/ 364719 w 1806696"/>
                <a:gd name="connsiteY205" fmla="*/ 73953 h 257321"/>
                <a:gd name="connsiteX206" fmla="*/ 363984 w 1806696"/>
                <a:gd name="connsiteY206" fmla="*/ 76340 h 257321"/>
                <a:gd name="connsiteX207" fmla="*/ 376651 w 1806696"/>
                <a:gd name="connsiteY207" fmla="*/ 85885 h 257321"/>
                <a:gd name="connsiteX208" fmla="*/ 380506 w 1806696"/>
                <a:gd name="connsiteY208" fmla="*/ 93963 h 257321"/>
                <a:gd name="connsiteX209" fmla="*/ 381424 w 1806696"/>
                <a:gd name="connsiteY209" fmla="*/ 91943 h 257321"/>
                <a:gd name="connsiteX210" fmla="*/ 384728 w 1806696"/>
                <a:gd name="connsiteY210" fmla="*/ 91760 h 257321"/>
                <a:gd name="connsiteX211" fmla="*/ 384912 w 1806696"/>
                <a:gd name="connsiteY211" fmla="*/ 66794 h 257321"/>
                <a:gd name="connsiteX212" fmla="*/ 299549 w 1806696"/>
                <a:gd name="connsiteY212" fmla="*/ 51740 h 257321"/>
                <a:gd name="connsiteX213" fmla="*/ 294410 w 1806696"/>
                <a:gd name="connsiteY213" fmla="*/ 58900 h 257321"/>
                <a:gd name="connsiteX214" fmla="*/ 295878 w 1806696"/>
                <a:gd name="connsiteY214" fmla="*/ 65325 h 257321"/>
                <a:gd name="connsiteX215" fmla="*/ 290371 w 1806696"/>
                <a:gd name="connsiteY215" fmla="*/ 71750 h 257321"/>
                <a:gd name="connsiteX216" fmla="*/ 279724 w 1806696"/>
                <a:gd name="connsiteY216" fmla="*/ 82398 h 257321"/>
                <a:gd name="connsiteX217" fmla="*/ 279356 w 1806696"/>
                <a:gd name="connsiteY217" fmla="*/ 102407 h 257321"/>
                <a:gd name="connsiteX218" fmla="*/ 280642 w 1806696"/>
                <a:gd name="connsiteY218" fmla="*/ 108282 h 257321"/>
                <a:gd name="connsiteX219" fmla="*/ 285965 w 1806696"/>
                <a:gd name="connsiteY219" fmla="*/ 104977 h 257321"/>
                <a:gd name="connsiteX220" fmla="*/ 294409 w 1806696"/>
                <a:gd name="connsiteY220" fmla="*/ 97451 h 257321"/>
                <a:gd name="connsiteX221" fmla="*/ 301201 w 1806696"/>
                <a:gd name="connsiteY221" fmla="*/ 99654 h 257321"/>
                <a:gd name="connsiteX222" fmla="*/ 311298 w 1806696"/>
                <a:gd name="connsiteY222" fmla="*/ 101306 h 257321"/>
                <a:gd name="connsiteX223" fmla="*/ 318274 w 1806696"/>
                <a:gd name="connsiteY223" fmla="*/ 95432 h 257321"/>
                <a:gd name="connsiteX224" fmla="*/ 326352 w 1806696"/>
                <a:gd name="connsiteY224" fmla="*/ 94147 h 257321"/>
                <a:gd name="connsiteX225" fmla="*/ 330574 w 1806696"/>
                <a:gd name="connsiteY225" fmla="*/ 91393 h 257321"/>
                <a:gd name="connsiteX226" fmla="*/ 325801 w 1806696"/>
                <a:gd name="connsiteY226" fmla="*/ 87354 h 257321"/>
                <a:gd name="connsiteX227" fmla="*/ 320110 w 1806696"/>
                <a:gd name="connsiteY227" fmla="*/ 89924 h 257321"/>
                <a:gd name="connsiteX228" fmla="*/ 313685 w 1806696"/>
                <a:gd name="connsiteY228" fmla="*/ 84233 h 257321"/>
                <a:gd name="connsiteX229" fmla="*/ 310197 w 1806696"/>
                <a:gd name="connsiteY229" fmla="*/ 77257 h 257321"/>
                <a:gd name="connsiteX230" fmla="*/ 316989 w 1806696"/>
                <a:gd name="connsiteY230" fmla="*/ 79460 h 257321"/>
                <a:gd name="connsiteX231" fmla="*/ 314419 w 1806696"/>
                <a:gd name="connsiteY231" fmla="*/ 73402 h 257321"/>
                <a:gd name="connsiteX232" fmla="*/ 313685 w 1806696"/>
                <a:gd name="connsiteY232" fmla="*/ 70098 h 257321"/>
                <a:gd name="connsiteX233" fmla="*/ 299549 w 1806696"/>
                <a:gd name="connsiteY233" fmla="*/ 51740 h 257321"/>
                <a:gd name="connsiteX234" fmla="*/ 1662852 w 1806696"/>
                <a:gd name="connsiteY234" fmla="*/ 244162 h 257321"/>
                <a:gd name="connsiteX235" fmla="*/ 1661447 w 1806696"/>
                <a:gd name="connsiteY235" fmla="*/ 247754 h 257321"/>
                <a:gd name="connsiteX236" fmla="*/ 1669879 w 1806696"/>
                <a:gd name="connsiteY236" fmla="*/ 250252 h 257321"/>
                <a:gd name="connsiteX237" fmla="*/ 1662852 w 1806696"/>
                <a:gd name="connsiteY237" fmla="*/ 244162 h 257321"/>
                <a:gd name="connsiteX238" fmla="*/ 527183 w 1806696"/>
                <a:gd name="connsiteY238" fmla="*/ 78910 h 257321"/>
                <a:gd name="connsiteX239" fmla="*/ 516902 w 1806696"/>
                <a:gd name="connsiteY239" fmla="*/ 85151 h 257321"/>
                <a:gd name="connsiteX240" fmla="*/ 512129 w 1806696"/>
                <a:gd name="connsiteY240" fmla="*/ 92311 h 257321"/>
                <a:gd name="connsiteX241" fmla="*/ 518921 w 1806696"/>
                <a:gd name="connsiteY241" fmla="*/ 98002 h 257321"/>
                <a:gd name="connsiteX242" fmla="*/ 527917 w 1806696"/>
                <a:gd name="connsiteY242" fmla="*/ 91760 h 257321"/>
                <a:gd name="connsiteX243" fmla="*/ 527183 w 1806696"/>
                <a:gd name="connsiteY243" fmla="*/ 78910 h 257321"/>
                <a:gd name="connsiteX244" fmla="*/ 133105 w 1806696"/>
                <a:gd name="connsiteY244" fmla="*/ 21651 h 257321"/>
                <a:gd name="connsiteX245" fmla="*/ 130137 w 1806696"/>
                <a:gd name="connsiteY245" fmla="*/ 25087 h 257321"/>
                <a:gd name="connsiteX246" fmla="*/ 138882 w 1806696"/>
                <a:gd name="connsiteY246" fmla="*/ 33363 h 257321"/>
                <a:gd name="connsiteX247" fmla="*/ 140913 w 1806696"/>
                <a:gd name="connsiteY247" fmla="*/ 30708 h 257321"/>
                <a:gd name="connsiteX248" fmla="*/ 133105 w 1806696"/>
                <a:gd name="connsiteY248" fmla="*/ 21651 h 257321"/>
                <a:gd name="connsiteX249" fmla="*/ 177766 w 1806696"/>
                <a:gd name="connsiteY249" fmla="*/ 26961 h 257321"/>
                <a:gd name="connsiteX250" fmla="*/ 163243 w 1806696"/>
                <a:gd name="connsiteY250" fmla="*/ 40390 h 257321"/>
                <a:gd name="connsiteX251" fmla="*/ 164023 w 1806696"/>
                <a:gd name="connsiteY251" fmla="*/ 43825 h 257321"/>
                <a:gd name="connsiteX252" fmla="*/ 168083 w 1806696"/>
                <a:gd name="connsiteY252" fmla="*/ 50696 h 257321"/>
                <a:gd name="connsiteX253" fmla="*/ 178234 w 1806696"/>
                <a:gd name="connsiteY253" fmla="*/ 46324 h 257321"/>
                <a:gd name="connsiteX254" fmla="*/ 180733 w 1806696"/>
                <a:gd name="connsiteY254" fmla="*/ 44450 h 257321"/>
                <a:gd name="connsiteX255" fmla="*/ 181669 w 1806696"/>
                <a:gd name="connsiteY255" fmla="*/ 32582 h 257321"/>
                <a:gd name="connsiteX256" fmla="*/ 180888 w 1806696"/>
                <a:gd name="connsiteY256" fmla="*/ 29147 h 257321"/>
                <a:gd name="connsiteX257" fmla="*/ 177766 w 1806696"/>
                <a:gd name="connsiteY257" fmla="*/ 26961 h 257321"/>
                <a:gd name="connsiteX258" fmla="*/ 1647081 w 1806696"/>
                <a:gd name="connsiteY258" fmla="*/ 231435 h 257321"/>
                <a:gd name="connsiteX259" fmla="*/ 1638804 w 1806696"/>
                <a:gd name="connsiteY259" fmla="*/ 232606 h 257321"/>
                <a:gd name="connsiteX260" fmla="*/ 1631465 w 1806696"/>
                <a:gd name="connsiteY260" fmla="*/ 234168 h 257321"/>
                <a:gd name="connsiteX261" fmla="*/ 1628499 w 1806696"/>
                <a:gd name="connsiteY261" fmla="*/ 233856 h 257321"/>
                <a:gd name="connsiteX262" fmla="*/ 1627874 w 1806696"/>
                <a:gd name="connsiteY262" fmla="*/ 235886 h 257321"/>
                <a:gd name="connsiteX263" fmla="*/ 1630216 w 1806696"/>
                <a:gd name="connsiteY263" fmla="*/ 237447 h 257321"/>
                <a:gd name="connsiteX264" fmla="*/ 1639585 w 1806696"/>
                <a:gd name="connsiteY264" fmla="*/ 244943 h 257321"/>
                <a:gd name="connsiteX265" fmla="*/ 1643177 w 1806696"/>
                <a:gd name="connsiteY265" fmla="*/ 247441 h 257321"/>
                <a:gd name="connsiteX266" fmla="*/ 1655201 w 1806696"/>
                <a:gd name="connsiteY266" fmla="*/ 237760 h 257321"/>
                <a:gd name="connsiteX267" fmla="*/ 1656606 w 1806696"/>
                <a:gd name="connsiteY267" fmla="*/ 236042 h 257321"/>
                <a:gd name="connsiteX268" fmla="*/ 1655825 w 1806696"/>
                <a:gd name="connsiteY268" fmla="*/ 234012 h 257321"/>
                <a:gd name="connsiteX269" fmla="*/ 1647081 w 1806696"/>
                <a:gd name="connsiteY269" fmla="*/ 231435 h 257321"/>
                <a:gd name="connsiteX270" fmla="*/ 1150289 w 1806696"/>
                <a:gd name="connsiteY270" fmla="*/ 159298 h 257321"/>
                <a:gd name="connsiteX271" fmla="*/ 1127498 w 1806696"/>
                <a:gd name="connsiteY271" fmla="*/ 168826 h 257321"/>
                <a:gd name="connsiteX272" fmla="*/ 1133102 w 1806696"/>
                <a:gd name="connsiteY272" fmla="*/ 175738 h 257321"/>
                <a:gd name="connsiteX273" fmla="*/ 1147674 w 1806696"/>
                <a:gd name="connsiteY273" fmla="*/ 171815 h 257321"/>
                <a:gd name="connsiteX274" fmla="*/ 1153465 w 1806696"/>
                <a:gd name="connsiteY274" fmla="*/ 160046 h 257321"/>
                <a:gd name="connsiteX275" fmla="*/ 1150289 w 1806696"/>
                <a:gd name="connsiteY275" fmla="*/ 159298 h 257321"/>
                <a:gd name="connsiteX276" fmla="*/ 92036 w 1806696"/>
                <a:gd name="connsiteY276" fmla="*/ 5879 h 257321"/>
                <a:gd name="connsiteX277" fmla="*/ 84541 w 1806696"/>
                <a:gd name="connsiteY277" fmla="*/ 8846 h 257321"/>
                <a:gd name="connsiteX278" fmla="*/ 88287 w 1806696"/>
                <a:gd name="connsiteY278" fmla="*/ 11657 h 257321"/>
                <a:gd name="connsiteX279" fmla="*/ 96408 w 1806696"/>
                <a:gd name="connsiteY279" fmla="*/ 8534 h 257321"/>
                <a:gd name="connsiteX280" fmla="*/ 92036 w 1806696"/>
                <a:gd name="connsiteY280" fmla="*/ 5879 h 257321"/>
                <a:gd name="connsiteX281" fmla="*/ 408410 w 1806696"/>
                <a:gd name="connsiteY281" fmla="*/ 49354 h 257321"/>
                <a:gd name="connsiteX282" fmla="*/ 388767 w 1806696"/>
                <a:gd name="connsiteY282" fmla="*/ 60001 h 257321"/>
                <a:gd name="connsiteX283" fmla="*/ 389134 w 1806696"/>
                <a:gd name="connsiteY283" fmla="*/ 197132 h 257321"/>
                <a:gd name="connsiteX284" fmla="*/ 408042 w 1806696"/>
                <a:gd name="connsiteY284" fmla="*/ 207780 h 257321"/>
                <a:gd name="connsiteX285" fmla="*/ 419975 w 1806696"/>
                <a:gd name="connsiteY285" fmla="*/ 193278 h 257321"/>
                <a:gd name="connsiteX286" fmla="*/ 420341 w 1806696"/>
                <a:gd name="connsiteY286" fmla="*/ 131963 h 257321"/>
                <a:gd name="connsiteX287" fmla="*/ 419791 w 1806696"/>
                <a:gd name="connsiteY287" fmla="*/ 64040 h 257321"/>
                <a:gd name="connsiteX288" fmla="*/ 408410 w 1806696"/>
                <a:gd name="connsiteY288" fmla="*/ 49354 h 257321"/>
                <a:gd name="connsiteX289" fmla="*/ 594761 w 1806696"/>
                <a:gd name="connsiteY289" fmla="*/ 74783 h 257321"/>
                <a:gd name="connsiteX290" fmla="*/ 586953 w 1806696"/>
                <a:gd name="connsiteY290" fmla="*/ 79780 h 257321"/>
                <a:gd name="connsiteX291" fmla="*/ 593200 w 1806696"/>
                <a:gd name="connsiteY291" fmla="*/ 86963 h 257321"/>
                <a:gd name="connsiteX292" fmla="*/ 601320 w 1806696"/>
                <a:gd name="connsiteY292" fmla="*/ 79311 h 257321"/>
                <a:gd name="connsiteX293" fmla="*/ 594761 w 1806696"/>
                <a:gd name="connsiteY293" fmla="*/ 74783 h 257321"/>
                <a:gd name="connsiteX294" fmla="*/ 181201 w 1806696"/>
                <a:gd name="connsiteY294" fmla="*/ 14624 h 257321"/>
                <a:gd name="connsiteX295" fmla="*/ 176516 w 1806696"/>
                <a:gd name="connsiteY295" fmla="*/ 18060 h 257321"/>
                <a:gd name="connsiteX296" fmla="*/ 180576 w 1806696"/>
                <a:gd name="connsiteY296" fmla="*/ 20402 h 257321"/>
                <a:gd name="connsiteX297" fmla="*/ 183699 w 1806696"/>
                <a:gd name="connsiteY297" fmla="*/ 17903 h 257321"/>
                <a:gd name="connsiteX298" fmla="*/ 181201 w 1806696"/>
                <a:gd name="connsiteY298" fmla="*/ 14624 h 257321"/>
                <a:gd name="connsiteX299" fmla="*/ 141733 w 1806696"/>
                <a:gd name="connsiteY299" fmla="*/ 3459 h 257321"/>
                <a:gd name="connsiteX300" fmla="*/ 182294 w 1806696"/>
                <a:gd name="connsiteY300" fmla="*/ 10564 h 257321"/>
                <a:gd name="connsiteX301" fmla="*/ 200252 w 1806696"/>
                <a:gd name="connsiteY301" fmla="*/ 17123 h 257321"/>
                <a:gd name="connsiteX302" fmla="*/ 234450 w 1806696"/>
                <a:gd name="connsiteY302" fmla="*/ 56006 h 257321"/>
                <a:gd name="connsiteX303" fmla="*/ 237417 w 1806696"/>
                <a:gd name="connsiteY303" fmla="*/ 80054 h 257321"/>
                <a:gd name="connsiteX304" fmla="*/ 237886 w 1806696"/>
                <a:gd name="connsiteY304" fmla="*/ 108630 h 257321"/>
                <a:gd name="connsiteX305" fmla="*/ 232889 w 1806696"/>
                <a:gd name="connsiteY305" fmla="*/ 113315 h 257321"/>
                <a:gd name="connsiteX306" fmla="*/ 142943 w 1806696"/>
                <a:gd name="connsiteY306" fmla="*/ 113315 h 257321"/>
                <a:gd name="connsiteX307" fmla="*/ 137790 w 1806696"/>
                <a:gd name="connsiteY307" fmla="*/ 108006 h 257321"/>
                <a:gd name="connsiteX308" fmla="*/ 136853 w 1806696"/>
                <a:gd name="connsiteY308" fmla="*/ 55225 h 257321"/>
                <a:gd name="connsiteX309" fmla="*/ 126703 w 1806696"/>
                <a:gd name="connsiteY309" fmla="*/ 44762 h 257321"/>
                <a:gd name="connsiteX310" fmla="*/ 106246 w 1806696"/>
                <a:gd name="connsiteY310" fmla="*/ 48666 h 257321"/>
                <a:gd name="connsiteX311" fmla="*/ 102654 w 1806696"/>
                <a:gd name="connsiteY311" fmla="*/ 60534 h 257321"/>
                <a:gd name="connsiteX312" fmla="*/ 102654 w 1806696"/>
                <a:gd name="connsiteY312" fmla="*/ 155946 h 257321"/>
                <a:gd name="connsiteX313" fmla="*/ 103435 w 1806696"/>
                <a:gd name="connsiteY313" fmla="*/ 201231 h 257321"/>
                <a:gd name="connsiteX314" fmla="*/ 121705 w 1806696"/>
                <a:gd name="connsiteY314" fmla="*/ 213099 h 257321"/>
                <a:gd name="connsiteX315" fmla="*/ 136696 w 1806696"/>
                <a:gd name="connsiteY315" fmla="*/ 200450 h 257321"/>
                <a:gd name="connsiteX316" fmla="*/ 137634 w 1806696"/>
                <a:gd name="connsiteY316" fmla="*/ 161411 h 257321"/>
                <a:gd name="connsiteX317" fmla="*/ 147940 w 1806696"/>
                <a:gd name="connsiteY317" fmla="*/ 152042 h 257321"/>
                <a:gd name="connsiteX318" fmla="*/ 231483 w 1806696"/>
                <a:gd name="connsiteY318" fmla="*/ 151886 h 257321"/>
                <a:gd name="connsiteX319" fmla="*/ 237729 w 1806696"/>
                <a:gd name="connsiteY319" fmla="*/ 158132 h 257321"/>
                <a:gd name="connsiteX320" fmla="*/ 237886 w 1806696"/>
                <a:gd name="connsiteY320" fmla="*/ 173435 h 257321"/>
                <a:gd name="connsiteX321" fmla="*/ 230858 w 1806696"/>
                <a:gd name="connsiteY321" fmla="*/ 213255 h 257321"/>
                <a:gd name="connsiteX322" fmla="*/ 186198 w 1806696"/>
                <a:gd name="connsiteY322" fmla="*/ 245111 h 257321"/>
                <a:gd name="connsiteX323" fmla="*/ 100468 w 1806696"/>
                <a:gd name="connsiteY323" fmla="*/ 253856 h 257321"/>
                <a:gd name="connsiteX324" fmla="*/ 46126 w 1806696"/>
                <a:gd name="connsiteY324" fmla="*/ 243550 h 257321"/>
                <a:gd name="connsiteX325" fmla="*/ 3495 w 1806696"/>
                <a:gd name="connsiteY325" fmla="*/ 187333 h 257321"/>
                <a:gd name="connsiteX326" fmla="*/ 1933 w 1806696"/>
                <a:gd name="connsiteY326" fmla="*/ 133303 h 257321"/>
                <a:gd name="connsiteX327" fmla="*/ 59 w 1806696"/>
                <a:gd name="connsiteY327" fmla="*/ 124558 h 257321"/>
                <a:gd name="connsiteX328" fmla="*/ 1464 w 1806696"/>
                <a:gd name="connsiteY328" fmla="*/ 63657 h 257321"/>
                <a:gd name="connsiteX329" fmla="*/ 4744 w 1806696"/>
                <a:gd name="connsiteY329" fmla="*/ 54600 h 257321"/>
                <a:gd name="connsiteX330" fmla="*/ 45033 w 1806696"/>
                <a:gd name="connsiteY330" fmla="*/ 15249 h 257321"/>
                <a:gd name="connsiteX331" fmla="*/ 100468 w 1806696"/>
                <a:gd name="connsiteY331" fmla="*/ 3381 h 257321"/>
                <a:gd name="connsiteX332" fmla="*/ 141733 w 1806696"/>
                <a:gd name="connsiteY332" fmla="*/ 3459 h 257321"/>
                <a:gd name="connsiteX333" fmla="*/ 1682587 w 1806696"/>
                <a:gd name="connsiteY333" fmla="*/ 221402 h 257321"/>
                <a:gd name="connsiteX334" fmla="*/ 1675033 w 1806696"/>
                <a:gd name="connsiteY334" fmla="*/ 226360 h 257321"/>
                <a:gd name="connsiteX335" fmla="*/ 1660823 w 1806696"/>
                <a:gd name="connsiteY335" fmla="*/ 238853 h 257321"/>
                <a:gd name="connsiteX336" fmla="*/ 1672377 w 1806696"/>
                <a:gd name="connsiteY336" fmla="*/ 240727 h 257321"/>
                <a:gd name="connsiteX337" fmla="*/ 1690024 w 1806696"/>
                <a:gd name="connsiteY337" fmla="*/ 243694 h 257321"/>
                <a:gd name="connsiteX338" fmla="*/ 1700798 w 1806696"/>
                <a:gd name="connsiteY338" fmla="*/ 244630 h 257321"/>
                <a:gd name="connsiteX339" fmla="*/ 1697363 w 1806696"/>
                <a:gd name="connsiteY339" fmla="*/ 240258 h 257321"/>
                <a:gd name="connsiteX340" fmla="*/ 1696738 w 1806696"/>
                <a:gd name="connsiteY340" fmla="*/ 238228 h 257321"/>
                <a:gd name="connsiteX341" fmla="*/ 1690649 w 1806696"/>
                <a:gd name="connsiteY341" fmla="*/ 228703 h 257321"/>
                <a:gd name="connsiteX342" fmla="*/ 1689087 w 1806696"/>
                <a:gd name="connsiteY342" fmla="*/ 227453 h 257321"/>
                <a:gd name="connsiteX343" fmla="*/ 1682587 w 1806696"/>
                <a:gd name="connsiteY343" fmla="*/ 221402 h 257321"/>
                <a:gd name="connsiteX344" fmla="*/ 1707357 w 1806696"/>
                <a:gd name="connsiteY344" fmla="*/ 222300 h 257321"/>
                <a:gd name="connsiteX345" fmla="*/ 1699861 w 1806696"/>
                <a:gd name="connsiteY345" fmla="*/ 227453 h 257321"/>
                <a:gd name="connsiteX346" fmla="*/ 1704390 w 1806696"/>
                <a:gd name="connsiteY346" fmla="*/ 233075 h 257321"/>
                <a:gd name="connsiteX347" fmla="*/ 1708607 w 1806696"/>
                <a:gd name="connsiteY347" fmla="*/ 231357 h 257321"/>
                <a:gd name="connsiteX348" fmla="*/ 1708450 w 1806696"/>
                <a:gd name="connsiteY348" fmla="*/ 228234 h 257321"/>
                <a:gd name="connsiteX349" fmla="*/ 1707357 w 1806696"/>
                <a:gd name="connsiteY349" fmla="*/ 222300 h 257321"/>
                <a:gd name="connsiteX350" fmla="*/ 462748 w 1806696"/>
                <a:gd name="connsiteY350" fmla="*/ 42745 h 257321"/>
                <a:gd name="connsiteX351" fmla="*/ 459076 w 1806696"/>
                <a:gd name="connsiteY351" fmla="*/ 42745 h 257321"/>
                <a:gd name="connsiteX352" fmla="*/ 454854 w 1806696"/>
                <a:gd name="connsiteY352" fmla="*/ 52658 h 257321"/>
                <a:gd name="connsiteX353" fmla="*/ 450448 w 1806696"/>
                <a:gd name="connsiteY353" fmla="*/ 57798 h 257321"/>
                <a:gd name="connsiteX354" fmla="*/ 432641 w 1806696"/>
                <a:gd name="connsiteY354" fmla="*/ 64224 h 257321"/>
                <a:gd name="connsiteX355" fmla="*/ 428052 w 1806696"/>
                <a:gd name="connsiteY355" fmla="*/ 83866 h 257321"/>
                <a:gd name="connsiteX356" fmla="*/ 444023 w 1806696"/>
                <a:gd name="connsiteY356" fmla="*/ 94146 h 257321"/>
                <a:gd name="connsiteX357" fmla="*/ 449162 w 1806696"/>
                <a:gd name="connsiteY357" fmla="*/ 89741 h 257321"/>
                <a:gd name="connsiteX358" fmla="*/ 458893 w 1806696"/>
                <a:gd name="connsiteY358" fmla="*/ 70282 h 257321"/>
                <a:gd name="connsiteX359" fmla="*/ 460728 w 1806696"/>
                <a:gd name="connsiteY359" fmla="*/ 68813 h 257321"/>
                <a:gd name="connsiteX360" fmla="*/ 464584 w 1806696"/>
                <a:gd name="connsiteY360" fmla="*/ 60552 h 257321"/>
                <a:gd name="connsiteX361" fmla="*/ 465685 w 1806696"/>
                <a:gd name="connsiteY361" fmla="*/ 54310 h 257321"/>
                <a:gd name="connsiteX362" fmla="*/ 462748 w 1806696"/>
                <a:gd name="connsiteY362" fmla="*/ 42745 h 257321"/>
                <a:gd name="connsiteX363" fmla="*/ 1775441 w 1806696"/>
                <a:gd name="connsiteY363" fmla="*/ 228078 h 257321"/>
                <a:gd name="connsiteX364" fmla="*/ 1767790 w 1806696"/>
                <a:gd name="connsiteY364" fmla="*/ 233075 h 257321"/>
                <a:gd name="connsiteX365" fmla="*/ 1768258 w 1806696"/>
                <a:gd name="connsiteY365" fmla="*/ 236042 h 257321"/>
                <a:gd name="connsiteX366" fmla="*/ 1772786 w 1806696"/>
                <a:gd name="connsiteY366" fmla="*/ 231201 h 257321"/>
                <a:gd name="connsiteX367" fmla="*/ 1775441 w 1806696"/>
                <a:gd name="connsiteY367" fmla="*/ 228078 h 257321"/>
                <a:gd name="connsiteX368" fmla="*/ 787614 w 1806696"/>
                <a:gd name="connsiteY368" fmla="*/ 82591 h 257321"/>
                <a:gd name="connsiteX369" fmla="*/ 779338 w 1806696"/>
                <a:gd name="connsiteY369" fmla="*/ 89774 h 257321"/>
                <a:gd name="connsiteX370" fmla="*/ 787614 w 1806696"/>
                <a:gd name="connsiteY370" fmla="*/ 82591 h 257321"/>
                <a:gd name="connsiteX371" fmla="*/ 1507225 w 1806696"/>
                <a:gd name="connsiteY371" fmla="*/ 176944 h 257321"/>
                <a:gd name="connsiteX372" fmla="*/ 1504414 w 1806696"/>
                <a:gd name="connsiteY372" fmla="*/ 180224 h 257321"/>
                <a:gd name="connsiteX373" fmla="*/ 1506132 w 1806696"/>
                <a:gd name="connsiteY373" fmla="*/ 181941 h 257321"/>
                <a:gd name="connsiteX374" fmla="*/ 1508943 w 1806696"/>
                <a:gd name="connsiteY374" fmla="*/ 178506 h 257321"/>
                <a:gd name="connsiteX375" fmla="*/ 1507225 w 1806696"/>
                <a:gd name="connsiteY375" fmla="*/ 176944 h 257321"/>
                <a:gd name="connsiteX376" fmla="*/ 1777841 w 1806696"/>
                <a:gd name="connsiteY376" fmla="*/ 215234 h 257321"/>
                <a:gd name="connsiteX377" fmla="*/ 1766853 w 1806696"/>
                <a:gd name="connsiteY377" fmla="*/ 220270 h 257321"/>
                <a:gd name="connsiteX378" fmla="*/ 1784498 w 1806696"/>
                <a:gd name="connsiteY378" fmla="*/ 225892 h 257321"/>
                <a:gd name="connsiteX379" fmla="*/ 1787309 w 1806696"/>
                <a:gd name="connsiteY379" fmla="*/ 225736 h 257321"/>
                <a:gd name="connsiteX380" fmla="*/ 1787309 w 1806696"/>
                <a:gd name="connsiteY380" fmla="*/ 223081 h 257321"/>
                <a:gd name="connsiteX381" fmla="*/ 1777841 w 1806696"/>
                <a:gd name="connsiteY381" fmla="*/ 215234 h 257321"/>
                <a:gd name="connsiteX382" fmla="*/ 1630996 w 1806696"/>
                <a:gd name="connsiteY382" fmla="*/ 193411 h 257321"/>
                <a:gd name="connsiteX383" fmla="*/ 1629435 w 1806696"/>
                <a:gd name="connsiteY383" fmla="*/ 193724 h 257321"/>
                <a:gd name="connsiteX384" fmla="*/ 1628342 w 1806696"/>
                <a:gd name="connsiteY384" fmla="*/ 197471 h 257321"/>
                <a:gd name="connsiteX385" fmla="*/ 1625063 w 1806696"/>
                <a:gd name="connsiteY385" fmla="*/ 199033 h 257321"/>
                <a:gd name="connsiteX386" fmla="*/ 1619285 w 1806696"/>
                <a:gd name="connsiteY386" fmla="*/ 200126 h 257321"/>
                <a:gd name="connsiteX387" fmla="*/ 1607574 w 1806696"/>
                <a:gd name="connsiteY387" fmla="*/ 207465 h 257321"/>
                <a:gd name="connsiteX388" fmla="*/ 1607417 w 1806696"/>
                <a:gd name="connsiteY388" fmla="*/ 207465 h 257321"/>
                <a:gd name="connsiteX389" fmla="*/ 1601795 w 1806696"/>
                <a:gd name="connsiteY389" fmla="*/ 197627 h 257321"/>
                <a:gd name="connsiteX390" fmla="*/ 1597110 w 1806696"/>
                <a:gd name="connsiteY390" fmla="*/ 211057 h 257321"/>
                <a:gd name="connsiteX391" fmla="*/ 1600390 w 1806696"/>
                <a:gd name="connsiteY391" fmla="*/ 211681 h 257321"/>
                <a:gd name="connsiteX392" fmla="*/ 1607574 w 1806696"/>
                <a:gd name="connsiteY392" fmla="*/ 207465 h 257321"/>
                <a:gd name="connsiteX393" fmla="*/ 1607574 w 1806696"/>
                <a:gd name="connsiteY393" fmla="*/ 207621 h 257321"/>
                <a:gd name="connsiteX394" fmla="*/ 1607729 w 1806696"/>
                <a:gd name="connsiteY394" fmla="*/ 207621 h 257321"/>
                <a:gd name="connsiteX395" fmla="*/ 1613039 w 1806696"/>
                <a:gd name="connsiteY395" fmla="*/ 213087 h 257321"/>
                <a:gd name="connsiteX396" fmla="*/ 1625375 w 1806696"/>
                <a:gd name="connsiteY396" fmla="*/ 215117 h 257321"/>
                <a:gd name="connsiteX397" fmla="*/ 1631778 w 1806696"/>
                <a:gd name="connsiteY397" fmla="*/ 201844 h 257321"/>
                <a:gd name="connsiteX398" fmla="*/ 1633963 w 1806696"/>
                <a:gd name="connsiteY398" fmla="*/ 194192 h 257321"/>
                <a:gd name="connsiteX399" fmla="*/ 1630996 w 1806696"/>
                <a:gd name="connsiteY399" fmla="*/ 193411 h 257321"/>
                <a:gd name="connsiteX400" fmla="*/ 461462 w 1806696"/>
                <a:gd name="connsiteY400" fmla="*/ 24938 h 257321"/>
                <a:gd name="connsiteX401" fmla="*/ 457057 w 1806696"/>
                <a:gd name="connsiteY401" fmla="*/ 30813 h 257321"/>
                <a:gd name="connsiteX402" fmla="*/ 460177 w 1806696"/>
                <a:gd name="connsiteY402" fmla="*/ 34301 h 257321"/>
                <a:gd name="connsiteX403" fmla="*/ 463666 w 1806696"/>
                <a:gd name="connsiteY403" fmla="*/ 29711 h 257321"/>
                <a:gd name="connsiteX404" fmla="*/ 461462 w 1806696"/>
                <a:gd name="connsiteY404" fmla="*/ 24938 h 257321"/>
                <a:gd name="connsiteX405" fmla="*/ 1258445 w 1806696"/>
                <a:gd name="connsiteY405" fmla="*/ 137867 h 257321"/>
                <a:gd name="connsiteX406" fmla="*/ 1254854 w 1806696"/>
                <a:gd name="connsiteY406" fmla="*/ 141147 h 257321"/>
                <a:gd name="connsiteX407" fmla="*/ 1260476 w 1806696"/>
                <a:gd name="connsiteY407" fmla="*/ 146768 h 257321"/>
                <a:gd name="connsiteX408" fmla="*/ 1262193 w 1806696"/>
                <a:gd name="connsiteY408" fmla="*/ 143957 h 257321"/>
                <a:gd name="connsiteX409" fmla="*/ 1258445 w 1806696"/>
                <a:gd name="connsiteY409" fmla="*/ 137867 h 257321"/>
                <a:gd name="connsiteX410" fmla="*/ 386748 w 1806696"/>
                <a:gd name="connsiteY410" fmla="*/ 11904 h 257321"/>
                <a:gd name="connsiteX411" fmla="*/ 380139 w 1806696"/>
                <a:gd name="connsiteY411" fmla="*/ 19247 h 257321"/>
                <a:gd name="connsiteX412" fmla="*/ 390787 w 1806696"/>
                <a:gd name="connsiteY412" fmla="*/ 24571 h 257321"/>
                <a:gd name="connsiteX413" fmla="*/ 393172 w 1806696"/>
                <a:gd name="connsiteY413" fmla="*/ 21634 h 257321"/>
                <a:gd name="connsiteX414" fmla="*/ 386748 w 1806696"/>
                <a:gd name="connsiteY414" fmla="*/ 11904 h 257321"/>
                <a:gd name="connsiteX415" fmla="*/ 714689 w 1806696"/>
                <a:gd name="connsiteY415" fmla="*/ 58855 h 257321"/>
                <a:gd name="connsiteX416" fmla="*/ 715158 w 1806696"/>
                <a:gd name="connsiteY416" fmla="*/ 66507 h 257321"/>
                <a:gd name="connsiteX417" fmla="*/ 721092 w 1806696"/>
                <a:gd name="connsiteY417" fmla="*/ 70254 h 257321"/>
                <a:gd name="connsiteX418" fmla="*/ 725776 w 1806696"/>
                <a:gd name="connsiteY418" fmla="*/ 70567 h 257321"/>
                <a:gd name="connsiteX419" fmla="*/ 726869 w 1806696"/>
                <a:gd name="connsiteY419" fmla="*/ 63539 h 257321"/>
                <a:gd name="connsiteX420" fmla="*/ 721560 w 1806696"/>
                <a:gd name="connsiteY420" fmla="*/ 61041 h 257321"/>
                <a:gd name="connsiteX421" fmla="*/ 714689 w 1806696"/>
                <a:gd name="connsiteY421" fmla="*/ 58855 h 257321"/>
                <a:gd name="connsiteX422" fmla="*/ 480371 w 1806696"/>
                <a:gd name="connsiteY422" fmla="*/ 23286 h 257321"/>
                <a:gd name="connsiteX423" fmla="*/ 487530 w 1806696"/>
                <a:gd name="connsiteY423" fmla="*/ 29895 h 257321"/>
                <a:gd name="connsiteX424" fmla="*/ 489734 w 1806696"/>
                <a:gd name="connsiteY424" fmla="*/ 27876 h 257321"/>
                <a:gd name="connsiteX425" fmla="*/ 480371 w 1806696"/>
                <a:gd name="connsiteY425" fmla="*/ 23286 h 257321"/>
                <a:gd name="connsiteX426" fmla="*/ 808071 w 1806696"/>
                <a:gd name="connsiteY426" fmla="*/ 70254 h 257321"/>
                <a:gd name="connsiteX427" fmla="*/ 804947 w 1806696"/>
                <a:gd name="connsiteY427" fmla="*/ 71972 h 257321"/>
                <a:gd name="connsiteX428" fmla="*/ 797140 w 1806696"/>
                <a:gd name="connsiteY428" fmla="*/ 78999 h 257321"/>
                <a:gd name="connsiteX429" fmla="*/ 799794 w 1806696"/>
                <a:gd name="connsiteY429" fmla="*/ 88056 h 257321"/>
                <a:gd name="connsiteX430" fmla="*/ 806821 w 1806696"/>
                <a:gd name="connsiteY430" fmla="*/ 84152 h 257321"/>
                <a:gd name="connsiteX431" fmla="*/ 808852 w 1806696"/>
                <a:gd name="connsiteY431" fmla="*/ 73690 h 257321"/>
                <a:gd name="connsiteX432" fmla="*/ 808071 w 1806696"/>
                <a:gd name="connsiteY432" fmla="*/ 70254 h 257321"/>
                <a:gd name="connsiteX433" fmla="*/ 1222373 w 1806696"/>
                <a:gd name="connsiteY433" fmla="*/ 129435 h 257321"/>
                <a:gd name="connsiteX434" fmla="*/ 1219094 w 1806696"/>
                <a:gd name="connsiteY434" fmla="*/ 133807 h 257321"/>
                <a:gd name="connsiteX435" fmla="*/ 1220656 w 1806696"/>
                <a:gd name="connsiteY435" fmla="*/ 144426 h 257321"/>
                <a:gd name="connsiteX436" fmla="*/ 1226589 w 1806696"/>
                <a:gd name="connsiteY436" fmla="*/ 135369 h 257321"/>
                <a:gd name="connsiteX437" fmla="*/ 1222373 w 1806696"/>
                <a:gd name="connsiteY437" fmla="*/ 129435 h 257321"/>
                <a:gd name="connsiteX438" fmla="*/ 1769819 w 1806696"/>
                <a:gd name="connsiteY438" fmla="*/ 205435 h 257321"/>
                <a:gd name="connsiteX439" fmla="*/ 1766384 w 1806696"/>
                <a:gd name="connsiteY439" fmla="*/ 208246 h 257321"/>
                <a:gd name="connsiteX440" fmla="*/ 1770288 w 1806696"/>
                <a:gd name="connsiteY440" fmla="*/ 210276 h 257321"/>
                <a:gd name="connsiteX441" fmla="*/ 1772942 w 1806696"/>
                <a:gd name="connsiteY441" fmla="*/ 207465 h 257321"/>
                <a:gd name="connsiteX442" fmla="*/ 1769819 w 1806696"/>
                <a:gd name="connsiteY442" fmla="*/ 205435 h 257321"/>
                <a:gd name="connsiteX443" fmla="*/ 1714852 w 1806696"/>
                <a:gd name="connsiteY443" fmla="*/ 196847 h 257321"/>
                <a:gd name="connsiteX444" fmla="*/ 1712979 w 1806696"/>
                <a:gd name="connsiteY444" fmla="*/ 207778 h 257321"/>
                <a:gd name="connsiteX445" fmla="*/ 1720943 w 1806696"/>
                <a:gd name="connsiteY445" fmla="*/ 223237 h 257321"/>
                <a:gd name="connsiteX446" fmla="*/ 1729531 w 1806696"/>
                <a:gd name="connsiteY446" fmla="*/ 219489 h 257321"/>
                <a:gd name="connsiteX447" fmla="*/ 1726408 w 1806696"/>
                <a:gd name="connsiteY447" fmla="*/ 210432 h 257321"/>
                <a:gd name="connsiteX448" fmla="*/ 1722504 w 1806696"/>
                <a:gd name="connsiteY448" fmla="*/ 207153 h 257321"/>
                <a:gd name="connsiteX449" fmla="*/ 1726565 w 1806696"/>
                <a:gd name="connsiteY449" fmla="*/ 206060 h 257321"/>
                <a:gd name="connsiteX450" fmla="*/ 1729063 w 1806696"/>
                <a:gd name="connsiteY450" fmla="*/ 204498 h 257321"/>
                <a:gd name="connsiteX451" fmla="*/ 1727033 w 1806696"/>
                <a:gd name="connsiteY451" fmla="*/ 202156 h 257321"/>
                <a:gd name="connsiteX452" fmla="*/ 1714852 w 1806696"/>
                <a:gd name="connsiteY452" fmla="*/ 196847 h 257321"/>
                <a:gd name="connsiteX453" fmla="*/ 441820 w 1806696"/>
                <a:gd name="connsiteY453" fmla="*/ 10436 h 257321"/>
                <a:gd name="connsiteX454" fmla="*/ 493772 w 1806696"/>
                <a:gd name="connsiteY454" fmla="*/ 25306 h 257321"/>
                <a:gd name="connsiteX455" fmla="*/ 531221 w 1806696"/>
                <a:gd name="connsiteY455" fmla="*/ 74504 h 257321"/>
                <a:gd name="connsiteX456" fmla="*/ 532322 w 1806696"/>
                <a:gd name="connsiteY456" fmla="*/ 85885 h 257321"/>
                <a:gd name="connsiteX457" fmla="*/ 532139 w 1806696"/>
                <a:gd name="connsiteY457" fmla="*/ 166292 h 257321"/>
                <a:gd name="connsiteX458" fmla="*/ 530670 w 1806696"/>
                <a:gd name="connsiteY458" fmla="*/ 177857 h 257321"/>
                <a:gd name="connsiteX459" fmla="*/ 530670 w 1806696"/>
                <a:gd name="connsiteY459" fmla="*/ 178958 h 257321"/>
                <a:gd name="connsiteX460" fmla="*/ 527366 w 1806696"/>
                <a:gd name="connsiteY460" fmla="*/ 196031 h 257321"/>
                <a:gd name="connsiteX461" fmla="*/ 511579 w 1806696"/>
                <a:gd name="connsiteY461" fmla="*/ 220079 h 257321"/>
                <a:gd name="connsiteX462" fmla="*/ 456690 w 1806696"/>
                <a:gd name="connsiteY462" fmla="*/ 244862 h 257321"/>
                <a:gd name="connsiteX463" fmla="*/ 335898 w 1806696"/>
                <a:gd name="connsiteY463" fmla="*/ 242843 h 257321"/>
                <a:gd name="connsiteX464" fmla="*/ 286883 w 1806696"/>
                <a:gd name="connsiteY464" fmla="*/ 214389 h 257321"/>
                <a:gd name="connsiteX465" fmla="*/ 281192 w 1806696"/>
                <a:gd name="connsiteY465" fmla="*/ 208331 h 257321"/>
                <a:gd name="connsiteX466" fmla="*/ 274400 w 1806696"/>
                <a:gd name="connsiteY466" fmla="*/ 159499 h 257321"/>
                <a:gd name="connsiteX467" fmla="*/ 275684 w 1806696"/>
                <a:gd name="connsiteY467" fmla="*/ 158581 h 257321"/>
                <a:gd name="connsiteX468" fmla="*/ 275318 w 1806696"/>
                <a:gd name="connsiteY468" fmla="*/ 155828 h 257321"/>
                <a:gd name="connsiteX469" fmla="*/ 275501 w 1806696"/>
                <a:gd name="connsiteY469" fmla="*/ 93963 h 257321"/>
                <a:gd name="connsiteX470" fmla="*/ 289086 w 1806696"/>
                <a:gd name="connsiteY470" fmla="*/ 44948 h 257321"/>
                <a:gd name="connsiteX471" fmla="*/ 329289 w 1806696"/>
                <a:gd name="connsiteY471" fmla="*/ 17963 h 257321"/>
                <a:gd name="connsiteX472" fmla="*/ 441820 w 1806696"/>
                <a:gd name="connsiteY472" fmla="*/ 10436 h 257321"/>
                <a:gd name="connsiteX473" fmla="*/ 1149916 w 1806696"/>
                <a:gd name="connsiteY473" fmla="*/ 106804 h 257321"/>
                <a:gd name="connsiteX474" fmla="*/ 1128432 w 1806696"/>
                <a:gd name="connsiteY474" fmla="*/ 116517 h 257321"/>
                <a:gd name="connsiteX475" fmla="*/ 1129366 w 1806696"/>
                <a:gd name="connsiteY475" fmla="*/ 105869 h 257321"/>
                <a:gd name="connsiteX476" fmla="*/ 1118905 w 1806696"/>
                <a:gd name="connsiteY476" fmla="*/ 112034 h 257321"/>
                <a:gd name="connsiteX477" fmla="*/ 1130860 w 1806696"/>
                <a:gd name="connsiteY477" fmla="*/ 131650 h 257321"/>
                <a:gd name="connsiteX478" fmla="*/ 1134783 w 1806696"/>
                <a:gd name="connsiteY478" fmla="*/ 119880 h 257321"/>
                <a:gd name="connsiteX479" fmla="*/ 1149916 w 1806696"/>
                <a:gd name="connsiteY479" fmla="*/ 106804 h 257321"/>
                <a:gd name="connsiteX480" fmla="*/ 1725939 w 1806696"/>
                <a:gd name="connsiteY480" fmla="*/ 185037 h 257321"/>
                <a:gd name="connsiteX481" fmla="*/ 1721723 w 1806696"/>
                <a:gd name="connsiteY481" fmla="*/ 187165 h 257321"/>
                <a:gd name="connsiteX482" fmla="*/ 1717039 w 1806696"/>
                <a:gd name="connsiteY482" fmla="*/ 192474 h 257321"/>
                <a:gd name="connsiteX483" fmla="*/ 1723754 w 1806696"/>
                <a:gd name="connsiteY483" fmla="*/ 195129 h 257321"/>
                <a:gd name="connsiteX484" fmla="*/ 1728282 w 1806696"/>
                <a:gd name="connsiteY484" fmla="*/ 191693 h 257321"/>
                <a:gd name="connsiteX485" fmla="*/ 1730624 w 1806696"/>
                <a:gd name="connsiteY485" fmla="*/ 186072 h 257321"/>
                <a:gd name="connsiteX486" fmla="*/ 1725939 w 1806696"/>
                <a:gd name="connsiteY486" fmla="*/ 185037 h 257321"/>
                <a:gd name="connsiteX487" fmla="*/ 794095 w 1806696"/>
                <a:gd name="connsiteY487" fmla="*/ 46382 h 257321"/>
                <a:gd name="connsiteX488" fmla="*/ 787146 w 1806696"/>
                <a:gd name="connsiteY488" fmla="*/ 45581 h 257321"/>
                <a:gd name="connsiteX489" fmla="*/ 777932 w 1806696"/>
                <a:gd name="connsiteY489" fmla="*/ 54639 h 257321"/>
                <a:gd name="connsiteX490" fmla="*/ 775903 w 1806696"/>
                <a:gd name="connsiteY490" fmla="*/ 58074 h 257321"/>
                <a:gd name="connsiteX491" fmla="*/ 773560 w 1806696"/>
                <a:gd name="connsiteY491" fmla="*/ 61666 h 257321"/>
                <a:gd name="connsiteX492" fmla="*/ 779806 w 1806696"/>
                <a:gd name="connsiteY492" fmla="*/ 62446 h 257321"/>
                <a:gd name="connsiteX493" fmla="*/ 791362 w 1806696"/>
                <a:gd name="connsiteY493" fmla="*/ 57606 h 257321"/>
                <a:gd name="connsiteX494" fmla="*/ 796827 w 1806696"/>
                <a:gd name="connsiteY494" fmla="*/ 53389 h 257321"/>
                <a:gd name="connsiteX495" fmla="*/ 794095 w 1806696"/>
                <a:gd name="connsiteY495" fmla="*/ 46382 h 257321"/>
                <a:gd name="connsiteX496" fmla="*/ 1463814 w 1806696"/>
                <a:gd name="connsiteY496" fmla="*/ 138217 h 257321"/>
                <a:gd name="connsiteX497" fmla="*/ 1462877 w 1806696"/>
                <a:gd name="connsiteY497" fmla="*/ 142277 h 257321"/>
                <a:gd name="connsiteX498" fmla="*/ 1452102 w 1806696"/>
                <a:gd name="connsiteY498" fmla="*/ 144620 h 257321"/>
                <a:gd name="connsiteX499" fmla="*/ 1449760 w 1806696"/>
                <a:gd name="connsiteY499" fmla="*/ 144464 h 257321"/>
                <a:gd name="connsiteX500" fmla="*/ 1449135 w 1806696"/>
                <a:gd name="connsiteY500" fmla="*/ 146181 h 257321"/>
                <a:gd name="connsiteX501" fmla="*/ 1448823 w 1806696"/>
                <a:gd name="connsiteY501" fmla="*/ 166170 h 257321"/>
                <a:gd name="connsiteX502" fmla="*/ 1451946 w 1806696"/>
                <a:gd name="connsiteY502" fmla="*/ 173197 h 257321"/>
                <a:gd name="connsiteX503" fmla="*/ 1457724 w 1806696"/>
                <a:gd name="connsiteY503" fmla="*/ 174758 h 257321"/>
                <a:gd name="connsiteX504" fmla="*/ 1457880 w 1806696"/>
                <a:gd name="connsiteY504" fmla="*/ 168200 h 257321"/>
                <a:gd name="connsiteX505" fmla="*/ 1457411 w 1806696"/>
                <a:gd name="connsiteY505" fmla="*/ 164764 h 257321"/>
                <a:gd name="connsiteX506" fmla="*/ 1458036 w 1806696"/>
                <a:gd name="connsiteY506" fmla="*/ 159767 h 257321"/>
                <a:gd name="connsiteX507" fmla="*/ 1460691 w 1806696"/>
                <a:gd name="connsiteY507" fmla="*/ 163515 h 257321"/>
                <a:gd name="connsiteX508" fmla="*/ 1462252 w 1806696"/>
                <a:gd name="connsiteY508" fmla="*/ 165389 h 257321"/>
                <a:gd name="connsiteX509" fmla="*/ 1471153 w 1806696"/>
                <a:gd name="connsiteY509" fmla="*/ 164608 h 257321"/>
                <a:gd name="connsiteX510" fmla="*/ 1473651 w 1806696"/>
                <a:gd name="connsiteY510" fmla="*/ 159142 h 257321"/>
                <a:gd name="connsiteX511" fmla="*/ 1471778 w 1806696"/>
                <a:gd name="connsiteY511" fmla="*/ 149929 h 257321"/>
                <a:gd name="connsiteX512" fmla="*/ 1471309 w 1806696"/>
                <a:gd name="connsiteY512" fmla="*/ 141965 h 257321"/>
                <a:gd name="connsiteX513" fmla="*/ 1463814 w 1806696"/>
                <a:gd name="connsiteY513" fmla="*/ 138217 h 257321"/>
                <a:gd name="connsiteX514" fmla="*/ 721873 w 1806696"/>
                <a:gd name="connsiteY514" fmla="*/ 24969 h 257321"/>
                <a:gd name="connsiteX515" fmla="*/ 718280 w 1806696"/>
                <a:gd name="connsiteY515" fmla="*/ 38086 h 257321"/>
                <a:gd name="connsiteX516" fmla="*/ 724371 w 1806696"/>
                <a:gd name="connsiteY516" fmla="*/ 42771 h 257321"/>
                <a:gd name="connsiteX517" fmla="*/ 735302 w 1806696"/>
                <a:gd name="connsiteY517" fmla="*/ 34963 h 257321"/>
                <a:gd name="connsiteX518" fmla="*/ 721873 w 1806696"/>
                <a:gd name="connsiteY518" fmla="*/ 24969 h 257321"/>
                <a:gd name="connsiteX519" fmla="*/ 634581 w 1806696"/>
                <a:gd name="connsiteY519" fmla="*/ 10915 h 257321"/>
                <a:gd name="connsiteX520" fmla="*/ 608659 w 1806696"/>
                <a:gd name="connsiteY520" fmla="*/ 10915 h 257321"/>
                <a:gd name="connsiteX521" fmla="*/ 622870 w 1806696"/>
                <a:gd name="connsiteY521" fmla="*/ 28717 h 257321"/>
                <a:gd name="connsiteX522" fmla="*/ 628647 w 1806696"/>
                <a:gd name="connsiteY522" fmla="*/ 25750 h 257321"/>
                <a:gd name="connsiteX523" fmla="*/ 634581 w 1806696"/>
                <a:gd name="connsiteY523" fmla="*/ 10915 h 257321"/>
                <a:gd name="connsiteX524" fmla="*/ 1335587 w 1806696"/>
                <a:gd name="connsiteY524" fmla="*/ 107573 h 257321"/>
                <a:gd name="connsiteX525" fmla="*/ 1342146 w 1806696"/>
                <a:gd name="connsiteY525" fmla="*/ 113663 h 257321"/>
                <a:gd name="connsiteX526" fmla="*/ 1342145 w 1806696"/>
                <a:gd name="connsiteY526" fmla="*/ 144426 h 257321"/>
                <a:gd name="connsiteX527" fmla="*/ 1337305 w 1806696"/>
                <a:gd name="connsiteY527" fmla="*/ 149423 h 257321"/>
                <a:gd name="connsiteX528" fmla="*/ 1265941 w 1806696"/>
                <a:gd name="connsiteY528" fmla="*/ 149579 h 257321"/>
                <a:gd name="connsiteX529" fmla="*/ 1222373 w 1806696"/>
                <a:gd name="connsiteY529" fmla="*/ 149735 h 257321"/>
                <a:gd name="connsiteX530" fmla="*/ 1216283 w 1806696"/>
                <a:gd name="connsiteY530" fmla="*/ 143801 h 257321"/>
                <a:gd name="connsiteX531" fmla="*/ 1216284 w 1806696"/>
                <a:gd name="connsiteY531" fmla="*/ 113819 h 257321"/>
                <a:gd name="connsiteX532" fmla="*/ 1222842 w 1806696"/>
                <a:gd name="connsiteY532" fmla="*/ 107573 h 257321"/>
                <a:gd name="connsiteX533" fmla="*/ 1279215 w 1806696"/>
                <a:gd name="connsiteY533" fmla="*/ 107729 h 257321"/>
                <a:gd name="connsiteX534" fmla="*/ 1335587 w 1806696"/>
                <a:gd name="connsiteY534" fmla="*/ 107573 h 257321"/>
                <a:gd name="connsiteX535" fmla="*/ 916210 w 1806696"/>
                <a:gd name="connsiteY535" fmla="*/ 46781 h 257321"/>
                <a:gd name="connsiteX536" fmla="*/ 914857 w 1806696"/>
                <a:gd name="connsiteY536" fmla="*/ 65921 h 257321"/>
                <a:gd name="connsiteX537" fmla="*/ 891270 w 1806696"/>
                <a:gd name="connsiteY537" fmla="*/ 66694 h 257321"/>
                <a:gd name="connsiteX538" fmla="*/ 880637 w 1806696"/>
                <a:gd name="connsiteY538" fmla="*/ 67661 h 257321"/>
                <a:gd name="connsiteX539" fmla="*/ 865556 w 1806696"/>
                <a:gd name="connsiteY539" fmla="*/ 86221 h 257321"/>
                <a:gd name="connsiteX540" fmla="*/ 910217 w 1806696"/>
                <a:gd name="connsiteY540" fmla="*/ 90667 h 257321"/>
                <a:gd name="connsiteX541" fmla="*/ 914470 w 1806696"/>
                <a:gd name="connsiteY541" fmla="*/ 101881 h 257321"/>
                <a:gd name="connsiteX542" fmla="*/ 941731 w 1806696"/>
                <a:gd name="connsiteY542" fmla="*/ 94728 h 257321"/>
                <a:gd name="connsiteX543" fmla="*/ 925877 w 1806696"/>
                <a:gd name="connsiteY543" fmla="*/ 76748 h 257321"/>
                <a:gd name="connsiteX544" fmla="*/ 934189 w 1806696"/>
                <a:gd name="connsiteY544" fmla="*/ 82934 h 257321"/>
                <a:gd name="connsiteX545" fmla="*/ 929743 w 1806696"/>
                <a:gd name="connsiteY545" fmla="*/ 59347 h 257321"/>
                <a:gd name="connsiteX546" fmla="*/ 916210 w 1806696"/>
                <a:gd name="connsiteY546" fmla="*/ 46781 h 257321"/>
                <a:gd name="connsiteX547" fmla="*/ 1147674 w 1806696"/>
                <a:gd name="connsiteY547" fmla="*/ 65330 h 257321"/>
                <a:gd name="connsiteX548" fmla="*/ 1145058 w 1806696"/>
                <a:gd name="connsiteY548" fmla="*/ 66077 h 257321"/>
                <a:gd name="connsiteX549" fmla="*/ 1148047 w 1806696"/>
                <a:gd name="connsiteY549" fmla="*/ 78594 h 257321"/>
                <a:gd name="connsiteX550" fmla="*/ 1138893 w 1806696"/>
                <a:gd name="connsiteY550" fmla="*/ 85319 h 257321"/>
                <a:gd name="connsiteX551" fmla="*/ 1140202 w 1806696"/>
                <a:gd name="connsiteY551" fmla="*/ 88682 h 257321"/>
                <a:gd name="connsiteX552" fmla="*/ 1163927 w 1806696"/>
                <a:gd name="connsiteY552" fmla="*/ 86441 h 257321"/>
                <a:gd name="connsiteX553" fmla="*/ 1147674 w 1806696"/>
                <a:gd name="connsiteY553" fmla="*/ 65330 h 257321"/>
                <a:gd name="connsiteX554" fmla="*/ 821500 w 1806696"/>
                <a:gd name="connsiteY554" fmla="*/ 10758 h 257321"/>
                <a:gd name="connsiteX555" fmla="*/ 806353 w 1806696"/>
                <a:gd name="connsiteY555" fmla="*/ 13257 h 257321"/>
                <a:gd name="connsiteX556" fmla="*/ 797140 w 1806696"/>
                <a:gd name="connsiteY556" fmla="*/ 15131 h 257321"/>
                <a:gd name="connsiteX557" fmla="*/ 798545 w 1806696"/>
                <a:gd name="connsiteY557" fmla="*/ 18254 h 257321"/>
                <a:gd name="connsiteX558" fmla="*/ 806977 w 1806696"/>
                <a:gd name="connsiteY558" fmla="*/ 39179 h 257321"/>
                <a:gd name="connsiteX559" fmla="*/ 814005 w 1806696"/>
                <a:gd name="connsiteY559" fmla="*/ 47768 h 257321"/>
                <a:gd name="connsiteX560" fmla="*/ 821500 w 1806696"/>
                <a:gd name="connsiteY560" fmla="*/ 10758 h 257321"/>
                <a:gd name="connsiteX561" fmla="*/ 904416 w 1806696"/>
                <a:gd name="connsiteY561" fmla="*/ 21647 h 257321"/>
                <a:gd name="connsiteX562" fmla="*/ 900936 w 1806696"/>
                <a:gd name="connsiteY562" fmla="*/ 24934 h 257321"/>
                <a:gd name="connsiteX563" fmla="*/ 910990 w 1806696"/>
                <a:gd name="connsiteY563" fmla="*/ 40208 h 257321"/>
                <a:gd name="connsiteX564" fmla="*/ 914276 w 1806696"/>
                <a:gd name="connsiteY564" fmla="*/ 39628 h 257321"/>
                <a:gd name="connsiteX565" fmla="*/ 913310 w 1806696"/>
                <a:gd name="connsiteY565" fmla="*/ 28221 h 257321"/>
                <a:gd name="connsiteX566" fmla="*/ 904416 w 1806696"/>
                <a:gd name="connsiteY566" fmla="*/ 21647 h 257321"/>
                <a:gd name="connsiteX567" fmla="*/ 821187 w 1806696"/>
                <a:gd name="connsiteY567" fmla="*/ 7792 h 257321"/>
                <a:gd name="connsiteX568" fmla="*/ 824780 w 1806696"/>
                <a:gd name="connsiteY568" fmla="*/ 11539 h 257321"/>
                <a:gd name="connsiteX569" fmla="*/ 814785 w 1806696"/>
                <a:gd name="connsiteY569" fmla="*/ 57137 h 257321"/>
                <a:gd name="connsiteX570" fmla="*/ 814473 w 1806696"/>
                <a:gd name="connsiteY570" fmla="*/ 58543 h 257321"/>
                <a:gd name="connsiteX571" fmla="*/ 801356 w 1806696"/>
                <a:gd name="connsiteY571" fmla="*/ 123348 h 257321"/>
                <a:gd name="connsiteX572" fmla="*/ 776995 w 1806696"/>
                <a:gd name="connsiteY572" fmla="*/ 239684 h 257321"/>
                <a:gd name="connsiteX573" fmla="*/ 776059 w 1806696"/>
                <a:gd name="connsiteY573" fmla="*/ 242339 h 257321"/>
                <a:gd name="connsiteX574" fmla="*/ 768094 w 1806696"/>
                <a:gd name="connsiteY574" fmla="*/ 249679 h 257321"/>
                <a:gd name="connsiteX575" fmla="*/ 630521 w 1806696"/>
                <a:gd name="connsiteY575" fmla="*/ 249678 h 257321"/>
                <a:gd name="connsiteX576" fmla="*/ 622557 w 1806696"/>
                <a:gd name="connsiteY576" fmla="*/ 242027 h 257321"/>
                <a:gd name="connsiteX577" fmla="*/ 600540 w 1806696"/>
                <a:gd name="connsiteY577" fmla="*/ 151456 h 257321"/>
                <a:gd name="connsiteX578" fmla="*/ 567902 w 1806696"/>
                <a:gd name="connsiteY578" fmla="*/ 14350 h 257321"/>
                <a:gd name="connsiteX579" fmla="*/ 573056 w 1806696"/>
                <a:gd name="connsiteY579" fmla="*/ 7635 h 257321"/>
                <a:gd name="connsiteX580" fmla="*/ 665032 w 1806696"/>
                <a:gd name="connsiteY580" fmla="*/ 7635 h 257321"/>
                <a:gd name="connsiteX581" fmla="*/ 672995 w 1806696"/>
                <a:gd name="connsiteY581" fmla="*/ 14506 h 257321"/>
                <a:gd name="connsiteX582" fmla="*/ 696263 w 1806696"/>
                <a:gd name="connsiteY582" fmla="*/ 168009 h 257321"/>
                <a:gd name="connsiteX583" fmla="*/ 697669 w 1806696"/>
                <a:gd name="connsiteY583" fmla="*/ 172069 h 257321"/>
                <a:gd name="connsiteX584" fmla="*/ 704383 w 1806696"/>
                <a:gd name="connsiteY584" fmla="*/ 118194 h 257321"/>
                <a:gd name="connsiteX585" fmla="*/ 713753 w 1806696"/>
                <a:gd name="connsiteY585" fmla="*/ 52609 h 257321"/>
                <a:gd name="connsiteX586" fmla="*/ 718593 w 1806696"/>
                <a:gd name="connsiteY586" fmla="*/ 13257 h 257321"/>
                <a:gd name="connsiteX587" fmla="*/ 724214 w 1806696"/>
                <a:gd name="connsiteY587" fmla="*/ 7792 h 257321"/>
                <a:gd name="connsiteX588" fmla="*/ 792767 w 1806696"/>
                <a:gd name="connsiteY588" fmla="*/ 8104 h 257321"/>
                <a:gd name="connsiteX589" fmla="*/ 821187 w 1806696"/>
                <a:gd name="connsiteY589" fmla="*/ 7792 h 257321"/>
                <a:gd name="connsiteX590" fmla="*/ 1490048 w 1806696"/>
                <a:gd name="connsiteY590" fmla="*/ 101677 h 257321"/>
                <a:gd name="connsiteX591" fmla="*/ 1487705 w 1806696"/>
                <a:gd name="connsiteY591" fmla="*/ 106361 h 257321"/>
                <a:gd name="connsiteX592" fmla="*/ 1490204 w 1806696"/>
                <a:gd name="connsiteY592" fmla="*/ 108391 h 257321"/>
                <a:gd name="connsiteX593" fmla="*/ 1493640 w 1806696"/>
                <a:gd name="connsiteY593" fmla="*/ 105424 h 257321"/>
                <a:gd name="connsiteX594" fmla="*/ 1490048 w 1806696"/>
                <a:gd name="connsiteY594" fmla="*/ 101677 h 257321"/>
                <a:gd name="connsiteX595" fmla="*/ 1008870 w 1806696"/>
                <a:gd name="connsiteY595" fmla="*/ 23670 h 257321"/>
                <a:gd name="connsiteX596" fmla="*/ 993364 w 1806696"/>
                <a:gd name="connsiteY596" fmla="*/ 31516 h 257321"/>
                <a:gd name="connsiteX597" fmla="*/ 1009056 w 1806696"/>
                <a:gd name="connsiteY597" fmla="*/ 37121 h 257321"/>
                <a:gd name="connsiteX598" fmla="*/ 1008870 w 1806696"/>
                <a:gd name="connsiteY598" fmla="*/ 23670 h 257321"/>
                <a:gd name="connsiteX599" fmla="*/ 1139454 w 1806696"/>
                <a:gd name="connsiteY599" fmla="*/ 35066 h 257321"/>
                <a:gd name="connsiteX600" fmla="*/ 1130487 w 1806696"/>
                <a:gd name="connsiteY600" fmla="*/ 41231 h 257321"/>
                <a:gd name="connsiteX601" fmla="*/ 1129739 w 1806696"/>
                <a:gd name="connsiteY601" fmla="*/ 74671 h 257321"/>
                <a:gd name="connsiteX602" fmla="*/ 1132356 w 1806696"/>
                <a:gd name="connsiteY602" fmla="*/ 74857 h 257321"/>
                <a:gd name="connsiteX603" fmla="*/ 1142256 w 1806696"/>
                <a:gd name="connsiteY603" fmla="*/ 55055 h 257321"/>
                <a:gd name="connsiteX604" fmla="*/ 1144311 w 1806696"/>
                <a:gd name="connsiteY604" fmla="*/ 43846 h 257321"/>
                <a:gd name="connsiteX605" fmla="*/ 1139454 w 1806696"/>
                <a:gd name="connsiteY605" fmla="*/ 35066 h 257321"/>
                <a:gd name="connsiteX606" fmla="*/ 1082102 w 1806696"/>
                <a:gd name="connsiteY606" fmla="*/ 24231 h 257321"/>
                <a:gd name="connsiteX607" fmla="*/ 1056134 w 1806696"/>
                <a:gd name="connsiteY607" fmla="*/ 31516 h 257321"/>
                <a:gd name="connsiteX608" fmla="*/ 1076497 w 1806696"/>
                <a:gd name="connsiteY608" fmla="*/ 36373 h 257321"/>
                <a:gd name="connsiteX609" fmla="*/ 1082102 w 1806696"/>
                <a:gd name="connsiteY609" fmla="*/ 24231 h 257321"/>
                <a:gd name="connsiteX610" fmla="*/ 948304 w 1806696"/>
                <a:gd name="connsiteY610" fmla="*/ 1154 h 257321"/>
                <a:gd name="connsiteX611" fmla="*/ 947724 w 1806696"/>
                <a:gd name="connsiteY611" fmla="*/ 257321 h 257321"/>
                <a:gd name="connsiteX612" fmla="*/ 874063 w 1806696"/>
                <a:gd name="connsiteY612" fmla="*/ 255001 h 257321"/>
                <a:gd name="connsiteX613" fmla="*/ 872516 w 1806696"/>
                <a:gd name="connsiteY613" fmla="*/ 241854 h 257321"/>
                <a:gd name="connsiteX614" fmla="*/ 859563 w 1806696"/>
                <a:gd name="connsiteY614" fmla="*/ 227354 h 257321"/>
                <a:gd name="connsiteX615" fmla="*/ 860337 w 1806696"/>
                <a:gd name="connsiteY615" fmla="*/ 45041 h 257321"/>
                <a:gd name="connsiteX616" fmla="*/ 860337 w 1806696"/>
                <a:gd name="connsiteY616" fmla="*/ 7534 h 257321"/>
                <a:gd name="connsiteX617" fmla="*/ 866910 w 1806696"/>
                <a:gd name="connsiteY617" fmla="*/ 767 h 257321"/>
                <a:gd name="connsiteX618" fmla="*/ 902290 w 1806696"/>
                <a:gd name="connsiteY618" fmla="*/ 1734 h 257321"/>
                <a:gd name="connsiteX619" fmla="*/ 928776 w 1806696"/>
                <a:gd name="connsiteY619" fmla="*/ 961 h 257321"/>
                <a:gd name="connsiteX620" fmla="*/ 948304 w 1806696"/>
                <a:gd name="connsiteY620" fmla="*/ 1154 h 257321"/>
                <a:gd name="connsiteX621" fmla="*/ 1439044 w 1806696"/>
                <a:gd name="connsiteY621" fmla="*/ 69118 h 257321"/>
                <a:gd name="connsiteX622" fmla="*/ 1436174 w 1806696"/>
                <a:gd name="connsiteY622" fmla="*/ 69821 h 257321"/>
                <a:gd name="connsiteX623" fmla="*/ 1429459 w 1806696"/>
                <a:gd name="connsiteY623" fmla="*/ 74818 h 257321"/>
                <a:gd name="connsiteX624" fmla="*/ 1449916 w 1806696"/>
                <a:gd name="connsiteY624" fmla="*/ 83562 h 257321"/>
                <a:gd name="connsiteX625" fmla="*/ 1455226 w 1806696"/>
                <a:gd name="connsiteY625" fmla="*/ 86842 h 257321"/>
                <a:gd name="connsiteX626" fmla="*/ 1465063 w 1806696"/>
                <a:gd name="connsiteY626" fmla="*/ 91370 h 257321"/>
                <a:gd name="connsiteX627" fmla="*/ 1469748 w 1806696"/>
                <a:gd name="connsiteY627" fmla="*/ 94806 h 257321"/>
                <a:gd name="connsiteX628" fmla="*/ 1481303 w 1806696"/>
                <a:gd name="connsiteY628" fmla="*/ 104019 h 257321"/>
                <a:gd name="connsiteX629" fmla="*/ 1473808 w 1806696"/>
                <a:gd name="connsiteY629" fmla="*/ 92151 h 257321"/>
                <a:gd name="connsiteX630" fmla="*/ 1470997 w 1806696"/>
                <a:gd name="connsiteY630" fmla="*/ 89028 h 257321"/>
                <a:gd name="connsiteX631" fmla="*/ 1467093 w 1806696"/>
                <a:gd name="connsiteY631" fmla="*/ 82782 h 257321"/>
                <a:gd name="connsiteX632" fmla="*/ 1459441 w 1806696"/>
                <a:gd name="connsiteY632" fmla="*/ 81845 h 257321"/>
                <a:gd name="connsiteX633" fmla="*/ 1441796 w 1806696"/>
                <a:gd name="connsiteY633" fmla="*/ 71694 h 257321"/>
                <a:gd name="connsiteX634" fmla="*/ 1439044 w 1806696"/>
                <a:gd name="connsiteY634" fmla="*/ 69118 h 257321"/>
                <a:gd name="connsiteX635" fmla="*/ 1145805 w 1806696"/>
                <a:gd name="connsiteY635" fmla="*/ 24978 h 257321"/>
                <a:gd name="connsiteX636" fmla="*/ 1143565 w 1806696"/>
                <a:gd name="connsiteY636" fmla="*/ 28527 h 257321"/>
                <a:gd name="connsiteX637" fmla="*/ 1153839 w 1806696"/>
                <a:gd name="connsiteY637" fmla="*/ 43846 h 257321"/>
                <a:gd name="connsiteX638" fmla="*/ 1158323 w 1806696"/>
                <a:gd name="connsiteY638" fmla="*/ 42725 h 257321"/>
                <a:gd name="connsiteX639" fmla="*/ 1160751 w 1806696"/>
                <a:gd name="connsiteY639" fmla="*/ 29835 h 257321"/>
                <a:gd name="connsiteX640" fmla="*/ 1145805 w 1806696"/>
                <a:gd name="connsiteY640" fmla="*/ 24978 h 257321"/>
                <a:gd name="connsiteX641" fmla="*/ 1138893 w 1806696"/>
                <a:gd name="connsiteY641" fmla="*/ 10780 h 257321"/>
                <a:gd name="connsiteX642" fmla="*/ 1135532 w 1806696"/>
                <a:gd name="connsiteY642" fmla="*/ 25912 h 257321"/>
                <a:gd name="connsiteX643" fmla="*/ 1152904 w 1806696"/>
                <a:gd name="connsiteY643" fmla="*/ 16945 h 257321"/>
                <a:gd name="connsiteX644" fmla="*/ 1181674 w 1806696"/>
                <a:gd name="connsiteY644" fmla="*/ 58791 h 257321"/>
                <a:gd name="connsiteX645" fmla="*/ 1180180 w 1806696"/>
                <a:gd name="connsiteY645" fmla="*/ 213662 h 257321"/>
                <a:gd name="connsiteX646" fmla="*/ 1160937 w 1806696"/>
                <a:gd name="connsiteY646" fmla="*/ 242431 h 257321"/>
                <a:gd name="connsiteX647" fmla="*/ 1151784 w 1806696"/>
                <a:gd name="connsiteY647" fmla="*/ 243366 h 257321"/>
                <a:gd name="connsiteX648" fmla="*/ 1144125 w 1806696"/>
                <a:gd name="connsiteY648" fmla="*/ 244860 h 257321"/>
                <a:gd name="connsiteX649" fmla="*/ 1116289 w 1806696"/>
                <a:gd name="connsiteY649" fmla="*/ 251585 h 257321"/>
                <a:gd name="connsiteX650" fmla="*/ 1084530 w 1806696"/>
                <a:gd name="connsiteY650" fmla="*/ 248597 h 257321"/>
                <a:gd name="connsiteX651" fmla="*/ 1076684 w 1806696"/>
                <a:gd name="connsiteY651" fmla="*/ 244299 h 257321"/>
                <a:gd name="connsiteX652" fmla="*/ 1059310 w 1806696"/>
                <a:gd name="connsiteY652" fmla="*/ 250465 h 257321"/>
                <a:gd name="connsiteX653" fmla="*/ 1074442 w 1806696"/>
                <a:gd name="connsiteY653" fmla="*/ 229354 h 257321"/>
                <a:gd name="connsiteX654" fmla="*/ 1074069 w 1806696"/>
                <a:gd name="connsiteY654" fmla="*/ 224124 h 257321"/>
                <a:gd name="connsiteX655" fmla="*/ 1080421 w 1806696"/>
                <a:gd name="connsiteY655" fmla="*/ 211047 h 257321"/>
                <a:gd name="connsiteX656" fmla="*/ 1087706 w 1806696"/>
                <a:gd name="connsiteY656" fmla="*/ 225057 h 257321"/>
                <a:gd name="connsiteX657" fmla="*/ 1099289 w 1806696"/>
                <a:gd name="connsiteY657" fmla="*/ 199464 h 257321"/>
                <a:gd name="connsiteX658" fmla="*/ 1096487 w 1806696"/>
                <a:gd name="connsiteY658" fmla="*/ 191805 h 257321"/>
                <a:gd name="connsiteX659" fmla="*/ 1096860 w 1806696"/>
                <a:gd name="connsiteY659" fmla="*/ 64023 h 257321"/>
                <a:gd name="connsiteX660" fmla="*/ 1071826 w 1806696"/>
                <a:gd name="connsiteY660" fmla="*/ 47022 h 257321"/>
                <a:gd name="connsiteX661" fmla="*/ 1068651 w 1806696"/>
                <a:gd name="connsiteY661" fmla="*/ 54308 h 257321"/>
                <a:gd name="connsiteX662" fmla="*/ 1068276 w 1806696"/>
                <a:gd name="connsiteY662" fmla="*/ 118759 h 257321"/>
                <a:gd name="connsiteX663" fmla="*/ 1067343 w 1806696"/>
                <a:gd name="connsiteY663" fmla="*/ 128847 h 257321"/>
                <a:gd name="connsiteX664" fmla="*/ 1067156 w 1806696"/>
                <a:gd name="connsiteY664" fmla="*/ 128847 h 257321"/>
                <a:gd name="connsiteX665" fmla="*/ 1056134 w 1806696"/>
                <a:gd name="connsiteY665" fmla="*/ 139496 h 257321"/>
                <a:gd name="connsiteX666" fmla="*/ 1067156 w 1806696"/>
                <a:gd name="connsiteY666" fmla="*/ 128847 h 257321"/>
                <a:gd name="connsiteX667" fmla="*/ 1067904 w 1806696"/>
                <a:gd name="connsiteY667" fmla="*/ 190870 h 257321"/>
                <a:gd name="connsiteX668" fmla="*/ 1063793 w 1806696"/>
                <a:gd name="connsiteY668" fmla="*/ 218706 h 257321"/>
                <a:gd name="connsiteX669" fmla="*/ 1065101 w 1806696"/>
                <a:gd name="connsiteY669" fmla="*/ 223002 h 257321"/>
                <a:gd name="connsiteX670" fmla="*/ 1061178 w 1806696"/>
                <a:gd name="connsiteY670" fmla="*/ 230102 h 257321"/>
                <a:gd name="connsiteX671" fmla="*/ 1041562 w 1806696"/>
                <a:gd name="connsiteY671" fmla="*/ 242805 h 257321"/>
                <a:gd name="connsiteX672" fmla="*/ 1054826 w 1806696"/>
                <a:gd name="connsiteY672" fmla="*/ 252333 h 257321"/>
                <a:gd name="connsiteX673" fmla="*/ 982902 w 1806696"/>
                <a:gd name="connsiteY673" fmla="*/ 252146 h 257321"/>
                <a:gd name="connsiteX674" fmla="*/ 983463 w 1806696"/>
                <a:gd name="connsiteY674" fmla="*/ 63836 h 257321"/>
                <a:gd name="connsiteX675" fmla="*/ 993364 w 1806696"/>
                <a:gd name="connsiteY675" fmla="*/ 62154 h 257321"/>
                <a:gd name="connsiteX676" fmla="*/ 999156 w 1806696"/>
                <a:gd name="connsiteY676" fmla="*/ 55803 h 257321"/>
                <a:gd name="connsiteX677" fmla="*/ 997100 w 1806696"/>
                <a:gd name="connsiteY677" fmla="*/ 51132 h 257321"/>
                <a:gd name="connsiteX678" fmla="*/ 990935 w 1806696"/>
                <a:gd name="connsiteY678" fmla="*/ 56550 h 257321"/>
                <a:gd name="connsiteX679" fmla="*/ 985144 w 1806696"/>
                <a:gd name="connsiteY679" fmla="*/ 61033 h 257321"/>
                <a:gd name="connsiteX680" fmla="*/ 983276 w 1806696"/>
                <a:gd name="connsiteY680" fmla="*/ 4989 h 257321"/>
                <a:gd name="connsiteX681" fmla="*/ 1138893 w 1806696"/>
                <a:gd name="connsiteY681" fmla="*/ 10780 h 257321"/>
                <a:gd name="connsiteX682" fmla="*/ 1419309 w 1806696"/>
                <a:gd name="connsiteY682" fmla="*/ 43899 h 257321"/>
                <a:gd name="connsiteX683" fmla="*/ 1407285 w 1806696"/>
                <a:gd name="connsiteY683" fmla="*/ 53424 h 257321"/>
                <a:gd name="connsiteX684" fmla="*/ 1404943 w 1806696"/>
                <a:gd name="connsiteY684" fmla="*/ 57484 h 257321"/>
                <a:gd name="connsiteX685" fmla="*/ 1402288 w 1806696"/>
                <a:gd name="connsiteY685" fmla="*/ 62325 h 257321"/>
                <a:gd name="connsiteX686" fmla="*/ 1409159 w 1806696"/>
                <a:gd name="connsiteY686" fmla="*/ 61857 h 257321"/>
                <a:gd name="connsiteX687" fmla="*/ 1418685 w 1806696"/>
                <a:gd name="connsiteY687" fmla="*/ 57796 h 257321"/>
                <a:gd name="connsiteX688" fmla="*/ 1424618 w 1806696"/>
                <a:gd name="connsiteY688" fmla="*/ 51082 h 257321"/>
                <a:gd name="connsiteX689" fmla="*/ 1419309 w 1806696"/>
                <a:gd name="connsiteY689" fmla="*/ 43899 h 257321"/>
                <a:gd name="connsiteX690" fmla="*/ 1447886 w 1806696"/>
                <a:gd name="connsiteY690" fmla="*/ 32031 h 257321"/>
                <a:gd name="connsiteX691" fmla="*/ 1435549 w 1806696"/>
                <a:gd name="connsiteY691" fmla="*/ 39526 h 257321"/>
                <a:gd name="connsiteX692" fmla="*/ 1443358 w 1806696"/>
                <a:gd name="connsiteY692" fmla="*/ 48115 h 257321"/>
                <a:gd name="connsiteX693" fmla="*/ 1453663 w 1806696"/>
                <a:gd name="connsiteY693" fmla="*/ 41868 h 257321"/>
                <a:gd name="connsiteX694" fmla="*/ 1447886 w 1806696"/>
                <a:gd name="connsiteY694" fmla="*/ 32031 h 257321"/>
                <a:gd name="connsiteX695" fmla="*/ 1657543 w 1806696"/>
                <a:gd name="connsiteY695" fmla="*/ 59272 h 257321"/>
                <a:gd name="connsiteX696" fmla="*/ 1654577 w 1806696"/>
                <a:gd name="connsiteY696" fmla="*/ 62552 h 257321"/>
                <a:gd name="connsiteX697" fmla="*/ 1663790 w 1806696"/>
                <a:gd name="connsiteY697" fmla="*/ 71609 h 257321"/>
                <a:gd name="connsiteX698" fmla="*/ 1666132 w 1806696"/>
                <a:gd name="connsiteY698" fmla="*/ 67861 h 257321"/>
                <a:gd name="connsiteX699" fmla="*/ 1657543 w 1806696"/>
                <a:gd name="connsiteY699" fmla="*/ 59272 h 257321"/>
                <a:gd name="connsiteX700" fmla="*/ 1759045 w 1806696"/>
                <a:gd name="connsiteY700" fmla="*/ 65050 h 257321"/>
                <a:gd name="connsiteX701" fmla="*/ 1757327 w 1806696"/>
                <a:gd name="connsiteY701" fmla="*/ 66456 h 257321"/>
                <a:gd name="connsiteX702" fmla="*/ 1759982 w 1806696"/>
                <a:gd name="connsiteY702" fmla="*/ 70047 h 257321"/>
                <a:gd name="connsiteX703" fmla="*/ 1762636 w 1806696"/>
                <a:gd name="connsiteY703" fmla="*/ 68329 h 257321"/>
                <a:gd name="connsiteX704" fmla="*/ 1759045 w 1806696"/>
                <a:gd name="connsiteY704" fmla="*/ 65050 h 257321"/>
                <a:gd name="connsiteX705" fmla="*/ 1778720 w 1806696"/>
                <a:gd name="connsiteY705" fmla="*/ 67236 h 257321"/>
                <a:gd name="connsiteX706" fmla="*/ 1770913 w 1806696"/>
                <a:gd name="connsiteY706" fmla="*/ 68954 h 257321"/>
                <a:gd name="connsiteX707" fmla="*/ 1765291 w 1806696"/>
                <a:gd name="connsiteY707" fmla="*/ 73795 h 257321"/>
                <a:gd name="connsiteX708" fmla="*/ 1767164 w 1806696"/>
                <a:gd name="connsiteY708" fmla="*/ 78011 h 257321"/>
                <a:gd name="connsiteX709" fmla="*/ 1777003 w 1806696"/>
                <a:gd name="connsiteY709" fmla="*/ 91441 h 257321"/>
                <a:gd name="connsiteX710" fmla="*/ 1775909 w 1806696"/>
                <a:gd name="connsiteY710" fmla="*/ 94564 h 257321"/>
                <a:gd name="connsiteX711" fmla="*/ 1759357 w 1806696"/>
                <a:gd name="connsiteY711" fmla="*/ 95813 h 257321"/>
                <a:gd name="connsiteX712" fmla="*/ 1746240 w 1806696"/>
                <a:gd name="connsiteY712" fmla="*/ 95813 h 257321"/>
                <a:gd name="connsiteX713" fmla="*/ 1739994 w 1806696"/>
                <a:gd name="connsiteY713" fmla="*/ 98936 h 257321"/>
                <a:gd name="connsiteX714" fmla="*/ 1735933 w 1806696"/>
                <a:gd name="connsiteY714" fmla="*/ 92221 h 257321"/>
                <a:gd name="connsiteX715" fmla="*/ 1732186 w 1806696"/>
                <a:gd name="connsiteY715" fmla="*/ 87381 h 257321"/>
                <a:gd name="connsiteX716" fmla="*/ 1727345 w 1806696"/>
                <a:gd name="connsiteY716" fmla="*/ 93002 h 257321"/>
                <a:gd name="connsiteX717" fmla="*/ 1727970 w 1806696"/>
                <a:gd name="connsiteY717" fmla="*/ 100810 h 257321"/>
                <a:gd name="connsiteX718" fmla="*/ 1733592 w 1806696"/>
                <a:gd name="connsiteY718" fmla="*/ 100029 h 257321"/>
                <a:gd name="connsiteX719" fmla="*/ 1736558 w 1806696"/>
                <a:gd name="connsiteY719" fmla="*/ 102059 h 257321"/>
                <a:gd name="connsiteX720" fmla="*/ 1745146 w 1806696"/>
                <a:gd name="connsiteY720" fmla="*/ 113459 h 257321"/>
                <a:gd name="connsiteX721" fmla="*/ 1760137 w 1806696"/>
                <a:gd name="connsiteY721" fmla="*/ 105495 h 257321"/>
                <a:gd name="connsiteX722" fmla="*/ 1767321 w 1806696"/>
                <a:gd name="connsiteY722" fmla="*/ 107525 h 257321"/>
                <a:gd name="connsiteX723" fmla="*/ 1769507 w 1806696"/>
                <a:gd name="connsiteY723" fmla="*/ 113303 h 257321"/>
                <a:gd name="connsiteX724" fmla="*/ 1766853 w 1806696"/>
                <a:gd name="connsiteY724" fmla="*/ 117675 h 257321"/>
                <a:gd name="connsiteX725" fmla="*/ 1760762 w 1806696"/>
                <a:gd name="connsiteY725" fmla="*/ 116426 h 257321"/>
                <a:gd name="connsiteX726" fmla="*/ 1769195 w 1806696"/>
                <a:gd name="connsiteY726" fmla="*/ 122360 h 257321"/>
                <a:gd name="connsiteX727" fmla="*/ 1774660 w 1806696"/>
                <a:gd name="connsiteY727" fmla="*/ 112366 h 257321"/>
                <a:gd name="connsiteX728" fmla="*/ 1776847 w 1806696"/>
                <a:gd name="connsiteY728" fmla="*/ 107525 h 257321"/>
                <a:gd name="connsiteX729" fmla="*/ 1782936 w 1806696"/>
                <a:gd name="connsiteY729" fmla="*/ 104089 h 257321"/>
                <a:gd name="connsiteX730" fmla="*/ 1792775 w 1806696"/>
                <a:gd name="connsiteY730" fmla="*/ 106119 h 257321"/>
                <a:gd name="connsiteX731" fmla="*/ 1796990 w 1806696"/>
                <a:gd name="connsiteY731" fmla="*/ 108930 h 257321"/>
                <a:gd name="connsiteX732" fmla="*/ 1800426 w 1806696"/>
                <a:gd name="connsiteY732" fmla="*/ 104714 h 257321"/>
                <a:gd name="connsiteX733" fmla="*/ 1799958 w 1806696"/>
                <a:gd name="connsiteY733" fmla="*/ 97062 h 257321"/>
                <a:gd name="connsiteX734" fmla="*/ 1795429 w 1806696"/>
                <a:gd name="connsiteY734" fmla="*/ 92065 h 257321"/>
                <a:gd name="connsiteX735" fmla="*/ 1791056 w 1806696"/>
                <a:gd name="connsiteY735" fmla="*/ 95657 h 257321"/>
                <a:gd name="connsiteX736" fmla="*/ 1786372 w 1806696"/>
                <a:gd name="connsiteY736" fmla="*/ 100029 h 257321"/>
                <a:gd name="connsiteX737" fmla="*/ 1782780 w 1806696"/>
                <a:gd name="connsiteY737" fmla="*/ 99249 h 257321"/>
                <a:gd name="connsiteX738" fmla="*/ 1781844 w 1806696"/>
                <a:gd name="connsiteY738" fmla="*/ 94876 h 257321"/>
                <a:gd name="connsiteX739" fmla="*/ 1787153 w 1806696"/>
                <a:gd name="connsiteY739" fmla="*/ 86600 h 257321"/>
                <a:gd name="connsiteX740" fmla="*/ 1786997 w 1806696"/>
                <a:gd name="connsiteY740" fmla="*/ 69891 h 257321"/>
                <a:gd name="connsiteX741" fmla="*/ 1778720 w 1806696"/>
                <a:gd name="connsiteY741" fmla="*/ 67236 h 257321"/>
                <a:gd name="connsiteX742" fmla="*/ 1598985 w 1806696"/>
                <a:gd name="connsiteY742" fmla="*/ 33038 h 257321"/>
                <a:gd name="connsiteX743" fmla="*/ 1591958 w 1806696"/>
                <a:gd name="connsiteY743" fmla="*/ 37879 h 257321"/>
                <a:gd name="connsiteX744" fmla="*/ 1596017 w 1806696"/>
                <a:gd name="connsiteY744" fmla="*/ 40534 h 257321"/>
                <a:gd name="connsiteX745" fmla="*/ 1601796 w 1806696"/>
                <a:gd name="connsiteY745" fmla="*/ 35536 h 257321"/>
                <a:gd name="connsiteX746" fmla="*/ 1598985 w 1806696"/>
                <a:gd name="connsiteY746" fmla="*/ 33038 h 257321"/>
                <a:gd name="connsiteX747" fmla="*/ 1746239 w 1806696"/>
                <a:gd name="connsiteY747" fmla="*/ 50684 h 257321"/>
                <a:gd name="connsiteX748" fmla="*/ 1743585 w 1806696"/>
                <a:gd name="connsiteY748" fmla="*/ 51777 h 257321"/>
                <a:gd name="connsiteX749" fmla="*/ 1747021 w 1806696"/>
                <a:gd name="connsiteY749" fmla="*/ 55525 h 257321"/>
                <a:gd name="connsiteX750" fmla="*/ 1749832 w 1806696"/>
                <a:gd name="connsiteY750" fmla="*/ 53495 h 257321"/>
                <a:gd name="connsiteX751" fmla="*/ 1746239 w 1806696"/>
                <a:gd name="connsiteY751" fmla="*/ 50684 h 257321"/>
                <a:gd name="connsiteX752" fmla="*/ 1757951 w 1806696"/>
                <a:gd name="connsiteY752" fmla="*/ 49903 h 257321"/>
                <a:gd name="connsiteX753" fmla="*/ 1754984 w 1806696"/>
                <a:gd name="connsiteY753" fmla="*/ 56618 h 257321"/>
                <a:gd name="connsiteX754" fmla="*/ 1758107 w 1806696"/>
                <a:gd name="connsiteY754" fmla="*/ 57242 h 257321"/>
                <a:gd name="connsiteX755" fmla="*/ 1757951 w 1806696"/>
                <a:gd name="connsiteY755" fmla="*/ 49903 h 257321"/>
                <a:gd name="connsiteX756" fmla="*/ 1698613 w 1806696"/>
                <a:gd name="connsiteY756" fmla="*/ 41002 h 257321"/>
                <a:gd name="connsiteX757" fmla="*/ 1673315 w 1806696"/>
                <a:gd name="connsiteY757" fmla="*/ 59897 h 257321"/>
                <a:gd name="connsiteX758" fmla="*/ 1673315 w 1806696"/>
                <a:gd name="connsiteY758" fmla="*/ 90191 h 257321"/>
                <a:gd name="connsiteX759" fmla="*/ 1674408 w 1806696"/>
                <a:gd name="connsiteY759" fmla="*/ 120330 h 257321"/>
                <a:gd name="connsiteX760" fmla="*/ 1695802 w 1806696"/>
                <a:gd name="connsiteY760" fmla="*/ 132198 h 257321"/>
                <a:gd name="connsiteX761" fmla="*/ 1710324 w 1806696"/>
                <a:gd name="connsiteY761" fmla="*/ 117831 h 257321"/>
                <a:gd name="connsiteX762" fmla="*/ 1710324 w 1806696"/>
                <a:gd name="connsiteY762" fmla="*/ 55212 h 257321"/>
                <a:gd name="connsiteX763" fmla="*/ 1698613 w 1806696"/>
                <a:gd name="connsiteY763" fmla="*/ 41002 h 257321"/>
                <a:gd name="connsiteX764" fmla="*/ 1732673 w 1806696"/>
                <a:gd name="connsiteY764" fmla="*/ 37332 h 257321"/>
                <a:gd name="connsiteX765" fmla="*/ 1729688 w 1806696"/>
                <a:gd name="connsiteY765" fmla="*/ 42876 h 257321"/>
                <a:gd name="connsiteX766" fmla="*/ 1727345 w 1806696"/>
                <a:gd name="connsiteY766" fmla="*/ 45531 h 257321"/>
                <a:gd name="connsiteX767" fmla="*/ 1727969 w 1806696"/>
                <a:gd name="connsiteY767" fmla="*/ 53182 h 257321"/>
                <a:gd name="connsiteX768" fmla="*/ 1734060 w 1806696"/>
                <a:gd name="connsiteY768" fmla="*/ 51465 h 257321"/>
                <a:gd name="connsiteX769" fmla="*/ 1741711 w 1806696"/>
                <a:gd name="connsiteY769" fmla="*/ 46780 h 257321"/>
                <a:gd name="connsiteX770" fmla="*/ 1737651 w 1806696"/>
                <a:gd name="connsiteY770" fmla="*/ 41627 h 257321"/>
                <a:gd name="connsiteX771" fmla="*/ 1732673 w 1806696"/>
                <a:gd name="connsiteY771" fmla="*/ 37332 h 257321"/>
                <a:gd name="connsiteX772" fmla="*/ 1529711 w 1806696"/>
                <a:gd name="connsiteY772" fmla="*/ 7826 h 257321"/>
                <a:gd name="connsiteX773" fmla="*/ 1538769 w 1806696"/>
                <a:gd name="connsiteY773" fmla="*/ 16259 h 257321"/>
                <a:gd name="connsiteX774" fmla="*/ 1540799 w 1806696"/>
                <a:gd name="connsiteY774" fmla="*/ 36872 h 257321"/>
                <a:gd name="connsiteX775" fmla="*/ 1540798 w 1806696"/>
                <a:gd name="connsiteY775" fmla="*/ 64043 h 257321"/>
                <a:gd name="connsiteX776" fmla="*/ 1540798 w 1806696"/>
                <a:gd name="connsiteY776" fmla="*/ 102457 h 257321"/>
                <a:gd name="connsiteX777" fmla="*/ 1540798 w 1806696"/>
                <a:gd name="connsiteY777" fmla="*/ 138217 h 257321"/>
                <a:gd name="connsiteX778" fmla="*/ 1540799 w 1806696"/>
                <a:gd name="connsiteY778" fmla="*/ 169917 h 257321"/>
                <a:gd name="connsiteX779" fmla="*/ 1540955 w 1806696"/>
                <a:gd name="connsiteY779" fmla="*/ 229413 h 257321"/>
                <a:gd name="connsiteX780" fmla="*/ 1538925 w 1806696"/>
                <a:gd name="connsiteY780" fmla="*/ 236752 h 257321"/>
                <a:gd name="connsiteX781" fmla="*/ 1538456 w 1806696"/>
                <a:gd name="connsiteY781" fmla="*/ 239563 h 257321"/>
                <a:gd name="connsiteX782" fmla="*/ 1538456 w 1806696"/>
                <a:gd name="connsiteY782" fmla="*/ 247527 h 257321"/>
                <a:gd name="connsiteX783" fmla="*/ 1535177 w 1806696"/>
                <a:gd name="connsiteY783" fmla="*/ 249870 h 257321"/>
                <a:gd name="connsiteX784" fmla="*/ 1446636 w 1806696"/>
                <a:gd name="connsiteY784" fmla="*/ 249869 h 257321"/>
                <a:gd name="connsiteX785" fmla="*/ 1442733 w 1806696"/>
                <a:gd name="connsiteY785" fmla="*/ 245653 h 257321"/>
                <a:gd name="connsiteX786" fmla="*/ 1442420 w 1806696"/>
                <a:gd name="connsiteY786" fmla="*/ 233473 h 257321"/>
                <a:gd name="connsiteX787" fmla="*/ 1442576 w 1806696"/>
                <a:gd name="connsiteY787" fmla="*/ 228945 h 257321"/>
                <a:gd name="connsiteX788" fmla="*/ 1442421 w 1806696"/>
                <a:gd name="connsiteY788" fmla="*/ 213329 h 257321"/>
                <a:gd name="connsiteX789" fmla="*/ 1442420 w 1806696"/>
                <a:gd name="connsiteY789" fmla="*/ 193653 h 257321"/>
                <a:gd name="connsiteX790" fmla="*/ 1440703 w 1806696"/>
                <a:gd name="connsiteY790" fmla="*/ 186470 h 257321"/>
                <a:gd name="connsiteX791" fmla="*/ 1440703 w 1806696"/>
                <a:gd name="connsiteY791" fmla="*/ 152428 h 257321"/>
                <a:gd name="connsiteX792" fmla="*/ 1442421 w 1806696"/>
                <a:gd name="connsiteY792" fmla="*/ 145245 h 257321"/>
                <a:gd name="connsiteX793" fmla="*/ 1442421 w 1806696"/>
                <a:gd name="connsiteY793" fmla="*/ 124319 h 257321"/>
                <a:gd name="connsiteX794" fmla="*/ 1442576 w 1806696"/>
                <a:gd name="connsiteY794" fmla="*/ 114794 h 257321"/>
                <a:gd name="connsiteX795" fmla="*/ 1442576 w 1806696"/>
                <a:gd name="connsiteY795" fmla="*/ 108079 h 257321"/>
                <a:gd name="connsiteX796" fmla="*/ 1442108 w 1806696"/>
                <a:gd name="connsiteY796" fmla="*/ 94806 h 257321"/>
                <a:gd name="connsiteX797" fmla="*/ 1426024 w 1806696"/>
                <a:gd name="connsiteY797" fmla="*/ 77160 h 257321"/>
                <a:gd name="connsiteX798" fmla="*/ 1416967 w 1806696"/>
                <a:gd name="connsiteY798" fmla="*/ 75755 h 257321"/>
                <a:gd name="connsiteX799" fmla="*/ 1381363 w 1806696"/>
                <a:gd name="connsiteY799" fmla="*/ 75130 h 257321"/>
                <a:gd name="connsiteX800" fmla="*/ 1376835 w 1806696"/>
                <a:gd name="connsiteY800" fmla="*/ 69977 h 257321"/>
                <a:gd name="connsiteX801" fmla="*/ 1376835 w 1806696"/>
                <a:gd name="connsiteY801" fmla="*/ 52956 h 257321"/>
                <a:gd name="connsiteX802" fmla="*/ 1384018 w 1806696"/>
                <a:gd name="connsiteY802" fmla="*/ 45929 h 257321"/>
                <a:gd name="connsiteX803" fmla="*/ 1401195 w 1806696"/>
                <a:gd name="connsiteY803" fmla="*/ 42025 h 257321"/>
                <a:gd name="connsiteX804" fmla="*/ 1413063 w 1806696"/>
                <a:gd name="connsiteY804" fmla="*/ 37809 h 257321"/>
                <a:gd name="connsiteX805" fmla="*/ 1449135 w 1806696"/>
                <a:gd name="connsiteY805" fmla="*/ 25472 h 257321"/>
                <a:gd name="connsiteX806" fmla="*/ 1458661 w 1806696"/>
                <a:gd name="connsiteY806" fmla="*/ 22818 h 257321"/>
                <a:gd name="connsiteX807" fmla="*/ 1468499 w 1806696"/>
                <a:gd name="connsiteY807" fmla="*/ 17508 h 257321"/>
                <a:gd name="connsiteX808" fmla="*/ 1502228 w 1806696"/>
                <a:gd name="connsiteY808" fmla="*/ 7826 h 257321"/>
                <a:gd name="connsiteX809" fmla="*/ 1508630 w 1806696"/>
                <a:gd name="connsiteY809" fmla="*/ 7670 h 257321"/>
                <a:gd name="connsiteX810" fmla="*/ 1529711 w 1806696"/>
                <a:gd name="connsiteY810" fmla="*/ 7826 h 257321"/>
                <a:gd name="connsiteX811" fmla="*/ 1772162 w 1806696"/>
                <a:gd name="connsiteY811" fmla="*/ 40534 h 257321"/>
                <a:gd name="connsiteX812" fmla="*/ 1769039 w 1806696"/>
                <a:gd name="connsiteY812" fmla="*/ 45999 h 257321"/>
                <a:gd name="connsiteX813" fmla="*/ 1771381 w 1806696"/>
                <a:gd name="connsiteY813" fmla="*/ 50059 h 257321"/>
                <a:gd name="connsiteX814" fmla="*/ 1776690 w 1806696"/>
                <a:gd name="connsiteY814" fmla="*/ 45218 h 257321"/>
                <a:gd name="connsiteX815" fmla="*/ 1772162 w 1806696"/>
                <a:gd name="connsiteY815" fmla="*/ 40534 h 257321"/>
                <a:gd name="connsiteX816" fmla="*/ 1670816 w 1806696"/>
                <a:gd name="connsiteY816" fmla="*/ 13675 h 257321"/>
                <a:gd name="connsiteX817" fmla="*/ 1665508 w 1806696"/>
                <a:gd name="connsiteY817" fmla="*/ 19765 h 257321"/>
                <a:gd name="connsiteX818" fmla="*/ 1677687 w 1806696"/>
                <a:gd name="connsiteY818" fmla="*/ 37723 h 257321"/>
                <a:gd name="connsiteX819" fmla="*/ 1682840 w 1806696"/>
                <a:gd name="connsiteY819" fmla="*/ 38035 h 257321"/>
                <a:gd name="connsiteX820" fmla="*/ 1682529 w 1806696"/>
                <a:gd name="connsiteY820" fmla="*/ 34131 h 257321"/>
                <a:gd name="connsiteX821" fmla="*/ 1682685 w 1806696"/>
                <a:gd name="connsiteY821" fmla="*/ 27572 h 257321"/>
                <a:gd name="connsiteX822" fmla="*/ 1682684 w 1806696"/>
                <a:gd name="connsiteY822" fmla="*/ 19296 h 257321"/>
                <a:gd name="connsiteX823" fmla="*/ 1676282 w 1806696"/>
                <a:gd name="connsiteY823" fmla="*/ 22263 h 257321"/>
                <a:gd name="connsiteX824" fmla="*/ 1673627 w 1806696"/>
                <a:gd name="connsiteY824" fmla="*/ 17735 h 257321"/>
                <a:gd name="connsiteX825" fmla="*/ 1670816 w 1806696"/>
                <a:gd name="connsiteY825" fmla="*/ 13675 h 257321"/>
                <a:gd name="connsiteX826" fmla="*/ 1714598 w 1806696"/>
                <a:gd name="connsiteY826" fmla="*/ 3661 h 257321"/>
                <a:gd name="connsiteX827" fmla="*/ 1753891 w 1806696"/>
                <a:gd name="connsiteY827" fmla="*/ 10395 h 257321"/>
                <a:gd name="connsiteX828" fmla="*/ 1761856 w 1806696"/>
                <a:gd name="connsiteY828" fmla="*/ 13206 h 257321"/>
                <a:gd name="connsiteX829" fmla="*/ 1771537 w 1806696"/>
                <a:gd name="connsiteY829" fmla="*/ 20389 h 257321"/>
                <a:gd name="connsiteX830" fmla="*/ 1773410 w 1806696"/>
                <a:gd name="connsiteY830" fmla="*/ 21482 h 257321"/>
                <a:gd name="connsiteX831" fmla="*/ 1770912 w 1806696"/>
                <a:gd name="connsiteY831" fmla="*/ 21639 h 257321"/>
                <a:gd name="connsiteX832" fmla="*/ 1778565 w 1806696"/>
                <a:gd name="connsiteY832" fmla="*/ 29447 h 257321"/>
                <a:gd name="connsiteX833" fmla="*/ 1781688 w 1806696"/>
                <a:gd name="connsiteY833" fmla="*/ 27416 h 257321"/>
                <a:gd name="connsiteX834" fmla="*/ 1780907 w 1806696"/>
                <a:gd name="connsiteY834" fmla="*/ 26636 h 257321"/>
                <a:gd name="connsiteX835" fmla="*/ 1782468 w 1806696"/>
                <a:gd name="connsiteY835" fmla="*/ 26480 h 257321"/>
                <a:gd name="connsiteX836" fmla="*/ 1791212 w 1806696"/>
                <a:gd name="connsiteY836" fmla="*/ 47404 h 257321"/>
                <a:gd name="connsiteX837" fmla="*/ 1790588 w 1806696"/>
                <a:gd name="connsiteY837" fmla="*/ 54275 h 257321"/>
                <a:gd name="connsiteX838" fmla="*/ 1790276 w 1806696"/>
                <a:gd name="connsiteY838" fmla="*/ 55993 h 257321"/>
                <a:gd name="connsiteX839" fmla="*/ 1801676 w 1806696"/>
                <a:gd name="connsiteY839" fmla="*/ 64426 h 257321"/>
                <a:gd name="connsiteX840" fmla="*/ 1801675 w 1806696"/>
                <a:gd name="connsiteY840" fmla="*/ 63801 h 257321"/>
                <a:gd name="connsiteX841" fmla="*/ 1804486 w 1806696"/>
                <a:gd name="connsiteY841" fmla="*/ 64113 h 257321"/>
                <a:gd name="connsiteX842" fmla="*/ 1806204 w 1806696"/>
                <a:gd name="connsiteY842" fmla="*/ 105026 h 257321"/>
                <a:gd name="connsiteX843" fmla="*/ 1804642 w 1806696"/>
                <a:gd name="connsiteY843" fmla="*/ 114708 h 257321"/>
                <a:gd name="connsiteX844" fmla="*/ 1803237 w 1806696"/>
                <a:gd name="connsiteY844" fmla="*/ 117207 h 257321"/>
                <a:gd name="connsiteX845" fmla="*/ 1801988 w 1806696"/>
                <a:gd name="connsiteY845" fmla="*/ 116113 h 257321"/>
                <a:gd name="connsiteX846" fmla="*/ 1794648 w 1806696"/>
                <a:gd name="connsiteY846" fmla="*/ 118768 h 257321"/>
                <a:gd name="connsiteX847" fmla="*/ 1789495 w 1806696"/>
                <a:gd name="connsiteY847" fmla="*/ 119549 h 257321"/>
                <a:gd name="connsiteX848" fmla="*/ 1788870 w 1806696"/>
                <a:gd name="connsiteY848" fmla="*/ 124078 h 257321"/>
                <a:gd name="connsiteX849" fmla="*/ 1791994 w 1806696"/>
                <a:gd name="connsiteY849" fmla="*/ 128606 h 257321"/>
                <a:gd name="connsiteX850" fmla="*/ 1794961 w 1806696"/>
                <a:gd name="connsiteY850" fmla="*/ 127981 h 257321"/>
                <a:gd name="connsiteX851" fmla="*/ 1795586 w 1806696"/>
                <a:gd name="connsiteY851" fmla="*/ 128294 h 257321"/>
                <a:gd name="connsiteX852" fmla="*/ 1806672 w 1806696"/>
                <a:gd name="connsiteY852" fmla="*/ 139849 h 257321"/>
                <a:gd name="connsiteX853" fmla="*/ 1805423 w 1806696"/>
                <a:gd name="connsiteY853" fmla="*/ 197940 h 257321"/>
                <a:gd name="connsiteX854" fmla="*/ 1786372 w 1806696"/>
                <a:gd name="connsiteY854" fmla="*/ 230576 h 257321"/>
                <a:gd name="connsiteX855" fmla="*/ 1729688 w 1806696"/>
                <a:gd name="connsiteY855" fmla="*/ 251814 h 257321"/>
                <a:gd name="connsiteX856" fmla="*/ 1642396 w 1806696"/>
                <a:gd name="connsiteY856" fmla="*/ 250565 h 257321"/>
                <a:gd name="connsiteX857" fmla="*/ 1615538 w 1806696"/>
                <a:gd name="connsiteY857" fmla="*/ 242132 h 257321"/>
                <a:gd name="connsiteX858" fmla="*/ 1588991 w 1806696"/>
                <a:gd name="connsiteY858" fmla="*/ 222768 h 257321"/>
                <a:gd name="connsiteX859" fmla="*/ 1586805 w 1806696"/>
                <a:gd name="connsiteY859" fmla="*/ 219333 h 257321"/>
                <a:gd name="connsiteX860" fmla="*/ 1586805 w 1806696"/>
                <a:gd name="connsiteY860" fmla="*/ 219021 h 257321"/>
                <a:gd name="connsiteX861" fmla="*/ 1577904 w 1806696"/>
                <a:gd name="connsiteY861" fmla="*/ 189351 h 257321"/>
                <a:gd name="connsiteX862" fmla="*/ 1582276 w 1806696"/>
                <a:gd name="connsiteY862" fmla="*/ 184667 h 257321"/>
                <a:gd name="connsiteX863" fmla="*/ 1589616 w 1806696"/>
                <a:gd name="connsiteY863" fmla="*/ 184666 h 257321"/>
                <a:gd name="connsiteX864" fmla="*/ 1590084 w 1806696"/>
                <a:gd name="connsiteY864" fmla="*/ 184510 h 257321"/>
                <a:gd name="connsiteX865" fmla="*/ 1597111 w 1806696"/>
                <a:gd name="connsiteY865" fmla="*/ 184042 h 257321"/>
                <a:gd name="connsiteX866" fmla="*/ 1660978 w 1806696"/>
                <a:gd name="connsiteY866" fmla="*/ 183886 h 257321"/>
                <a:gd name="connsiteX867" fmla="*/ 1667225 w 1806696"/>
                <a:gd name="connsiteY867" fmla="*/ 184510 h 257321"/>
                <a:gd name="connsiteX868" fmla="*/ 1669254 w 1806696"/>
                <a:gd name="connsiteY868" fmla="*/ 184510 h 257321"/>
                <a:gd name="connsiteX869" fmla="*/ 1673627 w 1806696"/>
                <a:gd name="connsiteY869" fmla="*/ 190444 h 257321"/>
                <a:gd name="connsiteX870" fmla="*/ 1674252 w 1806696"/>
                <a:gd name="connsiteY870" fmla="*/ 192318 h 257321"/>
                <a:gd name="connsiteX871" fmla="*/ 1675501 w 1806696"/>
                <a:gd name="connsiteY871" fmla="*/ 200438 h 257321"/>
                <a:gd name="connsiteX872" fmla="*/ 1688774 w 1806696"/>
                <a:gd name="connsiteY872" fmla="*/ 214024 h 257321"/>
                <a:gd name="connsiteX873" fmla="*/ 1708919 w 1806696"/>
                <a:gd name="connsiteY873" fmla="*/ 191381 h 257321"/>
                <a:gd name="connsiteX874" fmla="*/ 1708919 w 1806696"/>
                <a:gd name="connsiteY874" fmla="*/ 157964 h 257321"/>
                <a:gd name="connsiteX875" fmla="*/ 1601015 w 1806696"/>
                <a:gd name="connsiteY875" fmla="*/ 159057 h 257321"/>
                <a:gd name="connsiteX876" fmla="*/ 1580089 w 1806696"/>
                <a:gd name="connsiteY876" fmla="*/ 136570 h 257321"/>
                <a:gd name="connsiteX877" fmla="*/ 1575873 w 1806696"/>
                <a:gd name="connsiteY877" fmla="*/ 98468 h 257321"/>
                <a:gd name="connsiteX878" fmla="*/ 1576030 w 1806696"/>
                <a:gd name="connsiteY878" fmla="*/ 67549 h 257321"/>
                <a:gd name="connsiteX879" fmla="*/ 1582901 w 1806696"/>
                <a:gd name="connsiteY879" fmla="*/ 39284 h 257321"/>
                <a:gd name="connsiteX880" fmla="*/ 1593675 w 1806696"/>
                <a:gd name="connsiteY880" fmla="*/ 27729 h 257321"/>
                <a:gd name="connsiteX881" fmla="*/ 1674721 w 1806696"/>
                <a:gd name="connsiteY881" fmla="*/ 3368 h 257321"/>
                <a:gd name="connsiteX882" fmla="*/ 1714598 w 1806696"/>
                <a:gd name="connsiteY882" fmla="*/ 3661 h 25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</a:cxnLst>
              <a:rect l="l" t="t" r="r" b="b"/>
              <a:pathLst>
                <a:path w="1806696" h="257321">
                  <a:moveTo>
                    <a:pt x="95530" y="240641"/>
                  </a:moveTo>
                  <a:cubicBezTo>
                    <a:pt x="92817" y="239138"/>
                    <a:pt x="89616" y="238865"/>
                    <a:pt x="87507" y="240895"/>
                  </a:cubicBezTo>
                  <a:cubicBezTo>
                    <a:pt x="83291" y="244799"/>
                    <a:pt x="78762" y="245424"/>
                    <a:pt x="73922" y="246829"/>
                  </a:cubicBezTo>
                  <a:cubicBezTo>
                    <a:pt x="81729" y="249171"/>
                    <a:pt x="89537" y="250264"/>
                    <a:pt x="97501" y="250264"/>
                  </a:cubicBezTo>
                  <a:cubicBezTo>
                    <a:pt x="99219" y="250265"/>
                    <a:pt x="100937" y="250264"/>
                    <a:pt x="100624" y="247766"/>
                  </a:cubicBezTo>
                  <a:cubicBezTo>
                    <a:pt x="100468" y="244877"/>
                    <a:pt x="98243" y="242144"/>
                    <a:pt x="95530" y="240641"/>
                  </a:cubicBezTo>
                  <a:close/>
                  <a:moveTo>
                    <a:pt x="136696" y="230120"/>
                  </a:moveTo>
                  <a:cubicBezTo>
                    <a:pt x="134198" y="230432"/>
                    <a:pt x="136072" y="233087"/>
                    <a:pt x="135291" y="234180"/>
                  </a:cubicBezTo>
                  <a:cubicBezTo>
                    <a:pt x="132949" y="237616"/>
                    <a:pt x="134511" y="241832"/>
                    <a:pt x="132324" y="244955"/>
                  </a:cubicBezTo>
                  <a:cubicBezTo>
                    <a:pt x="128264" y="250577"/>
                    <a:pt x="130294" y="251982"/>
                    <a:pt x="136228" y="251358"/>
                  </a:cubicBezTo>
                  <a:cubicBezTo>
                    <a:pt x="138102" y="251045"/>
                    <a:pt x="139976" y="250733"/>
                    <a:pt x="141849" y="250576"/>
                  </a:cubicBezTo>
                  <a:cubicBezTo>
                    <a:pt x="145441" y="250264"/>
                    <a:pt x="149501" y="250889"/>
                    <a:pt x="152312" y="249328"/>
                  </a:cubicBezTo>
                  <a:cubicBezTo>
                    <a:pt x="156840" y="246673"/>
                    <a:pt x="150126" y="242925"/>
                    <a:pt x="152156" y="239021"/>
                  </a:cubicBezTo>
                  <a:cubicBezTo>
                    <a:pt x="153093" y="237460"/>
                    <a:pt x="152468" y="234805"/>
                    <a:pt x="150282" y="234336"/>
                  </a:cubicBezTo>
                  <a:cubicBezTo>
                    <a:pt x="147940" y="233868"/>
                    <a:pt x="147471" y="236523"/>
                    <a:pt x="146846" y="238240"/>
                  </a:cubicBezTo>
                  <a:cubicBezTo>
                    <a:pt x="146222" y="239489"/>
                    <a:pt x="146534" y="241051"/>
                    <a:pt x="145910" y="242300"/>
                  </a:cubicBezTo>
                  <a:cubicBezTo>
                    <a:pt x="144972" y="244018"/>
                    <a:pt x="143255" y="244487"/>
                    <a:pt x="141538" y="243862"/>
                  </a:cubicBezTo>
                  <a:cubicBezTo>
                    <a:pt x="139195" y="242925"/>
                    <a:pt x="140288" y="241364"/>
                    <a:pt x="141225" y="239958"/>
                  </a:cubicBezTo>
                  <a:cubicBezTo>
                    <a:pt x="141694" y="239177"/>
                    <a:pt x="142630" y="238552"/>
                    <a:pt x="143098" y="237772"/>
                  </a:cubicBezTo>
                  <a:cubicBezTo>
                    <a:pt x="144348" y="235898"/>
                    <a:pt x="143255" y="234180"/>
                    <a:pt x="142318" y="232619"/>
                  </a:cubicBezTo>
                  <a:cubicBezTo>
                    <a:pt x="141069" y="230745"/>
                    <a:pt x="138726" y="229808"/>
                    <a:pt x="136696" y="230120"/>
                  </a:cubicBezTo>
                  <a:close/>
                  <a:moveTo>
                    <a:pt x="224671" y="199162"/>
                  </a:moveTo>
                  <a:cubicBezTo>
                    <a:pt x="222895" y="199475"/>
                    <a:pt x="220943" y="200216"/>
                    <a:pt x="218991" y="200294"/>
                  </a:cubicBezTo>
                  <a:cubicBezTo>
                    <a:pt x="226486" y="206853"/>
                    <a:pt x="226330" y="207946"/>
                    <a:pt x="218991" y="211381"/>
                  </a:cubicBezTo>
                  <a:cubicBezTo>
                    <a:pt x="221958" y="209664"/>
                    <a:pt x="225237" y="216222"/>
                    <a:pt x="227892" y="211069"/>
                  </a:cubicBezTo>
                  <a:cubicBezTo>
                    <a:pt x="229609" y="207790"/>
                    <a:pt x="231951" y="203730"/>
                    <a:pt x="229297" y="200607"/>
                  </a:cubicBezTo>
                  <a:cubicBezTo>
                    <a:pt x="228048" y="198967"/>
                    <a:pt x="226448" y="198850"/>
                    <a:pt x="224671" y="199162"/>
                  </a:cubicBezTo>
                  <a:close/>
                  <a:moveTo>
                    <a:pt x="321395" y="212186"/>
                  </a:moveTo>
                  <a:cubicBezTo>
                    <a:pt x="316438" y="216224"/>
                    <a:pt x="313134" y="214939"/>
                    <a:pt x="308912" y="212002"/>
                  </a:cubicBezTo>
                  <a:cubicBezTo>
                    <a:pt x="306893" y="210534"/>
                    <a:pt x="303955" y="209983"/>
                    <a:pt x="302120" y="212002"/>
                  </a:cubicBezTo>
                  <a:cubicBezTo>
                    <a:pt x="300283" y="214021"/>
                    <a:pt x="297530" y="216591"/>
                    <a:pt x="300835" y="219712"/>
                  </a:cubicBezTo>
                  <a:cubicBezTo>
                    <a:pt x="303772" y="224118"/>
                    <a:pt x="308728" y="225954"/>
                    <a:pt x="312584" y="229258"/>
                  </a:cubicBezTo>
                  <a:cubicBezTo>
                    <a:pt x="320110" y="235683"/>
                    <a:pt x="323047" y="234582"/>
                    <a:pt x="329839" y="226137"/>
                  </a:cubicBezTo>
                  <a:cubicBezTo>
                    <a:pt x="334979" y="223751"/>
                    <a:pt x="335897" y="219712"/>
                    <a:pt x="332960" y="215306"/>
                  </a:cubicBezTo>
                  <a:cubicBezTo>
                    <a:pt x="330207" y="211084"/>
                    <a:pt x="325066" y="209248"/>
                    <a:pt x="321395" y="212186"/>
                  </a:cubicBezTo>
                  <a:close/>
                  <a:moveTo>
                    <a:pt x="72672" y="171874"/>
                  </a:moveTo>
                  <a:cubicBezTo>
                    <a:pt x="69706" y="171249"/>
                    <a:pt x="67363" y="174997"/>
                    <a:pt x="67363" y="177339"/>
                  </a:cubicBezTo>
                  <a:cubicBezTo>
                    <a:pt x="67206" y="180931"/>
                    <a:pt x="70174" y="182961"/>
                    <a:pt x="74858" y="183273"/>
                  </a:cubicBezTo>
                  <a:cubicBezTo>
                    <a:pt x="76732" y="182649"/>
                    <a:pt x="81105" y="182336"/>
                    <a:pt x="80636" y="179525"/>
                  </a:cubicBezTo>
                  <a:cubicBezTo>
                    <a:pt x="80167" y="175934"/>
                    <a:pt x="76420" y="172655"/>
                    <a:pt x="72672" y="171874"/>
                  </a:cubicBezTo>
                  <a:close/>
                  <a:moveTo>
                    <a:pt x="225861" y="186552"/>
                  </a:moveTo>
                  <a:cubicBezTo>
                    <a:pt x="225393" y="185303"/>
                    <a:pt x="208840" y="183273"/>
                    <a:pt x="208059" y="184366"/>
                  </a:cubicBezTo>
                  <a:cubicBezTo>
                    <a:pt x="207123" y="185772"/>
                    <a:pt x="206342" y="187490"/>
                    <a:pt x="206343" y="188895"/>
                  </a:cubicBezTo>
                  <a:cubicBezTo>
                    <a:pt x="206498" y="192643"/>
                    <a:pt x="216024" y="199201"/>
                    <a:pt x="219303" y="197483"/>
                  </a:cubicBezTo>
                  <a:cubicBezTo>
                    <a:pt x="223363" y="195141"/>
                    <a:pt x="227423" y="196078"/>
                    <a:pt x="233358" y="194985"/>
                  </a:cubicBezTo>
                  <a:cubicBezTo>
                    <a:pt x="230078" y="191862"/>
                    <a:pt x="226799" y="190144"/>
                    <a:pt x="225861" y="186552"/>
                  </a:cubicBezTo>
                  <a:close/>
                  <a:moveTo>
                    <a:pt x="442853" y="212209"/>
                  </a:moveTo>
                  <a:cubicBezTo>
                    <a:pt x="439572" y="212323"/>
                    <a:pt x="436221" y="214664"/>
                    <a:pt x="433192" y="219345"/>
                  </a:cubicBezTo>
                  <a:cubicBezTo>
                    <a:pt x="439984" y="217142"/>
                    <a:pt x="446043" y="222466"/>
                    <a:pt x="452101" y="218427"/>
                  </a:cubicBezTo>
                  <a:cubicBezTo>
                    <a:pt x="449347" y="214205"/>
                    <a:pt x="446135" y="212094"/>
                    <a:pt x="442853" y="212209"/>
                  </a:cubicBezTo>
                  <a:close/>
                  <a:moveTo>
                    <a:pt x="385096" y="177490"/>
                  </a:moveTo>
                  <a:cubicBezTo>
                    <a:pt x="378487" y="178040"/>
                    <a:pt x="378303" y="182997"/>
                    <a:pt x="378671" y="187587"/>
                  </a:cubicBezTo>
                  <a:cubicBezTo>
                    <a:pt x="378854" y="189789"/>
                    <a:pt x="380506" y="187219"/>
                    <a:pt x="381424" y="186852"/>
                  </a:cubicBezTo>
                  <a:cubicBezTo>
                    <a:pt x="383076" y="184098"/>
                    <a:pt x="386197" y="181712"/>
                    <a:pt x="385096" y="177490"/>
                  </a:cubicBezTo>
                  <a:close/>
                  <a:moveTo>
                    <a:pt x="428787" y="176870"/>
                  </a:moveTo>
                  <a:cubicBezTo>
                    <a:pt x="425344" y="178408"/>
                    <a:pt x="423555" y="182263"/>
                    <a:pt x="423278" y="188504"/>
                  </a:cubicBezTo>
                  <a:cubicBezTo>
                    <a:pt x="420893" y="195297"/>
                    <a:pt x="426033" y="196582"/>
                    <a:pt x="431357" y="197867"/>
                  </a:cubicBezTo>
                  <a:cubicBezTo>
                    <a:pt x="437598" y="199335"/>
                    <a:pt x="442004" y="197316"/>
                    <a:pt x="446043" y="192543"/>
                  </a:cubicBezTo>
                  <a:cubicBezTo>
                    <a:pt x="447878" y="190340"/>
                    <a:pt x="453019" y="191809"/>
                    <a:pt x="452284" y="186485"/>
                  </a:cubicBezTo>
                  <a:cubicBezTo>
                    <a:pt x="451733" y="181528"/>
                    <a:pt x="447327" y="180611"/>
                    <a:pt x="444206" y="179142"/>
                  </a:cubicBezTo>
                  <a:cubicBezTo>
                    <a:pt x="437323" y="176113"/>
                    <a:pt x="432228" y="175333"/>
                    <a:pt x="428787" y="176870"/>
                  </a:cubicBezTo>
                  <a:close/>
                  <a:moveTo>
                    <a:pt x="646390" y="198420"/>
                  </a:moveTo>
                  <a:cubicBezTo>
                    <a:pt x="644731" y="198928"/>
                    <a:pt x="643638" y="200567"/>
                    <a:pt x="643326" y="204081"/>
                  </a:cubicBezTo>
                  <a:cubicBezTo>
                    <a:pt x="643170" y="206423"/>
                    <a:pt x="641140" y="207672"/>
                    <a:pt x="639735" y="209234"/>
                  </a:cubicBezTo>
                  <a:cubicBezTo>
                    <a:pt x="635206" y="214543"/>
                    <a:pt x="635518" y="217823"/>
                    <a:pt x="640827" y="222820"/>
                  </a:cubicBezTo>
                  <a:cubicBezTo>
                    <a:pt x="642701" y="224693"/>
                    <a:pt x="643326" y="227192"/>
                    <a:pt x="644106" y="229690"/>
                  </a:cubicBezTo>
                  <a:cubicBezTo>
                    <a:pt x="645044" y="232501"/>
                    <a:pt x="646450" y="235468"/>
                    <a:pt x="650822" y="233751"/>
                  </a:cubicBezTo>
                  <a:cubicBezTo>
                    <a:pt x="656599" y="231408"/>
                    <a:pt x="658629" y="224225"/>
                    <a:pt x="654569" y="219384"/>
                  </a:cubicBezTo>
                  <a:cubicBezTo>
                    <a:pt x="653632" y="218291"/>
                    <a:pt x="652851" y="217198"/>
                    <a:pt x="650821" y="215012"/>
                  </a:cubicBezTo>
                  <a:cubicBezTo>
                    <a:pt x="658785" y="215949"/>
                    <a:pt x="659254" y="210639"/>
                    <a:pt x="659722" y="205955"/>
                  </a:cubicBezTo>
                  <a:cubicBezTo>
                    <a:pt x="660347" y="200958"/>
                    <a:pt x="655975" y="200958"/>
                    <a:pt x="652852" y="199552"/>
                  </a:cubicBezTo>
                  <a:cubicBezTo>
                    <a:pt x="650275" y="198537"/>
                    <a:pt x="648050" y="197913"/>
                    <a:pt x="646390" y="198420"/>
                  </a:cubicBezTo>
                  <a:close/>
                  <a:moveTo>
                    <a:pt x="283165" y="143092"/>
                  </a:moveTo>
                  <a:cubicBezTo>
                    <a:pt x="282340" y="142381"/>
                    <a:pt x="281467" y="142335"/>
                    <a:pt x="280458" y="144813"/>
                  </a:cubicBezTo>
                  <a:cubicBezTo>
                    <a:pt x="279356" y="147751"/>
                    <a:pt x="276970" y="152156"/>
                    <a:pt x="279907" y="153992"/>
                  </a:cubicBezTo>
                  <a:cubicBezTo>
                    <a:pt x="282844" y="156011"/>
                    <a:pt x="284129" y="152340"/>
                    <a:pt x="284496" y="149403"/>
                  </a:cubicBezTo>
                  <a:cubicBezTo>
                    <a:pt x="284680" y="149036"/>
                    <a:pt x="285231" y="148668"/>
                    <a:pt x="285598" y="148301"/>
                  </a:cubicBezTo>
                  <a:cubicBezTo>
                    <a:pt x="285597" y="147383"/>
                    <a:pt x="285781" y="146466"/>
                    <a:pt x="285598" y="145364"/>
                  </a:cubicBezTo>
                  <a:cubicBezTo>
                    <a:pt x="284772" y="145180"/>
                    <a:pt x="283991" y="143804"/>
                    <a:pt x="283165" y="143092"/>
                  </a:cubicBezTo>
                  <a:close/>
                  <a:moveTo>
                    <a:pt x="723434" y="205642"/>
                  </a:moveTo>
                  <a:cubicBezTo>
                    <a:pt x="722341" y="208141"/>
                    <a:pt x="718750" y="209078"/>
                    <a:pt x="720780" y="212357"/>
                  </a:cubicBezTo>
                  <a:cubicBezTo>
                    <a:pt x="721560" y="213450"/>
                    <a:pt x="722809" y="213450"/>
                    <a:pt x="723903" y="212826"/>
                  </a:cubicBezTo>
                  <a:cubicBezTo>
                    <a:pt x="727182" y="210639"/>
                    <a:pt x="724684" y="208609"/>
                    <a:pt x="723434" y="205642"/>
                  </a:cubicBezTo>
                  <a:close/>
                  <a:moveTo>
                    <a:pt x="613187" y="188309"/>
                  </a:moveTo>
                  <a:cubicBezTo>
                    <a:pt x="612876" y="188621"/>
                    <a:pt x="612407" y="188778"/>
                    <a:pt x="612095" y="188934"/>
                  </a:cubicBezTo>
                  <a:cubicBezTo>
                    <a:pt x="612563" y="191120"/>
                    <a:pt x="612876" y="193306"/>
                    <a:pt x="613500" y="195492"/>
                  </a:cubicBezTo>
                  <a:cubicBezTo>
                    <a:pt x="613968" y="197054"/>
                    <a:pt x="615062" y="198615"/>
                    <a:pt x="617091" y="197678"/>
                  </a:cubicBezTo>
                  <a:cubicBezTo>
                    <a:pt x="619278" y="196585"/>
                    <a:pt x="618184" y="195024"/>
                    <a:pt x="617092" y="193774"/>
                  </a:cubicBezTo>
                  <a:cubicBezTo>
                    <a:pt x="615687" y="191901"/>
                    <a:pt x="614437" y="190183"/>
                    <a:pt x="613187" y="188309"/>
                  </a:cubicBezTo>
                  <a:close/>
                  <a:moveTo>
                    <a:pt x="889336" y="203961"/>
                  </a:moveTo>
                  <a:cubicBezTo>
                    <a:pt x="887789" y="202608"/>
                    <a:pt x="882763" y="202221"/>
                    <a:pt x="881603" y="203574"/>
                  </a:cubicBezTo>
                  <a:cubicBezTo>
                    <a:pt x="880056" y="205121"/>
                    <a:pt x="879670" y="209568"/>
                    <a:pt x="880830" y="211695"/>
                  </a:cubicBezTo>
                  <a:cubicBezTo>
                    <a:pt x="883343" y="216141"/>
                    <a:pt x="886630" y="220201"/>
                    <a:pt x="890303" y="223487"/>
                  </a:cubicBezTo>
                  <a:cubicBezTo>
                    <a:pt x="892430" y="225421"/>
                    <a:pt x="896490" y="227548"/>
                    <a:pt x="899004" y="226775"/>
                  </a:cubicBezTo>
                  <a:cubicBezTo>
                    <a:pt x="903837" y="225421"/>
                    <a:pt x="908283" y="222134"/>
                    <a:pt x="911183" y="220394"/>
                  </a:cubicBezTo>
                  <a:cubicBezTo>
                    <a:pt x="913117" y="212468"/>
                    <a:pt x="906930" y="205314"/>
                    <a:pt x="901516" y="207441"/>
                  </a:cubicBezTo>
                  <a:cubicBezTo>
                    <a:pt x="895523" y="209955"/>
                    <a:pt x="893010" y="207441"/>
                    <a:pt x="889336" y="203961"/>
                  </a:cubicBezTo>
                  <a:close/>
                  <a:moveTo>
                    <a:pt x="710629" y="175192"/>
                  </a:moveTo>
                  <a:cubicBezTo>
                    <a:pt x="705788" y="175192"/>
                    <a:pt x="703602" y="178627"/>
                    <a:pt x="704695" y="182844"/>
                  </a:cubicBezTo>
                  <a:cubicBezTo>
                    <a:pt x="705944" y="187997"/>
                    <a:pt x="705632" y="190963"/>
                    <a:pt x="699542" y="191432"/>
                  </a:cubicBezTo>
                  <a:cubicBezTo>
                    <a:pt x="696731" y="191744"/>
                    <a:pt x="696420" y="194087"/>
                    <a:pt x="696106" y="196741"/>
                  </a:cubicBezTo>
                  <a:cubicBezTo>
                    <a:pt x="695638" y="202519"/>
                    <a:pt x="699543" y="205174"/>
                    <a:pt x="703134" y="208141"/>
                  </a:cubicBezTo>
                  <a:cubicBezTo>
                    <a:pt x="704851" y="209702"/>
                    <a:pt x="704851" y="214075"/>
                    <a:pt x="708287" y="212201"/>
                  </a:cubicBezTo>
                  <a:cubicBezTo>
                    <a:pt x="710785" y="210795"/>
                    <a:pt x="713128" y="208453"/>
                    <a:pt x="712035" y="204549"/>
                  </a:cubicBezTo>
                  <a:cubicBezTo>
                    <a:pt x="710473" y="198771"/>
                    <a:pt x="714689" y="197054"/>
                    <a:pt x="719061" y="196429"/>
                  </a:cubicBezTo>
                  <a:cubicBezTo>
                    <a:pt x="721404" y="196117"/>
                    <a:pt x="723903" y="197210"/>
                    <a:pt x="724527" y="193774"/>
                  </a:cubicBezTo>
                  <a:cubicBezTo>
                    <a:pt x="728274" y="191588"/>
                    <a:pt x="729524" y="188465"/>
                    <a:pt x="727806" y="184249"/>
                  </a:cubicBezTo>
                  <a:cubicBezTo>
                    <a:pt x="724059" y="185342"/>
                    <a:pt x="727494" y="190964"/>
                    <a:pt x="722810" y="190964"/>
                  </a:cubicBezTo>
                  <a:cubicBezTo>
                    <a:pt x="720779" y="188309"/>
                    <a:pt x="719374" y="185967"/>
                    <a:pt x="719530" y="182063"/>
                  </a:cubicBezTo>
                  <a:cubicBezTo>
                    <a:pt x="719687" y="176597"/>
                    <a:pt x="715157" y="175192"/>
                    <a:pt x="710629" y="175192"/>
                  </a:cubicBezTo>
                  <a:close/>
                  <a:moveTo>
                    <a:pt x="742485" y="173162"/>
                  </a:moveTo>
                  <a:cubicBezTo>
                    <a:pt x="740767" y="173006"/>
                    <a:pt x="739830" y="172537"/>
                    <a:pt x="739362" y="172850"/>
                  </a:cubicBezTo>
                  <a:cubicBezTo>
                    <a:pt x="736708" y="174411"/>
                    <a:pt x="734365" y="176441"/>
                    <a:pt x="732804" y="179096"/>
                  </a:cubicBezTo>
                  <a:cubicBezTo>
                    <a:pt x="732178" y="179877"/>
                    <a:pt x="732960" y="181126"/>
                    <a:pt x="734052" y="180969"/>
                  </a:cubicBezTo>
                  <a:cubicBezTo>
                    <a:pt x="737020" y="180345"/>
                    <a:pt x="737332" y="183468"/>
                    <a:pt x="738894" y="184093"/>
                  </a:cubicBezTo>
                  <a:cubicBezTo>
                    <a:pt x="743109" y="185810"/>
                    <a:pt x="747170" y="190651"/>
                    <a:pt x="751854" y="188153"/>
                  </a:cubicBezTo>
                  <a:cubicBezTo>
                    <a:pt x="754041" y="187060"/>
                    <a:pt x="755445" y="185030"/>
                    <a:pt x="758257" y="185342"/>
                  </a:cubicBezTo>
                  <a:cubicBezTo>
                    <a:pt x="759975" y="185498"/>
                    <a:pt x="761693" y="185030"/>
                    <a:pt x="762317" y="183156"/>
                  </a:cubicBezTo>
                  <a:cubicBezTo>
                    <a:pt x="762942" y="181282"/>
                    <a:pt x="761380" y="180033"/>
                    <a:pt x="759975" y="179252"/>
                  </a:cubicBezTo>
                  <a:cubicBezTo>
                    <a:pt x="754509" y="175348"/>
                    <a:pt x="747013" y="176753"/>
                    <a:pt x="742485" y="173162"/>
                  </a:cubicBezTo>
                  <a:close/>
                  <a:moveTo>
                    <a:pt x="84384" y="69279"/>
                  </a:moveTo>
                  <a:cubicBezTo>
                    <a:pt x="82823" y="67717"/>
                    <a:pt x="82041" y="69123"/>
                    <a:pt x="81261" y="70372"/>
                  </a:cubicBezTo>
                  <a:cubicBezTo>
                    <a:pt x="78137" y="75213"/>
                    <a:pt x="74390" y="78961"/>
                    <a:pt x="69236" y="81928"/>
                  </a:cubicBezTo>
                  <a:cubicBezTo>
                    <a:pt x="66739" y="83333"/>
                    <a:pt x="63303" y="86925"/>
                    <a:pt x="63928" y="89892"/>
                  </a:cubicBezTo>
                  <a:cubicBezTo>
                    <a:pt x="64864" y="94108"/>
                    <a:pt x="70486" y="93952"/>
                    <a:pt x="73921" y="95826"/>
                  </a:cubicBezTo>
                  <a:cubicBezTo>
                    <a:pt x="75014" y="96450"/>
                    <a:pt x="80167" y="94108"/>
                    <a:pt x="80792" y="90985"/>
                  </a:cubicBezTo>
                  <a:cubicBezTo>
                    <a:pt x="82198" y="83021"/>
                    <a:pt x="87038" y="82396"/>
                    <a:pt x="93441" y="84114"/>
                  </a:cubicBezTo>
                  <a:cubicBezTo>
                    <a:pt x="97501" y="85207"/>
                    <a:pt x="99375" y="83957"/>
                    <a:pt x="99531" y="79273"/>
                  </a:cubicBezTo>
                  <a:cubicBezTo>
                    <a:pt x="99843" y="73807"/>
                    <a:pt x="97189" y="72246"/>
                    <a:pt x="92660" y="71934"/>
                  </a:cubicBezTo>
                  <a:cubicBezTo>
                    <a:pt x="92348" y="72402"/>
                    <a:pt x="92035" y="72714"/>
                    <a:pt x="92036" y="73183"/>
                  </a:cubicBezTo>
                  <a:cubicBezTo>
                    <a:pt x="91567" y="75681"/>
                    <a:pt x="93285" y="79898"/>
                    <a:pt x="88131" y="78336"/>
                  </a:cubicBezTo>
                  <a:cubicBezTo>
                    <a:pt x="85789" y="77555"/>
                    <a:pt x="81260" y="76774"/>
                    <a:pt x="85946" y="72558"/>
                  </a:cubicBezTo>
                  <a:cubicBezTo>
                    <a:pt x="87351" y="71153"/>
                    <a:pt x="85321" y="70216"/>
                    <a:pt x="84384" y="69279"/>
                  </a:cubicBezTo>
                  <a:close/>
                  <a:moveTo>
                    <a:pt x="997660" y="194420"/>
                  </a:moveTo>
                  <a:cubicBezTo>
                    <a:pt x="994858" y="200959"/>
                    <a:pt x="990375" y="207123"/>
                    <a:pt x="989815" y="213662"/>
                  </a:cubicBezTo>
                  <a:cubicBezTo>
                    <a:pt x="989254" y="219453"/>
                    <a:pt x="992990" y="225431"/>
                    <a:pt x="994858" y="231410"/>
                  </a:cubicBezTo>
                  <a:cubicBezTo>
                    <a:pt x="995793" y="231970"/>
                    <a:pt x="996726" y="232344"/>
                    <a:pt x="997660" y="232904"/>
                  </a:cubicBezTo>
                  <a:cubicBezTo>
                    <a:pt x="996166" y="220948"/>
                    <a:pt x="1002517" y="220014"/>
                    <a:pt x="1009430" y="222629"/>
                  </a:cubicBezTo>
                  <a:cubicBezTo>
                    <a:pt x="1015782" y="225057"/>
                    <a:pt x="1016529" y="221135"/>
                    <a:pt x="1018771" y="216838"/>
                  </a:cubicBezTo>
                  <a:cubicBezTo>
                    <a:pt x="1015222" y="215343"/>
                    <a:pt x="1012232" y="214035"/>
                    <a:pt x="1008309" y="212168"/>
                  </a:cubicBezTo>
                  <a:cubicBezTo>
                    <a:pt x="1010737" y="207871"/>
                    <a:pt x="1012792" y="204321"/>
                    <a:pt x="1015782" y="199464"/>
                  </a:cubicBezTo>
                  <a:cubicBezTo>
                    <a:pt x="1009617" y="197783"/>
                    <a:pt x="1004012" y="196288"/>
                    <a:pt x="997660" y="194420"/>
                  </a:cubicBezTo>
                  <a:close/>
                  <a:moveTo>
                    <a:pt x="215087" y="81928"/>
                  </a:moveTo>
                  <a:cubicBezTo>
                    <a:pt x="202282" y="80210"/>
                    <a:pt x="211651" y="89111"/>
                    <a:pt x="209934" y="92390"/>
                  </a:cubicBezTo>
                  <a:cubicBezTo>
                    <a:pt x="208215" y="95826"/>
                    <a:pt x="212588" y="96606"/>
                    <a:pt x="215868" y="96919"/>
                  </a:cubicBezTo>
                  <a:cubicBezTo>
                    <a:pt x="222427" y="97543"/>
                    <a:pt x="221802" y="92546"/>
                    <a:pt x="221958" y="88955"/>
                  </a:cubicBezTo>
                  <a:cubicBezTo>
                    <a:pt x="222114" y="84270"/>
                    <a:pt x="218054" y="83177"/>
                    <a:pt x="215087" y="81928"/>
                  </a:cubicBezTo>
                  <a:close/>
                  <a:moveTo>
                    <a:pt x="633644" y="133966"/>
                  </a:moveTo>
                  <a:cubicBezTo>
                    <a:pt x="633488" y="133966"/>
                    <a:pt x="633176" y="133966"/>
                    <a:pt x="633020" y="133966"/>
                  </a:cubicBezTo>
                  <a:cubicBezTo>
                    <a:pt x="625993" y="136465"/>
                    <a:pt x="626305" y="143804"/>
                    <a:pt x="624431" y="149114"/>
                  </a:cubicBezTo>
                  <a:cubicBezTo>
                    <a:pt x="622869" y="153642"/>
                    <a:pt x="627710" y="150519"/>
                    <a:pt x="629428" y="151300"/>
                  </a:cubicBezTo>
                  <a:cubicBezTo>
                    <a:pt x="630521" y="151768"/>
                    <a:pt x="631301" y="153174"/>
                    <a:pt x="632239" y="154267"/>
                  </a:cubicBezTo>
                  <a:cubicBezTo>
                    <a:pt x="633644" y="155985"/>
                    <a:pt x="636142" y="157546"/>
                    <a:pt x="637548" y="156453"/>
                  </a:cubicBezTo>
                  <a:cubicBezTo>
                    <a:pt x="639266" y="155360"/>
                    <a:pt x="639735" y="152549"/>
                    <a:pt x="638641" y="150207"/>
                  </a:cubicBezTo>
                  <a:cubicBezTo>
                    <a:pt x="637548" y="148020"/>
                    <a:pt x="636767" y="145678"/>
                    <a:pt x="638017" y="143492"/>
                  </a:cubicBezTo>
                  <a:cubicBezTo>
                    <a:pt x="640203" y="139588"/>
                    <a:pt x="637861" y="134279"/>
                    <a:pt x="633644" y="133966"/>
                  </a:cubicBezTo>
                  <a:close/>
                  <a:moveTo>
                    <a:pt x="437966" y="102407"/>
                  </a:moveTo>
                  <a:cubicBezTo>
                    <a:pt x="436451" y="102224"/>
                    <a:pt x="434661" y="104610"/>
                    <a:pt x="431173" y="109383"/>
                  </a:cubicBezTo>
                  <a:cubicBezTo>
                    <a:pt x="431907" y="112321"/>
                    <a:pt x="436313" y="110852"/>
                    <a:pt x="437047" y="114523"/>
                  </a:cubicBezTo>
                  <a:cubicBezTo>
                    <a:pt x="437598" y="117093"/>
                    <a:pt x="440168" y="120949"/>
                    <a:pt x="443472" y="119296"/>
                  </a:cubicBezTo>
                  <a:cubicBezTo>
                    <a:pt x="448061" y="117093"/>
                    <a:pt x="444390" y="113606"/>
                    <a:pt x="443106" y="110852"/>
                  </a:cubicBezTo>
                  <a:cubicBezTo>
                    <a:pt x="440720" y="105345"/>
                    <a:pt x="439480" y="102591"/>
                    <a:pt x="437966" y="102407"/>
                  </a:cubicBezTo>
                  <a:close/>
                  <a:moveTo>
                    <a:pt x="451182" y="103692"/>
                  </a:moveTo>
                  <a:cubicBezTo>
                    <a:pt x="449714" y="104610"/>
                    <a:pt x="448429" y="105712"/>
                    <a:pt x="448796" y="107547"/>
                  </a:cubicBezTo>
                  <a:cubicBezTo>
                    <a:pt x="449162" y="109750"/>
                    <a:pt x="450265" y="111953"/>
                    <a:pt x="453018" y="111402"/>
                  </a:cubicBezTo>
                  <a:cubicBezTo>
                    <a:pt x="454670" y="111035"/>
                    <a:pt x="455772" y="109383"/>
                    <a:pt x="454854" y="107547"/>
                  </a:cubicBezTo>
                  <a:cubicBezTo>
                    <a:pt x="454119" y="105895"/>
                    <a:pt x="453568" y="103876"/>
                    <a:pt x="451182" y="103692"/>
                  </a:cubicBezTo>
                  <a:close/>
                  <a:moveTo>
                    <a:pt x="756696" y="146303"/>
                  </a:moveTo>
                  <a:cubicBezTo>
                    <a:pt x="752792" y="150831"/>
                    <a:pt x="753572" y="154891"/>
                    <a:pt x="755290" y="158795"/>
                  </a:cubicBezTo>
                  <a:cubicBezTo>
                    <a:pt x="756383" y="161294"/>
                    <a:pt x="758569" y="161294"/>
                    <a:pt x="762161" y="160045"/>
                  </a:cubicBezTo>
                  <a:cubicBezTo>
                    <a:pt x="754977" y="157390"/>
                    <a:pt x="758256" y="151456"/>
                    <a:pt x="756696" y="146303"/>
                  </a:cubicBezTo>
                  <a:close/>
                  <a:moveTo>
                    <a:pt x="768759" y="142672"/>
                  </a:moveTo>
                  <a:cubicBezTo>
                    <a:pt x="766846" y="142828"/>
                    <a:pt x="764972" y="144038"/>
                    <a:pt x="763098" y="145210"/>
                  </a:cubicBezTo>
                  <a:cubicBezTo>
                    <a:pt x="758569" y="148020"/>
                    <a:pt x="761692" y="150831"/>
                    <a:pt x="763879" y="153798"/>
                  </a:cubicBezTo>
                  <a:cubicBezTo>
                    <a:pt x="765284" y="155672"/>
                    <a:pt x="766533" y="156453"/>
                    <a:pt x="768719" y="157078"/>
                  </a:cubicBezTo>
                  <a:cubicBezTo>
                    <a:pt x="772779" y="158327"/>
                    <a:pt x="777464" y="159108"/>
                    <a:pt x="778245" y="165042"/>
                  </a:cubicBezTo>
                  <a:cubicBezTo>
                    <a:pt x="778713" y="167852"/>
                    <a:pt x="783710" y="170195"/>
                    <a:pt x="784491" y="167540"/>
                  </a:cubicBezTo>
                  <a:cubicBezTo>
                    <a:pt x="786209" y="162074"/>
                    <a:pt x="793861" y="159888"/>
                    <a:pt x="791050" y="152393"/>
                  </a:cubicBezTo>
                  <a:cubicBezTo>
                    <a:pt x="784959" y="152237"/>
                    <a:pt x="778089" y="151768"/>
                    <a:pt x="774653" y="146459"/>
                  </a:cubicBezTo>
                  <a:cubicBezTo>
                    <a:pt x="772623" y="143414"/>
                    <a:pt x="770671" y="142516"/>
                    <a:pt x="768759" y="142672"/>
                  </a:cubicBezTo>
                  <a:close/>
                  <a:moveTo>
                    <a:pt x="82509" y="44138"/>
                  </a:moveTo>
                  <a:cubicBezTo>
                    <a:pt x="75483" y="42888"/>
                    <a:pt x="77513" y="48978"/>
                    <a:pt x="76420" y="51789"/>
                  </a:cubicBezTo>
                  <a:cubicBezTo>
                    <a:pt x="75171" y="55381"/>
                    <a:pt x="79699" y="57411"/>
                    <a:pt x="81573" y="57099"/>
                  </a:cubicBezTo>
                  <a:cubicBezTo>
                    <a:pt x="87975" y="55849"/>
                    <a:pt x="81729" y="49135"/>
                    <a:pt x="85477" y="46636"/>
                  </a:cubicBezTo>
                  <a:cubicBezTo>
                    <a:pt x="85789" y="43669"/>
                    <a:pt x="84228" y="44450"/>
                    <a:pt x="82509" y="44138"/>
                  </a:cubicBezTo>
                  <a:close/>
                  <a:moveTo>
                    <a:pt x="37381" y="31020"/>
                  </a:moveTo>
                  <a:cubicBezTo>
                    <a:pt x="35038" y="33831"/>
                    <a:pt x="31759" y="35549"/>
                    <a:pt x="29729" y="38048"/>
                  </a:cubicBezTo>
                  <a:cubicBezTo>
                    <a:pt x="26919" y="41639"/>
                    <a:pt x="19892" y="45075"/>
                    <a:pt x="26293" y="51321"/>
                  </a:cubicBezTo>
                  <a:cubicBezTo>
                    <a:pt x="26294" y="53507"/>
                    <a:pt x="26293" y="55693"/>
                    <a:pt x="26606" y="57723"/>
                  </a:cubicBezTo>
                  <a:cubicBezTo>
                    <a:pt x="26918" y="59753"/>
                    <a:pt x="35351" y="65063"/>
                    <a:pt x="37068" y="64594"/>
                  </a:cubicBezTo>
                  <a:cubicBezTo>
                    <a:pt x="39567" y="63813"/>
                    <a:pt x="44876" y="54288"/>
                    <a:pt x="44408" y="51165"/>
                  </a:cubicBezTo>
                  <a:cubicBezTo>
                    <a:pt x="45032" y="48978"/>
                    <a:pt x="47843" y="46792"/>
                    <a:pt x="43315" y="45075"/>
                  </a:cubicBezTo>
                  <a:cubicBezTo>
                    <a:pt x="40504" y="44138"/>
                    <a:pt x="38318" y="41795"/>
                    <a:pt x="40035" y="37735"/>
                  </a:cubicBezTo>
                  <a:cubicBezTo>
                    <a:pt x="40972" y="35705"/>
                    <a:pt x="39411" y="33363"/>
                    <a:pt x="37381" y="31020"/>
                  </a:cubicBezTo>
                  <a:close/>
                  <a:moveTo>
                    <a:pt x="198690" y="44918"/>
                  </a:moveTo>
                  <a:cubicBezTo>
                    <a:pt x="197598" y="44606"/>
                    <a:pt x="196661" y="45855"/>
                    <a:pt x="196505" y="47105"/>
                  </a:cubicBezTo>
                  <a:cubicBezTo>
                    <a:pt x="196504" y="48510"/>
                    <a:pt x="197129" y="49759"/>
                    <a:pt x="198378" y="50540"/>
                  </a:cubicBezTo>
                  <a:cubicBezTo>
                    <a:pt x="199627" y="50540"/>
                    <a:pt x="200252" y="50072"/>
                    <a:pt x="200408" y="48978"/>
                  </a:cubicBezTo>
                  <a:cubicBezTo>
                    <a:pt x="200565" y="47261"/>
                    <a:pt x="200408" y="45543"/>
                    <a:pt x="198690" y="44918"/>
                  </a:cubicBezTo>
                  <a:close/>
                  <a:moveTo>
                    <a:pt x="45189" y="18372"/>
                  </a:moveTo>
                  <a:cubicBezTo>
                    <a:pt x="40816" y="18528"/>
                    <a:pt x="38474" y="20714"/>
                    <a:pt x="35820" y="21963"/>
                  </a:cubicBezTo>
                  <a:cubicBezTo>
                    <a:pt x="34883" y="22276"/>
                    <a:pt x="33633" y="23057"/>
                    <a:pt x="34727" y="24462"/>
                  </a:cubicBezTo>
                  <a:cubicBezTo>
                    <a:pt x="35663" y="25555"/>
                    <a:pt x="36757" y="25867"/>
                    <a:pt x="37850" y="25087"/>
                  </a:cubicBezTo>
                  <a:cubicBezTo>
                    <a:pt x="40036" y="23213"/>
                    <a:pt x="42222" y="21027"/>
                    <a:pt x="45189" y="18372"/>
                  </a:cubicBezTo>
                  <a:close/>
                  <a:moveTo>
                    <a:pt x="384912" y="66794"/>
                  </a:moveTo>
                  <a:cubicBezTo>
                    <a:pt x="377385" y="66794"/>
                    <a:pt x="372980" y="75789"/>
                    <a:pt x="364719" y="73953"/>
                  </a:cubicBezTo>
                  <a:cubicBezTo>
                    <a:pt x="363800" y="73769"/>
                    <a:pt x="363250" y="76340"/>
                    <a:pt x="363984" y="76340"/>
                  </a:cubicBezTo>
                  <a:cubicBezTo>
                    <a:pt x="371511" y="75422"/>
                    <a:pt x="370777" y="84968"/>
                    <a:pt x="376651" y="85885"/>
                  </a:cubicBezTo>
                  <a:cubicBezTo>
                    <a:pt x="375366" y="89741"/>
                    <a:pt x="378119" y="92494"/>
                    <a:pt x="380506" y="93963"/>
                  </a:cubicBezTo>
                  <a:cubicBezTo>
                    <a:pt x="383260" y="95615"/>
                    <a:pt x="381057" y="92678"/>
                    <a:pt x="381424" y="91943"/>
                  </a:cubicBezTo>
                  <a:cubicBezTo>
                    <a:pt x="382525" y="91760"/>
                    <a:pt x="383627" y="91760"/>
                    <a:pt x="384728" y="91760"/>
                  </a:cubicBezTo>
                  <a:cubicBezTo>
                    <a:pt x="384912" y="83499"/>
                    <a:pt x="384912" y="75055"/>
                    <a:pt x="384912" y="66794"/>
                  </a:cubicBezTo>
                  <a:close/>
                  <a:moveTo>
                    <a:pt x="299549" y="51740"/>
                  </a:moveTo>
                  <a:cubicBezTo>
                    <a:pt x="293675" y="51006"/>
                    <a:pt x="288718" y="50823"/>
                    <a:pt x="294410" y="58900"/>
                  </a:cubicBezTo>
                  <a:cubicBezTo>
                    <a:pt x="295694" y="60552"/>
                    <a:pt x="295694" y="63122"/>
                    <a:pt x="295878" y="65325"/>
                  </a:cubicBezTo>
                  <a:cubicBezTo>
                    <a:pt x="296062" y="69180"/>
                    <a:pt x="296612" y="72117"/>
                    <a:pt x="290371" y="71750"/>
                  </a:cubicBezTo>
                  <a:cubicBezTo>
                    <a:pt x="283946" y="71200"/>
                    <a:pt x="279724" y="75238"/>
                    <a:pt x="279724" y="82398"/>
                  </a:cubicBezTo>
                  <a:cubicBezTo>
                    <a:pt x="279540" y="89006"/>
                    <a:pt x="279356" y="95798"/>
                    <a:pt x="279356" y="102407"/>
                  </a:cubicBezTo>
                  <a:cubicBezTo>
                    <a:pt x="279356" y="104427"/>
                    <a:pt x="278071" y="107364"/>
                    <a:pt x="280642" y="108282"/>
                  </a:cubicBezTo>
                  <a:cubicBezTo>
                    <a:pt x="282844" y="109016"/>
                    <a:pt x="283945" y="105895"/>
                    <a:pt x="285965" y="104977"/>
                  </a:cubicBezTo>
                  <a:cubicBezTo>
                    <a:pt x="287801" y="101490"/>
                    <a:pt x="291105" y="99654"/>
                    <a:pt x="294409" y="97451"/>
                  </a:cubicBezTo>
                  <a:cubicBezTo>
                    <a:pt x="298081" y="95064"/>
                    <a:pt x="299550" y="92678"/>
                    <a:pt x="301201" y="99654"/>
                  </a:cubicBezTo>
                  <a:cubicBezTo>
                    <a:pt x="302487" y="105895"/>
                    <a:pt x="306893" y="106079"/>
                    <a:pt x="311298" y="101306"/>
                  </a:cubicBezTo>
                  <a:cubicBezTo>
                    <a:pt x="313318" y="99103"/>
                    <a:pt x="315887" y="97451"/>
                    <a:pt x="318274" y="95432"/>
                  </a:cubicBezTo>
                  <a:cubicBezTo>
                    <a:pt x="321027" y="95064"/>
                    <a:pt x="323598" y="94697"/>
                    <a:pt x="326352" y="94147"/>
                  </a:cubicBezTo>
                  <a:cubicBezTo>
                    <a:pt x="328187" y="93779"/>
                    <a:pt x="330757" y="93779"/>
                    <a:pt x="330574" y="91393"/>
                  </a:cubicBezTo>
                  <a:cubicBezTo>
                    <a:pt x="330390" y="89006"/>
                    <a:pt x="327820" y="88089"/>
                    <a:pt x="325801" y="87354"/>
                  </a:cubicBezTo>
                  <a:cubicBezTo>
                    <a:pt x="323230" y="86436"/>
                    <a:pt x="322312" y="89924"/>
                    <a:pt x="320110" y="89924"/>
                  </a:cubicBezTo>
                  <a:cubicBezTo>
                    <a:pt x="319927" y="85885"/>
                    <a:pt x="316071" y="85702"/>
                    <a:pt x="313685" y="84233"/>
                  </a:cubicBezTo>
                  <a:cubicBezTo>
                    <a:pt x="310748" y="82398"/>
                    <a:pt x="308728" y="80745"/>
                    <a:pt x="310197" y="77257"/>
                  </a:cubicBezTo>
                  <a:cubicBezTo>
                    <a:pt x="313501" y="75605"/>
                    <a:pt x="313868" y="82581"/>
                    <a:pt x="316989" y="79460"/>
                  </a:cubicBezTo>
                  <a:cubicBezTo>
                    <a:pt x="319743" y="76523"/>
                    <a:pt x="314235" y="75972"/>
                    <a:pt x="314419" y="73402"/>
                  </a:cubicBezTo>
                  <a:cubicBezTo>
                    <a:pt x="314602" y="72301"/>
                    <a:pt x="313868" y="71199"/>
                    <a:pt x="313685" y="70098"/>
                  </a:cubicBezTo>
                  <a:cubicBezTo>
                    <a:pt x="312399" y="61286"/>
                    <a:pt x="308912" y="54311"/>
                    <a:pt x="299549" y="51740"/>
                  </a:cubicBezTo>
                  <a:close/>
                  <a:moveTo>
                    <a:pt x="1662852" y="244162"/>
                  </a:moveTo>
                  <a:cubicBezTo>
                    <a:pt x="1661603" y="244475"/>
                    <a:pt x="1660979" y="246192"/>
                    <a:pt x="1661447" y="247754"/>
                  </a:cubicBezTo>
                  <a:cubicBezTo>
                    <a:pt x="1662696" y="251970"/>
                    <a:pt x="1665663" y="250408"/>
                    <a:pt x="1669879" y="250252"/>
                  </a:cubicBezTo>
                  <a:cubicBezTo>
                    <a:pt x="1667068" y="247285"/>
                    <a:pt x="1667069" y="243381"/>
                    <a:pt x="1662852" y="244162"/>
                  </a:cubicBezTo>
                  <a:close/>
                  <a:moveTo>
                    <a:pt x="527183" y="78910"/>
                  </a:moveTo>
                  <a:cubicBezTo>
                    <a:pt x="522961" y="79644"/>
                    <a:pt x="520207" y="82765"/>
                    <a:pt x="516902" y="85151"/>
                  </a:cubicBezTo>
                  <a:cubicBezTo>
                    <a:pt x="513964" y="87170"/>
                    <a:pt x="510660" y="88823"/>
                    <a:pt x="512129" y="92311"/>
                  </a:cubicBezTo>
                  <a:cubicBezTo>
                    <a:pt x="513231" y="94881"/>
                    <a:pt x="518188" y="98552"/>
                    <a:pt x="518921" y="98002"/>
                  </a:cubicBezTo>
                  <a:cubicBezTo>
                    <a:pt x="521859" y="96166"/>
                    <a:pt x="527733" y="97634"/>
                    <a:pt x="527917" y="91760"/>
                  </a:cubicBezTo>
                  <a:cubicBezTo>
                    <a:pt x="529569" y="87354"/>
                    <a:pt x="530487" y="82948"/>
                    <a:pt x="527183" y="78910"/>
                  </a:cubicBezTo>
                  <a:close/>
                  <a:moveTo>
                    <a:pt x="133105" y="21651"/>
                  </a:moveTo>
                  <a:cubicBezTo>
                    <a:pt x="131543" y="22432"/>
                    <a:pt x="129201" y="23213"/>
                    <a:pt x="130137" y="25087"/>
                  </a:cubicBezTo>
                  <a:cubicBezTo>
                    <a:pt x="132012" y="28678"/>
                    <a:pt x="133885" y="32738"/>
                    <a:pt x="138882" y="33363"/>
                  </a:cubicBezTo>
                  <a:cubicBezTo>
                    <a:pt x="141225" y="33675"/>
                    <a:pt x="141069" y="31958"/>
                    <a:pt x="140913" y="30708"/>
                  </a:cubicBezTo>
                  <a:cubicBezTo>
                    <a:pt x="140444" y="25867"/>
                    <a:pt x="137165" y="23525"/>
                    <a:pt x="133105" y="21651"/>
                  </a:cubicBezTo>
                  <a:close/>
                  <a:moveTo>
                    <a:pt x="177766" y="26961"/>
                  </a:moveTo>
                  <a:cubicBezTo>
                    <a:pt x="171363" y="27429"/>
                    <a:pt x="164180" y="33988"/>
                    <a:pt x="163243" y="40390"/>
                  </a:cubicBezTo>
                  <a:cubicBezTo>
                    <a:pt x="163087" y="41795"/>
                    <a:pt x="162306" y="44294"/>
                    <a:pt x="164023" y="43825"/>
                  </a:cubicBezTo>
                  <a:cubicBezTo>
                    <a:pt x="169645" y="42108"/>
                    <a:pt x="168084" y="46480"/>
                    <a:pt x="168083" y="50696"/>
                  </a:cubicBezTo>
                  <a:cubicBezTo>
                    <a:pt x="171519" y="46636"/>
                    <a:pt x="173705" y="42888"/>
                    <a:pt x="178234" y="46324"/>
                  </a:cubicBezTo>
                  <a:cubicBezTo>
                    <a:pt x="179015" y="46948"/>
                    <a:pt x="180576" y="45543"/>
                    <a:pt x="180733" y="44450"/>
                  </a:cubicBezTo>
                  <a:cubicBezTo>
                    <a:pt x="181045" y="40546"/>
                    <a:pt x="187915" y="37111"/>
                    <a:pt x="181669" y="32582"/>
                  </a:cubicBezTo>
                  <a:cubicBezTo>
                    <a:pt x="181044" y="31957"/>
                    <a:pt x="181201" y="30240"/>
                    <a:pt x="180888" y="29147"/>
                  </a:cubicBezTo>
                  <a:cubicBezTo>
                    <a:pt x="180420" y="27585"/>
                    <a:pt x="179483" y="26804"/>
                    <a:pt x="177766" y="26961"/>
                  </a:cubicBezTo>
                  <a:close/>
                  <a:moveTo>
                    <a:pt x="1647081" y="231435"/>
                  </a:moveTo>
                  <a:cubicBezTo>
                    <a:pt x="1643215" y="231084"/>
                    <a:pt x="1639429" y="231357"/>
                    <a:pt x="1638804" y="232606"/>
                  </a:cubicBezTo>
                  <a:cubicBezTo>
                    <a:pt x="1636774" y="236667"/>
                    <a:pt x="1634744" y="237760"/>
                    <a:pt x="1631465" y="234168"/>
                  </a:cubicBezTo>
                  <a:cubicBezTo>
                    <a:pt x="1630684" y="233231"/>
                    <a:pt x="1629591" y="232450"/>
                    <a:pt x="1628499" y="233856"/>
                  </a:cubicBezTo>
                  <a:cubicBezTo>
                    <a:pt x="1628030" y="234480"/>
                    <a:pt x="1627874" y="235261"/>
                    <a:pt x="1627874" y="235886"/>
                  </a:cubicBezTo>
                  <a:cubicBezTo>
                    <a:pt x="1627717" y="237603"/>
                    <a:pt x="1629123" y="237135"/>
                    <a:pt x="1630216" y="237447"/>
                  </a:cubicBezTo>
                  <a:cubicBezTo>
                    <a:pt x="1634120" y="238853"/>
                    <a:pt x="1638960" y="239165"/>
                    <a:pt x="1639585" y="244943"/>
                  </a:cubicBezTo>
                  <a:cubicBezTo>
                    <a:pt x="1639897" y="246817"/>
                    <a:pt x="1642240" y="248378"/>
                    <a:pt x="1643177" y="247441"/>
                  </a:cubicBezTo>
                  <a:cubicBezTo>
                    <a:pt x="1646769" y="243537"/>
                    <a:pt x="1648018" y="237135"/>
                    <a:pt x="1655201" y="237760"/>
                  </a:cubicBezTo>
                  <a:cubicBezTo>
                    <a:pt x="1655513" y="237916"/>
                    <a:pt x="1655982" y="236823"/>
                    <a:pt x="1656606" y="236042"/>
                  </a:cubicBezTo>
                  <a:cubicBezTo>
                    <a:pt x="1656294" y="235261"/>
                    <a:pt x="1656138" y="234480"/>
                    <a:pt x="1655825" y="234012"/>
                  </a:cubicBezTo>
                  <a:cubicBezTo>
                    <a:pt x="1654888" y="232763"/>
                    <a:pt x="1650946" y="231787"/>
                    <a:pt x="1647081" y="231435"/>
                  </a:cubicBezTo>
                  <a:close/>
                  <a:moveTo>
                    <a:pt x="1150289" y="159298"/>
                  </a:moveTo>
                  <a:cubicBezTo>
                    <a:pt x="1143377" y="162101"/>
                    <a:pt x="1136278" y="165090"/>
                    <a:pt x="1127498" y="168826"/>
                  </a:cubicBezTo>
                  <a:cubicBezTo>
                    <a:pt x="1129366" y="171068"/>
                    <a:pt x="1130674" y="174057"/>
                    <a:pt x="1133102" y="175738"/>
                  </a:cubicBezTo>
                  <a:cubicBezTo>
                    <a:pt x="1139081" y="179848"/>
                    <a:pt x="1144124" y="176859"/>
                    <a:pt x="1147674" y="171815"/>
                  </a:cubicBezTo>
                  <a:cubicBezTo>
                    <a:pt x="1150102" y="168266"/>
                    <a:pt x="1151410" y="163969"/>
                    <a:pt x="1153465" y="160046"/>
                  </a:cubicBezTo>
                  <a:cubicBezTo>
                    <a:pt x="1152344" y="159859"/>
                    <a:pt x="1151410" y="159485"/>
                    <a:pt x="1150289" y="159298"/>
                  </a:cubicBezTo>
                  <a:close/>
                  <a:moveTo>
                    <a:pt x="92036" y="5879"/>
                  </a:moveTo>
                  <a:cubicBezTo>
                    <a:pt x="89693" y="6816"/>
                    <a:pt x="85789" y="5723"/>
                    <a:pt x="84541" y="8846"/>
                  </a:cubicBezTo>
                  <a:cubicBezTo>
                    <a:pt x="83759" y="10408"/>
                    <a:pt x="87039" y="12594"/>
                    <a:pt x="88287" y="11657"/>
                  </a:cubicBezTo>
                  <a:cubicBezTo>
                    <a:pt x="90786" y="9627"/>
                    <a:pt x="95471" y="12906"/>
                    <a:pt x="96408" y="8534"/>
                  </a:cubicBezTo>
                  <a:cubicBezTo>
                    <a:pt x="97032" y="6035"/>
                    <a:pt x="94378" y="5879"/>
                    <a:pt x="92036" y="5879"/>
                  </a:cubicBezTo>
                  <a:close/>
                  <a:moveTo>
                    <a:pt x="408410" y="49354"/>
                  </a:moveTo>
                  <a:cubicBezTo>
                    <a:pt x="396844" y="48252"/>
                    <a:pt x="392071" y="50455"/>
                    <a:pt x="388767" y="60001"/>
                  </a:cubicBezTo>
                  <a:cubicBezTo>
                    <a:pt x="388216" y="105712"/>
                    <a:pt x="387482" y="151422"/>
                    <a:pt x="389134" y="197132"/>
                  </a:cubicBezTo>
                  <a:cubicBezTo>
                    <a:pt x="392623" y="206311"/>
                    <a:pt x="397395" y="208881"/>
                    <a:pt x="408042" y="207780"/>
                  </a:cubicBezTo>
                  <a:cubicBezTo>
                    <a:pt x="416854" y="206862"/>
                    <a:pt x="419791" y="200804"/>
                    <a:pt x="419975" y="193278"/>
                  </a:cubicBezTo>
                  <a:cubicBezTo>
                    <a:pt x="420342" y="172900"/>
                    <a:pt x="420342" y="152523"/>
                    <a:pt x="420341" y="131963"/>
                  </a:cubicBezTo>
                  <a:cubicBezTo>
                    <a:pt x="420341" y="109383"/>
                    <a:pt x="420158" y="86620"/>
                    <a:pt x="419791" y="64040"/>
                  </a:cubicBezTo>
                  <a:cubicBezTo>
                    <a:pt x="419607" y="56697"/>
                    <a:pt x="417772" y="50272"/>
                    <a:pt x="408410" y="49354"/>
                  </a:cubicBezTo>
                  <a:close/>
                  <a:moveTo>
                    <a:pt x="594761" y="74783"/>
                  </a:moveTo>
                  <a:cubicBezTo>
                    <a:pt x="594136" y="79311"/>
                    <a:pt x="586798" y="73690"/>
                    <a:pt x="586953" y="79780"/>
                  </a:cubicBezTo>
                  <a:cubicBezTo>
                    <a:pt x="586954" y="83372"/>
                    <a:pt x="589452" y="87275"/>
                    <a:pt x="593200" y="86963"/>
                  </a:cubicBezTo>
                  <a:cubicBezTo>
                    <a:pt x="597104" y="86651"/>
                    <a:pt x="600695" y="83371"/>
                    <a:pt x="601320" y="79311"/>
                  </a:cubicBezTo>
                  <a:cubicBezTo>
                    <a:pt x="601789" y="76032"/>
                    <a:pt x="598041" y="75095"/>
                    <a:pt x="594761" y="74783"/>
                  </a:cubicBezTo>
                  <a:close/>
                  <a:moveTo>
                    <a:pt x="181201" y="14624"/>
                  </a:moveTo>
                  <a:cubicBezTo>
                    <a:pt x="179015" y="14780"/>
                    <a:pt x="176828" y="15873"/>
                    <a:pt x="176516" y="18060"/>
                  </a:cubicBezTo>
                  <a:cubicBezTo>
                    <a:pt x="176204" y="21183"/>
                    <a:pt x="179171" y="19777"/>
                    <a:pt x="180576" y="20402"/>
                  </a:cubicBezTo>
                  <a:cubicBezTo>
                    <a:pt x="182450" y="21026"/>
                    <a:pt x="183856" y="20714"/>
                    <a:pt x="183699" y="17903"/>
                  </a:cubicBezTo>
                  <a:cubicBezTo>
                    <a:pt x="183231" y="16654"/>
                    <a:pt x="183543" y="14468"/>
                    <a:pt x="181201" y="14624"/>
                  </a:cubicBezTo>
                  <a:close/>
                  <a:moveTo>
                    <a:pt x="141733" y="3459"/>
                  </a:moveTo>
                  <a:cubicBezTo>
                    <a:pt x="155396" y="4474"/>
                    <a:pt x="168943" y="6660"/>
                    <a:pt x="182294" y="10564"/>
                  </a:cubicBezTo>
                  <a:cubicBezTo>
                    <a:pt x="188384" y="12438"/>
                    <a:pt x="194318" y="14937"/>
                    <a:pt x="200252" y="17123"/>
                  </a:cubicBezTo>
                  <a:cubicBezTo>
                    <a:pt x="217429" y="25087"/>
                    <a:pt x="231015" y="36174"/>
                    <a:pt x="234450" y="56006"/>
                  </a:cubicBezTo>
                  <a:cubicBezTo>
                    <a:pt x="235700" y="63970"/>
                    <a:pt x="236949" y="72090"/>
                    <a:pt x="237417" y="80054"/>
                  </a:cubicBezTo>
                  <a:cubicBezTo>
                    <a:pt x="238042" y="89579"/>
                    <a:pt x="237573" y="99105"/>
                    <a:pt x="237886" y="108630"/>
                  </a:cubicBezTo>
                  <a:cubicBezTo>
                    <a:pt x="237885" y="112378"/>
                    <a:pt x="236480" y="113315"/>
                    <a:pt x="232889" y="113315"/>
                  </a:cubicBezTo>
                  <a:cubicBezTo>
                    <a:pt x="202907" y="113159"/>
                    <a:pt x="172925" y="113159"/>
                    <a:pt x="142943" y="113315"/>
                  </a:cubicBezTo>
                  <a:cubicBezTo>
                    <a:pt x="138726" y="113315"/>
                    <a:pt x="137789" y="111910"/>
                    <a:pt x="137790" y="108006"/>
                  </a:cubicBezTo>
                  <a:cubicBezTo>
                    <a:pt x="137477" y="90360"/>
                    <a:pt x="139039" y="72714"/>
                    <a:pt x="136853" y="55225"/>
                  </a:cubicBezTo>
                  <a:cubicBezTo>
                    <a:pt x="136072" y="49291"/>
                    <a:pt x="133729" y="44762"/>
                    <a:pt x="126703" y="44762"/>
                  </a:cubicBezTo>
                  <a:cubicBezTo>
                    <a:pt x="119206" y="42420"/>
                    <a:pt x="112024" y="42420"/>
                    <a:pt x="106246" y="48666"/>
                  </a:cubicBezTo>
                  <a:cubicBezTo>
                    <a:pt x="102810" y="51946"/>
                    <a:pt x="102810" y="56474"/>
                    <a:pt x="102654" y="60534"/>
                  </a:cubicBezTo>
                  <a:cubicBezTo>
                    <a:pt x="101874" y="92234"/>
                    <a:pt x="101873" y="124090"/>
                    <a:pt x="102654" y="155946"/>
                  </a:cubicBezTo>
                  <a:cubicBezTo>
                    <a:pt x="102030" y="171093"/>
                    <a:pt x="100936" y="186240"/>
                    <a:pt x="103435" y="201231"/>
                  </a:cubicBezTo>
                  <a:cubicBezTo>
                    <a:pt x="104997" y="211069"/>
                    <a:pt x="109056" y="213412"/>
                    <a:pt x="121705" y="213099"/>
                  </a:cubicBezTo>
                  <a:cubicBezTo>
                    <a:pt x="131387" y="212787"/>
                    <a:pt x="135291" y="209664"/>
                    <a:pt x="136696" y="200450"/>
                  </a:cubicBezTo>
                  <a:cubicBezTo>
                    <a:pt x="138726" y="187490"/>
                    <a:pt x="137946" y="174372"/>
                    <a:pt x="137634" y="161411"/>
                  </a:cubicBezTo>
                  <a:cubicBezTo>
                    <a:pt x="138101" y="152042"/>
                    <a:pt x="138101" y="152042"/>
                    <a:pt x="147940" y="152042"/>
                  </a:cubicBezTo>
                  <a:cubicBezTo>
                    <a:pt x="175736" y="152042"/>
                    <a:pt x="203687" y="152198"/>
                    <a:pt x="231483" y="151886"/>
                  </a:cubicBezTo>
                  <a:cubicBezTo>
                    <a:pt x="236324" y="151730"/>
                    <a:pt x="238198" y="153135"/>
                    <a:pt x="237729" y="158132"/>
                  </a:cubicBezTo>
                  <a:cubicBezTo>
                    <a:pt x="237261" y="162973"/>
                    <a:pt x="237730" y="167970"/>
                    <a:pt x="237886" y="173435"/>
                  </a:cubicBezTo>
                  <a:cubicBezTo>
                    <a:pt x="239291" y="187490"/>
                    <a:pt x="238510" y="200919"/>
                    <a:pt x="230858" y="213255"/>
                  </a:cubicBezTo>
                  <a:cubicBezTo>
                    <a:pt x="220552" y="230432"/>
                    <a:pt x="203844" y="238396"/>
                    <a:pt x="186198" y="245111"/>
                  </a:cubicBezTo>
                  <a:cubicBezTo>
                    <a:pt x="158246" y="254324"/>
                    <a:pt x="129513" y="255730"/>
                    <a:pt x="100468" y="253856"/>
                  </a:cubicBezTo>
                  <a:cubicBezTo>
                    <a:pt x="81886" y="252763"/>
                    <a:pt x="63772" y="249640"/>
                    <a:pt x="46126" y="243550"/>
                  </a:cubicBezTo>
                  <a:cubicBezTo>
                    <a:pt x="19266" y="234180"/>
                    <a:pt x="5838" y="215285"/>
                    <a:pt x="3495" y="187333"/>
                  </a:cubicBezTo>
                  <a:cubicBezTo>
                    <a:pt x="1934" y="169375"/>
                    <a:pt x="3027" y="151261"/>
                    <a:pt x="1933" y="133303"/>
                  </a:cubicBezTo>
                  <a:cubicBezTo>
                    <a:pt x="-97" y="130805"/>
                    <a:pt x="60" y="127682"/>
                    <a:pt x="59" y="124558"/>
                  </a:cubicBezTo>
                  <a:cubicBezTo>
                    <a:pt x="372" y="104258"/>
                    <a:pt x="-878" y="83958"/>
                    <a:pt x="1464" y="63657"/>
                  </a:cubicBezTo>
                  <a:cubicBezTo>
                    <a:pt x="1933" y="60378"/>
                    <a:pt x="2089" y="57099"/>
                    <a:pt x="4744" y="54600"/>
                  </a:cubicBezTo>
                  <a:cubicBezTo>
                    <a:pt x="10990" y="34143"/>
                    <a:pt x="26449" y="23056"/>
                    <a:pt x="45033" y="15249"/>
                  </a:cubicBezTo>
                  <a:cubicBezTo>
                    <a:pt x="62835" y="7753"/>
                    <a:pt x="81417" y="4474"/>
                    <a:pt x="100468" y="3381"/>
                  </a:cubicBezTo>
                  <a:cubicBezTo>
                    <a:pt x="114288" y="2600"/>
                    <a:pt x="128069" y="2444"/>
                    <a:pt x="141733" y="3459"/>
                  </a:cubicBezTo>
                  <a:close/>
                  <a:moveTo>
                    <a:pt x="1682587" y="221402"/>
                  </a:moveTo>
                  <a:cubicBezTo>
                    <a:pt x="1680654" y="221246"/>
                    <a:pt x="1678546" y="222925"/>
                    <a:pt x="1675033" y="226360"/>
                  </a:cubicBezTo>
                  <a:cubicBezTo>
                    <a:pt x="1663945" y="226360"/>
                    <a:pt x="1658480" y="231045"/>
                    <a:pt x="1660823" y="238853"/>
                  </a:cubicBezTo>
                  <a:cubicBezTo>
                    <a:pt x="1664414" y="241039"/>
                    <a:pt x="1668006" y="241195"/>
                    <a:pt x="1672377" y="240727"/>
                  </a:cubicBezTo>
                  <a:cubicBezTo>
                    <a:pt x="1677999" y="240258"/>
                    <a:pt x="1684871" y="236511"/>
                    <a:pt x="1690024" y="243694"/>
                  </a:cubicBezTo>
                  <a:cubicBezTo>
                    <a:pt x="1691898" y="246348"/>
                    <a:pt x="1698144" y="247129"/>
                    <a:pt x="1700798" y="244630"/>
                  </a:cubicBezTo>
                  <a:cubicBezTo>
                    <a:pt x="1703453" y="242288"/>
                    <a:pt x="1696738" y="243381"/>
                    <a:pt x="1697363" y="240258"/>
                  </a:cubicBezTo>
                  <a:cubicBezTo>
                    <a:pt x="1697363" y="239634"/>
                    <a:pt x="1696426" y="238540"/>
                    <a:pt x="1696738" y="238228"/>
                  </a:cubicBezTo>
                  <a:cubicBezTo>
                    <a:pt x="1701267" y="230889"/>
                    <a:pt x="1696739" y="229327"/>
                    <a:pt x="1690649" y="228703"/>
                  </a:cubicBezTo>
                  <a:cubicBezTo>
                    <a:pt x="1690023" y="228702"/>
                    <a:pt x="1689399" y="227922"/>
                    <a:pt x="1689087" y="227453"/>
                  </a:cubicBezTo>
                  <a:cubicBezTo>
                    <a:pt x="1686276" y="223549"/>
                    <a:pt x="1684519" y="221558"/>
                    <a:pt x="1682587" y="221402"/>
                  </a:cubicBezTo>
                  <a:close/>
                  <a:moveTo>
                    <a:pt x="1707357" y="222300"/>
                  </a:moveTo>
                  <a:cubicBezTo>
                    <a:pt x="1702516" y="219958"/>
                    <a:pt x="1700642" y="222925"/>
                    <a:pt x="1699861" y="227453"/>
                  </a:cubicBezTo>
                  <a:cubicBezTo>
                    <a:pt x="1699080" y="231045"/>
                    <a:pt x="1701735" y="232138"/>
                    <a:pt x="1704390" y="233075"/>
                  </a:cubicBezTo>
                  <a:cubicBezTo>
                    <a:pt x="1705952" y="233700"/>
                    <a:pt x="1707513" y="232763"/>
                    <a:pt x="1708607" y="231357"/>
                  </a:cubicBezTo>
                  <a:cubicBezTo>
                    <a:pt x="1709387" y="230264"/>
                    <a:pt x="1709387" y="228390"/>
                    <a:pt x="1708450" y="228234"/>
                  </a:cubicBezTo>
                  <a:cubicBezTo>
                    <a:pt x="1700174" y="227297"/>
                    <a:pt x="1709543" y="224174"/>
                    <a:pt x="1707357" y="222300"/>
                  </a:cubicBezTo>
                  <a:close/>
                  <a:moveTo>
                    <a:pt x="462748" y="42745"/>
                  </a:moveTo>
                  <a:cubicBezTo>
                    <a:pt x="462197" y="41460"/>
                    <a:pt x="459627" y="41460"/>
                    <a:pt x="459076" y="42745"/>
                  </a:cubicBezTo>
                  <a:cubicBezTo>
                    <a:pt x="457424" y="45866"/>
                    <a:pt x="453018" y="47885"/>
                    <a:pt x="454854" y="52658"/>
                  </a:cubicBezTo>
                  <a:cubicBezTo>
                    <a:pt x="456322" y="56513"/>
                    <a:pt x="453569" y="57798"/>
                    <a:pt x="450448" y="57798"/>
                  </a:cubicBezTo>
                  <a:cubicBezTo>
                    <a:pt x="443655" y="57798"/>
                    <a:pt x="437781" y="61653"/>
                    <a:pt x="432641" y="64224"/>
                  </a:cubicBezTo>
                  <a:cubicBezTo>
                    <a:pt x="426767" y="67344"/>
                    <a:pt x="422728" y="76156"/>
                    <a:pt x="428052" y="83866"/>
                  </a:cubicBezTo>
                  <a:cubicBezTo>
                    <a:pt x="431540" y="88823"/>
                    <a:pt x="435211" y="94697"/>
                    <a:pt x="444023" y="94146"/>
                  </a:cubicBezTo>
                  <a:cubicBezTo>
                    <a:pt x="447144" y="95615"/>
                    <a:pt x="448796" y="94513"/>
                    <a:pt x="449162" y="89741"/>
                  </a:cubicBezTo>
                  <a:cubicBezTo>
                    <a:pt x="449897" y="82214"/>
                    <a:pt x="458341" y="78175"/>
                    <a:pt x="458893" y="70282"/>
                  </a:cubicBezTo>
                  <a:cubicBezTo>
                    <a:pt x="458892" y="69731"/>
                    <a:pt x="460178" y="68813"/>
                    <a:pt x="460728" y="68813"/>
                  </a:cubicBezTo>
                  <a:cubicBezTo>
                    <a:pt x="471376" y="70098"/>
                    <a:pt x="466970" y="64774"/>
                    <a:pt x="464584" y="60552"/>
                  </a:cubicBezTo>
                  <a:cubicBezTo>
                    <a:pt x="463665" y="58349"/>
                    <a:pt x="464767" y="56514"/>
                    <a:pt x="465685" y="54310"/>
                  </a:cubicBezTo>
                  <a:cubicBezTo>
                    <a:pt x="467337" y="50088"/>
                    <a:pt x="464583" y="46417"/>
                    <a:pt x="462748" y="42745"/>
                  </a:cubicBezTo>
                  <a:close/>
                  <a:moveTo>
                    <a:pt x="1775441" y="228078"/>
                  </a:moveTo>
                  <a:cubicBezTo>
                    <a:pt x="1770756" y="226516"/>
                    <a:pt x="1769663" y="230577"/>
                    <a:pt x="1767790" y="233075"/>
                  </a:cubicBezTo>
                  <a:cubicBezTo>
                    <a:pt x="1767008" y="234168"/>
                    <a:pt x="1767009" y="235730"/>
                    <a:pt x="1768258" y="236042"/>
                  </a:cubicBezTo>
                  <a:cubicBezTo>
                    <a:pt x="1772474" y="237135"/>
                    <a:pt x="1769820" y="231826"/>
                    <a:pt x="1772786" y="231201"/>
                  </a:cubicBezTo>
                  <a:cubicBezTo>
                    <a:pt x="1773880" y="231045"/>
                    <a:pt x="1775441" y="230264"/>
                    <a:pt x="1775441" y="228078"/>
                  </a:cubicBezTo>
                  <a:close/>
                  <a:moveTo>
                    <a:pt x="787614" y="82591"/>
                  </a:moveTo>
                  <a:cubicBezTo>
                    <a:pt x="784335" y="85245"/>
                    <a:pt x="781368" y="86026"/>
                    <a:pt x="779338" y="89774"/>
                  </a:cubicBezTo>
                  <a:cubicBezTo>
                    <a:pt x="783242" y="88525"/>
                    <a:pt x="786677" y="88681"/>
                    <a:pt x="787614" y="82591"/>
                  </a:cubicBezTo>
                  <a:close/>
                  <a:moveTo>
                    <a:pt x="1507225" y="176944"/>
                  </a:moveTo>
                  <a:cubicBezTo>
                    <a:pt x="1505507" y="177413"/>
                    <a:pt x="1504259" y="178350"/>
                    <a:pt x="1504414" y="180224"/>
                  </a:cubicBezTo>
                  <a:cubicBezTo>
                    <a:pt x="1504414" y="181160"/>
                    <a:pt x="1504883" y="181941"/>
                    <a:pt x="1506132" y="181941"/>
                  </a:cubicBezTo>
                  <a:cubicBezTo>
                    <a:pt x="1507849" y="181473"/>
                    <a:pt x="1508786" y="180224"/>
                    <a:pt x="1508943" y="178506"/>
                  </a:cubicBezTo>
                  <a:cubicBezTo>
                    <a:pt x="1508943" y="177725"/>
                    <a:pt x="1508474" y="176632"/>
                    <a:pt x="1507225" y="176944"/>
                  </a:cubicBezTo>
                  <a:close/>
                  <a:moveTo>
                    <a:pt x="1777841" y="215234"/>
                  </a:moveTo>
                  <a:cubicBezTo>
                    <a:pt x="1774661" y="214766"/>
                    <a:pt x="1771225" y="216444"/>
                    <a:pt x="1766853" y="220270"/>
                  </a:cubicBezTo>
                  <a:cubicBezTo>
                    <a:pt x="1774192" y="217772"/>
                    <a:pt x="1778876" y="223393"/>
                    <a:pt x="1784498" y="225892"/>
                  </a:cubicBezTo>
                  <a:cubicBezTo>
                    <a:pt x="1785747" y="226360"/>
                    <a:pt x="1786371" y="226516"/>
                    <a:pt x="1787309" y="225736"/>
                  </a:cubicBezTo>
                  <a:cubicBezTo>
                    <a:pt x="1788245" y="224799"/>
                    <a:pt x="1788090" y="224174"/>
                    <a:pt x="1787309" y="223081"/>
                  </a:cubicBezTo>
                  <a:cubicBezTo>
                    <a:pt x="1783951" y="218318"/>
                    <a:pt x="1781023" y="215702"/>
                    <a:pt x="1777841" y="215234"/>
                  </a:cubicBezTo>
                  <a:close/>
                  <a:moveTo>
                    <a:pt x="1630996" y="193411"/>
                  </a:moveTo>
                  <a:cubicBezTo>
                    <a:pt x="1630372" y="193411"/>
                    <a:pt x="1629904" y="193567"/>
                    <a:pt x="1629435" y="193724"/>
                  </a:cubicBezTo>
                  <a:cubicBezTo>
                    <a:pt x="1628186" y="194192"/>
                    <a:pt x="1628186" y="194816"/>
                    <a:pt x="1628342" y="197471"/>
                  </a:cubicBezTo>
                  <a:cubicBezTo>
                    <a:pt x="1628342" y="199657"/>
                    <a:pt x="1626780" y="200594"/>
                    <a:pt x="1625063" y="199033"/>
                  </a:cubicBezTo>
                  <a:cubicBezTo>
                    <a:pt x="1622408" y="196690"/>
                    <a:pt x="1620222" y="198096"/>
                    <a:pt x="1619285" y="200126"/>
                  </a:cubicBezTo>
                  <a:cubicBezTo>
                    <a:pt x="1616787" y="205123"/>
                    <a:pt x="1611790" y="205591"/>
                    <a:pt x="1607574" y="207465"/>
                  </a:cubicBezTo>
                  <a:cubicBezTo>
                    <a:pt x="1607574" y="207465"/>
                    <a:pt x="1607417" y="207465"/>
                    <a:pt x="1607417" y="207465"/>
                  </a:cubicBezTo>
                  <a:cubicBezTo>
                    <a:pt x="1606792" y="203561"/>
                    <a:pt x="1603982" y="200750"/>
                    <a:pt x="1601795" y="197627"/>
                  </a:cubicBezTo>
                  <a:cubicBezTo>
                    <a:pt x="1597423" y="200126"/>
                    <a:pt x="1594924" y="206684"/>
                    <a:pt x="1597110" y="211057"/>
                  </a:cubicBezTo>
                  <a:cubicBezTo>
                    <a:pt x="1597423" y="211682"/>
                    <a:pt x="1599297" y="211525"/>
                    <a:pt x="1600390" y="211681"/>
                  </a:cubicBezTo>
                  <a:cubicBezTo>
                    <a:pt x="1602576" y="209964"/>
                    <a:pt x="1604606" y="207778"/>
                    <a:pt x="1607574" y="207465"/>
                  </a:cubicBezTo>
                  <a:cubicBezTo>
                    <a:pt x="1607574" y="207621"/>
                    <a:pt x="1607574" y="207621"/>
                    <a:pt x="1607574" y="207621"/>
                  </a:cubicBezTo>
                  <a:cubicBezTo>
                    <a:pt x="1607574" y="207621"/>
                    <a:pt x="1607729" y="207621"/>
                    <a:pt x="1607729" y="207621"/>
                  </a:cubicBezTo>
                  <a:cubicBezTo>
                    <a:pt x="1609447" y="209495"/>
                    <a:pt x="1611321" y="211213"/>
                    <a:pt x="1613039" y="213087"/>
                  </a:cubicBezTo>
                  <a:cubicBezTo>
                    <a:pt x="1616318" y="218709"/>
                    <a:pt x="1622877" y="216991"/>
                    <a:pt x="1625375" y="215117"/>
                  </a:cubicBezTo>
                  <a:cubicBezTo>
                    <a:pt x="1629123" y="212774"/>
                    <a:pt x="1634120" y="208402"/>
                    <a:pt x="1631778" y="201844"/>
                  </a:cubicBezTo>
                  <a:cubicBezTo>
                    <a:pt x="1631309" y="198877"/>
                    <a:pt x="1632714" y="196378"/>
                    <a:pt x="1633963" y="194192"/>
                  </a:cubicBezTo>
                  <a:cubicBezTo>
                    <a:pt x="1632714" y="192786"/>
                    <a:pt x="1631934" y="193255"/>
                    <a:pt x="1630996" y="193411"/>
                  </a:cubicBezTo>
                  <a:close/>
                  <a:moveTo>
                    <a:pt x="461462" y="24938"/>
                  </a:moveTo>
                  <a:cubicBezTo>
                    <a:pt x="457975" y="25122"/>
                    <a:pt x="457240" y="27692"/>
                    <a:pt x="457057" y="30813"/>
                  </a:cubicBezTo>
                  <a:cubicBezTo>
                    <a:pt x="456873" y="33383"/>
                    <a:pt x="457607" y="34668"/>
                    <a:pt x="460177" y="34301"/>
                  </a:cubicBezTo>
                  <a:cubicBezTo>
                    <a:pt x="463482" y="34117"/>
                    <a:pt x="464400" y="32465"/>
                    <a:pt x="463666" y="29711"/>
                  </a:cubicBezTo>
                  <a:cubicBezTo>
                    <a:pt x="463665" y="27508"/>
                    <a:pt x="464584" y="24938"/>
                    <a:pt x="461462" y="24938"/>
                  </a:cubicBezTo>
                  <a:close/>
                  <a:moveTo>
                    <a:pt x="1258445" y="137867"/>
                  </a:moveTo>
                  <a:cubicBezTo>
                    <a:pt x="1256103" y="137555"/>
                    <a:pt x="1254542" y="139273"/>
                    <a:pt x="1254854" y="141147"/>
                  </a:cubicBezTo>
                  <a:cubicBezTo>
                    <a:pt x="1255323" y="143957"/>
                    <a:pt x="1257353" y="146144"/>
                    <a:pt x="1260476" y="146768"/>
                  </a:cubicBezTo>
                  <a:cubicBezTo>
                    <a:pt x="1261881" y="146925"/>
                    <a:pt x="1262662" y="145987"/>
                    <a:pt x="1262193" y="143957"/>
                  </a:cubicBezTo>
                  <a:cubicBezTo>
                    <a:pt x="1260788" y="142552"/>
                    <a:pt x="1262662" y="138336"/>
                    <a:pt x="1258445" y="137867"/>
                  </a:cubicBezTo>
                  <a:close/>
                  <a:moveTo>
                    <a:pt x="386748" y="11904"/>
                  </a:moveTo>
                  <a:cubicBezTo>
                    <a:pt x="383627" y="13189"/>
                    <a:pt x="379589" y="16310"/>
                    <a:pt x="380139" y="19247"/>
                  </a:cubicBezTo>
                  <a:cubicBezTo>
                    <a:pt x="381241" y="23286"/>
                    <a:pt x="387481" y="21634"/>
                    <a:pt x="390787" y="24571"/>
                  </a:cubicBezTo>
                  <a:cubicBezTo>
                    <a:pt x="392438" y="26040"/>
                    <a:pt x="393172" y="23286"/>
                    <a:pt x="393172" y="21634"/>
                  </a:cubicBezTo>
                  <a:cubicBezTo>
                    <a:pt x="393172" y="16677"/>
                    <a:pt x="389317" y="10803"/>
                    <a:pt x="386748" y="11904"/>
                  </a:cubicBezTo>
                  <a:close/>
                  <a:moveTo>
                    <a:pt x="714689" y="58855"/>
                  </a:moveTo>
                  <a:cubicBezTo>
                    <a:pt x="715626" y="61978"/>
                    <a:pt x="713909" y="66975"/>
                    <a:pt x="715158" y="66507"/>
                  </a:cubicBezTo>
                  <a:cubicBezTo>
                    <a:pt x="719998" y="64477"/>
                    <a:pt x="719842" y="68380"/>
                    <a:pt x="721092" y="70254"/>
                  </a:cubicBezTo>
                  <a:cubicBezTo>
                    <a:pt x="722810" y="72597"/>
                    <a:pt x="724058" y="71816"/>
                    <a:pt x="725776" y="70567"/>
                  </a:cubicBezTo>
                  <a:cubicBezTo>
                    <a:pt x="728275" y="68537"/>
                    <a:pt x="727807" y="66194"/>
                    <a:pt x="726869" y="63539"/>
                  </a:cubicBezTo>
                  <a:cubicBezTo>
                    <a:pt x="725933" y="60885"/>
                    <a:pt x="724214" y="59323"/>
                    <a:pt x="721560" y="61041"/>
                  </a:cubicBezTo>
                  <a:cubicBezTo>
                    <a:pt x="718750" y="62915"/>
                    <a:pt x="717500" y="60260"/>
                    <a:pt x="714689" y="58855"/>
                  </a:cubicBezTo>
                  <a:close/>
                  <a:moveTo>
                    <a:pt x="480371" y="23286"/>
                  </a:moveTo>
                  <a:cubicBezTo>
                    <a:pt x="482206" y="27692"/>
                    <a:pt x="482941" y="30813"/>
                    <a:pt x="487530" y="29895"/>
                  </a:cubicBezTo>
                  <a:cubicBezTo>
                    <a:pt x="488632" y="29528"/>
                    <a:pt x="490284" y="28977"/>
                    <a:pt x="489734" y="27876"/>
                  </a:cubicBezTo>
                  <a:cubicBezTo>
                    <a:pt x="488081" y="24571"/>
                    <a:pt x="484777" y="24388"/>
                    <a:pt x="480371" y="23286"/>
                  </a:cubicBezTo>
                  <a:close/>
                  <a:moveTo>
                    <a:pt x="808071" y="70254"/>
                  </a:moveTo>
                  <a:cubicBezTo>
                    <a:pt x="806040" y="69317"/>
                    <a:pt x="805885" y="71035"/>
                    <a:pt x="804947" y="71972"/>
                  </a:cubicBezTo>
                  <a:cubicBezTo>
                    <a:pt x="802605" y="74471"/>
                    <a:pt x="799325" y="76032"/>
                    <a:pt x="797140" y="78999"/>
                  </a:cubicBezTo>
                  <a:cubicBezTo>
                    <a:pt x="792611" y="85089"/>
                    <a:pt x="792767" y="85245"/>
                    <a:pt x="799794" y="88056"/>
                  </a:cubicBezTo>
                  <a:cubicBezTo>
                    <a:pt x="804479" y="89930"/>
                    <a:pt x="805885" y="87588"/>
                    <a:pt x="806821" y="84152"/>
                  </a:cubicBezTo>
                  <a:cubicBezTo>
                    <a:pt x="807759" y="80717"/>
                    <a:pt x="808226" y="77125"/>
                    <a:pt x="808852" y="73690"/>
                  </a:cubicBezTo>
                  <a:cubicBezTo>
                    <a:pt x="809008" y="72441"/>
                    <a:pt x="810100" y="71035"/>
                    <a:pt x="808071" y="70254"/>
                  </a:cubicBezTo>
                  <a:close/>
                  <a:moveTo>
                    <a:pt x="1222373" y="129435"/>
                  </a:moveTo>
                  <a:cubicBezTo>
                    <a:pt x="1218313" y="128654"/>
                    <a:pt x="1219094" y="131777"/>
                    <a:pt x="1219094" y="133807"/>
                  </a:cubicBezTo>
                  <a:cubicBezTo>
                    <a:pt x="1219095" y="136774"/>
                    <a:pt x="1218470" y="139741"/>
                    <a:pt x="1220656" y="144426"/>
                  </a:cubicBezTo>
                  <a:cubicBezTo>
                    <a:pt x="1221593" y="139585"/>
                    <a:pt x="1225965" y="139429"/>
                    <a:pt x="1226589" y="135369"/>
                  </a:cubicBezTo>
                  <a:cubicBezTo>
                    <a:pt x="1227215" y="131777"/>
                    <a:pt x="1225965" y="130216"/>
                    <a:pt x="1222373" y="129435"/>
                  </a:cubicBezTo>
                  <a:close/>
                  <a:moveTo>
                    <a:pt x="1769819" y="205435"/>
                  </a:moveTo>
                  <a:cubicBezTo>
                    <a:pt x="1768258" y="205748"/>
                    <a:pt x="1766071" y="206060"/>
                    <a:pt x="1766384" y="208246"/>
                  </a:cubicBezTo>
                  <a:cubicBezTo>
                    <a:pt x="1766696" y="209808"/>
                    <a:pt x="1768570" y="210744"/>
                    <a:pt x="1770288" y="210276"/>
                  </a:cubicBezTo>
                  <a:cubicBezTo>
                    <a:pt x="1771537" y="209964"/>
                    <a:pt x="1772942" y="209339"/>
                    <a:pt x="1772942" y="207465"/>
                  </a:cubicBezTo>
                  <a:cubicBezTo>
                    <a:pt x="1772474" y="206060"/>
                    <a:pt x="1771381" y="205123"/>
                    <a:pt x="1769819" y="205435"/>
                  </a:cubicBezTo>
                  <a:close/>
                  <a:moveTo>
                    <a:pt x="1714852" y="196847"/>
                  </a:moveTo>
                  <a:cubicBezTo>
                    <a:pt x="1713135" y="200750"/>
                    <a:pt x="1714228" y="204655"/>
                    <a:pt x="1712979" y="207778"/>
                  </a:cubicBezTo>
                  <a:cubicBezTo>
                    <a:pt x="1709700" y="216366"/>
                    <a:pt x="1711886" y="220895"/>
                    <a:pt x="1720943" y="223237"/>
                  </a:cubicBezTo>
                  <a:cubicBezTo>
                    <a:pt x="1725627" y="224486"/>
                    <a:pt x="1728594" y="222456"/>
                    <a:pt x="1729531" y="219489"/>
                  </a:cubicBezTo>
                  <a:cubicBezTo>
                    <a:pt x="1730468" y="216678"/>
                    <a:pt x="1732186" y="211682"/>
                    <a:pt x="1726408" y="210432"/>
                  </a:cubicBezTo>
                  <a:cubicBezTo>
                    <a:pt x="1724534" y="210120"/>
                    <a:pt x="1722192" y="209339"/>
                    <a:pt x="1722504" y="207153"/>
                  </a:cubicBezTo>
                  <a:cubicBezTo>
                    <a:pt x="1722816" y="204810"/>
                    <a:pt x="1725003" y="205904"/>
                    <a:pt x="1726565" y="206060"/>
                  </a:cubicBezTo>
                  <a:cubicBezTo>
                    <a:pt x="1727813" y="206216"/>
                    <a:pt x="1729063" y="206216"/>
                    <a:pt x="1729063" y="204498"/>
                  </a:cubicBezTo>
                  <a:cubicBezTo>
                    <a:pt x="1729062" y="203093"/>
                    <a:pt x="1727813" y="201687"/>
                    <a:pt x="1727033" y="202156"/>
                  </a:cubicBezTo>
                  <a:cubicBezTo>
                    <a:pt x="1720943" y="205279"/>
                    <a:pt x="1719225" y="198408"/>
                    <a:pt x="1714852" y="196847"/>
                  </a:cubicBezTo>
                  <a:close/>
                  <a:moveTo>
                    <a:pt x="441820" y="10436"/>
                  </a:moveTo>
                  <a:cubicBezTo>
                    <a:pt x="459994" y="12639"/>
                    <a:pt x="477617" y="16861"/>
                    <a:pt x="493772" y="25306"/>
                  </a:cubicBezTo>
                  <a:cubicBezTo>
                    <a:pt x="513781" y="35769"/>
                    <a:pt x="530119" y="49538"/>
                    <a:pt x="531221" y="74504"/>
                  </a:cubicBezTo>
                  <a:cubicBezTo>
                    <a:pt x="533424" y="78175"/>
                    <a:pt x="532689" y="82214"/>
                    <a:pt x="532322" y="85885"/>
                  </a:cubicBezTo>
                  <a:cubicBezTo>
                    <a:pt x="532322" y="112688"/>
                    <a:pt x="532323" y="139490"/>
                    <a:pt x="532139" y="166292"/>
                  </a:cubicBezTo>
                  <a:cubicBezTo>
                    <a:pt x="532139" y="170147"/>
                    <a:pt x="532323" y="174185"/>
                    <a:pt x="530670" y="177857"/>
                  </a:cubicBezTo>
                  <a:cubicBezTo>
                    <a:pt x="531038" y="178224"/>
                    <a:pt x="531038" y="178591"/>
                    <a:pt x="530670" y="178958"/>
                  </a:cubicBezTo>
                  <a:cubicBezTo>
                    <a:pt x="530854" y="184833"/>
                    <a:pt x="530120" y="190707"/>
                    <a:pt x="527366" y="196031"/>
                  </a:cubicBezTo>
                  <a:cubicBezTo>
                    <a:pt x="525347" y="206311"/>
                    <a:pt x="518738" y="213471"/>
                    <a:pt x="511579" y="220079"/>
                  </a:cubicBezTo>
                  <a:cubicBezTo>
                    <a:pt x="496158" y="234398"/>
                    <a:pt x="477067" y="241374"/>
                    <a:pt x="456690" y="244862"/>
                  </a:cubicBezTo>
                  <a:cubicBezTo>
                    <a:pt x="416303" y="252021"/>
                    <a:pt x="375917" y="251104"/>
                    <a:pt x="335898" y="242843"/>
                  </a:cubicBezTo>
                  <a:cubicBezTo>
                    <a:pt x="316438" y="238804"/>
                    <a:pt x="299549" y="230176"/>
                    <a:pt x="286883" y="214389"/>
                  </a:cubicBezTo>
                  <a:cubicBezTo>
                    <a:pt x="284496" y="212736"/>
                    <a:pt x="282293" y="211084"/>
                    <a:pt x="281192" y="208331"/>
                  </a:cubicBezTo>
                  <a:cubicBezTo>
                    <a:pt x="274583" y="192727"/>
                    <a:pt x="270912" y="176572"/>
                    <a:pt x="274400" y="159499"/>
                  </a:cubicBezTo>
                  <a:cubicBezTo>
                    <a:pt x="274767" y="159132"/>
                    <a:pt x="275134" y="158949"/>
                    <a:pt x="275684" y="158581"/>
                  </a:cubicBezTo>
                  <a:cubicBezTo>
                    <a:pt x="275684" y="157664"/>
                    <a:pt x="275501" y="156746"/>
                    <a:pt x="275318" y="155828"/>
                  </a:cubicBezTo>
                  <a:cubicBezTo>
                    <a:pt x="275318" y="135267"/>
                    <a:pt x="275134" y="114523"/>
                    <a:pt x="275501" y="93963"/>
                  </a:cubicBezTo>
                  <a:cubicBezTo>
                    <a:pt x="275868" y="76523"/>
                    <a:pt x="277887" y="59451"/>
                    <a:pt x="289086" y="44948"/>
                  </a:cubicBezTo>
                  <a:cubicBezTo>
                    <a:pt x="298999" y="30629"/>
                    <a:pt x="313685" y="23286"/>
                    <a:pt x="329289" y="17963"/>
                  </a:cubicBezTo>
                  <a:cubicBezTo>
                    <a:pt x="366187" y="5663"/>
                    <a:pt x="403820" y="6030"/>
                    <a:pt x="441820" y="10436"/>
                  </a:cubicBezTo>
                  <a:close/>
                  <a:moveTo>
                    <a:pt x="1149916" y="106804"/>
                  </a:moveTo>
                  <a:cubicBezTo>
                    <a:pt x="1143190" y="109792"/>
                    <a:pt x="1136652" y="112781"/>
                    <a:pt x="1128432" y="116517"/>
                  </a:cubicBezTo>
                  <a:cubicBezTo>
                    <a:pt x="1128805" y="111661"/>
                    <a:pt x="1129180" y="108671"/>
                    <a:pt x="1129366" y="105869"/>
                  </a:cubicBezTo>
                  <a:cubicBezTo>
                    <a:pt x="1120772" y="100638"/>
                    <a:pt x="1120586" y="108111"/>
                    <a:pt x="1118905" y="112034"/>
                  </a:cubicBezTo>
                  <a:cubicBezTo>
                    <a:pt x="1122827" y="118386"/>
                    <a:pt x="1126377" y="124177"/>
                    <a:pt x="1130860" y="131650"/>
                  </a:cubicBezTo>
                  <a:cubicBezTo>
                    <a:pt x="1132729" y="126045"/>
                    <a:pt x="1133849" y="122870"/>
                    <a:pt x="1134783" y="119880"/>
                  </a:cubicBezTo>
                  <a:cubicBezTo>
                    <a:pt x="1148422" y="123056"/>
                    <a:pt x="1150850" y="120814"/>
                    <a:pt x="1149916" y="106804"/>
                  </a:cubicBezTo>
                  <a:close/>
                  <a:moveTo>
                    <a:pt x="1725939" y="185037"/>
                  </a:moveTo>
                  <a:cubicBezTo>
                    <a:pt x="1724534" y="185486"/>
                    <a:pt x="1723206" y="186462"/>
                    <a:pt x="1721723" y="187165"/>
                  </a:cubicBezTo>
                  <a:cubicBezTo>
                    <a:pt x="1719225" y="188414"/>
                    <a:pt x="1716414" y="189663"/>
                    <a:pt x="1717039" y="192474"/>
                  </a:cubicBezTo>
                  <a:cubicBezTo>
                    <a:pt x="1717664" y="195441"/>
                    <a:pt x="1721411" y="194348"/>
                    <a:pt x="1723754" y="195129"/>
                  </a:cubicBezTo>
                  <a:cubicBezTo>
                    <a:pt x="1727189" y="196222"/>
                    <a:pt x="1727658" y="194036"/>
                    <a:pt x="1728282" y="191693"/>
                  </a:cubicBezTo>
                  <a:cubicBezTo>
                    <a:pt x="1728906" y="189663"/>
                    <a:pt x="1729999" y="187789"/>
                    <a:pt x="1730624" y="186072"/>
                  </a:cubicBezTo>
                  <a:cubicBezTo>
                    <a:pt x="1728828" y="184666"/>
                    <a:pt x="1727345" y="184588"/>
                    <a:pt x="1725939" y="185037"/>
                  </a:cubicBezTo>
                  <a:close/>
                  <a:moveTo>
                    <a:pt x="794095" y="46382"/>
                  </a:moveTo>
                  <a:cubicBezTo>
                    <a:pt x="792455" y="45269"/>
                    <a:pt x="790113" y="45191"/>
                    <a:pt x="787146" y="45581"/>
                  </a:cubicBezTo>
                  <a:cubicBezTo>
                    <a:pt x="780743" y="46362"/>
                    <a:pt x="778869" y="49642"/>
                    <a:pt x="777932" y="54639"/>
                  </a:cubicBezTo>
                  <a:cubicBezTo>
                    <a:pt x="777620" y="56044"/>
                    <a:pt x="777464" y="57293"/>
                    <a:pt x="775903" y="58074"/>
                  </a:cubicBezTo>
                  <a:cubicBezTo>
                    <a:pt x="774497" y="58855"/>
                    <a:pt x="771687" y="59167"/>
                    <a:pt x="773560" y="61666"/>
                  </a:cubicBezTo>
                  <a:cubicBezTo>
                    <a:pt x="775122" y="63852"/>
                    <a:pt x="777464" y="64164"/>
                    <a:pt x="779806" y="62446"/>
                  </a:cubicBezTo>
                  <a:cubicBezTo>
                    <a:pt x="783398" y="60104"/>
                    <a:pt x="786990" y="58386"/>
                    <a:pt x="791362" y="57606"/>
                  </a:cubicBezTo>
                  <a:cubicBezTo>
                    <a:pt x="793704" y="57137"/>
                    <a:pt x="796671" y="55732"/>
                    <a:pt x="796827" y="53389"/>
                  </a:cubicBezTo>
                  <a:cubicBezTo>
                    <a:pt x="796672" y="49642"/>
                    <a:pt x="795734" y="47495"/>
                    <a:pt x="794095" y="46382"/>
                  </a:cubicBezTo>
                  <a:close/>
                  <a:moveTo>
                    <a:pt x="1463814" y="138217"/>
                  </a:moveTo>
                  <a:cubicBezTo>
                    <a:pt x="1461784" y="138530"/>
                    <a:pt x="1460847" y="140404"/>
                    <a:pt x="1462877" y="142277"/>
                  </a:cubicBezTo>
                  <a:cubicBezTo>
                    <a:pt x="1459753" y="145244"/>
                    <a:pt x="1457567" y="152272"/>
                    <a:pt x="1452102" y="144620"/>
                  </a:cubicBezTo>
                  <a:cubicBezTo>
                    <a:pt x="1451477" y="143839"/>
                    <a:pt x="1450540" y="143527"/>
                    <a:pt x="1449760" y="144464"/>
                  </a:cubicBezTo>
                  <a:cubicBezTo>
                    <a:pt x="1449447" y="144932"/>
                    <a:pt x="1448979" y="145869"/>
                    <a:pt x="1449135" y="146181"/>
                  </a:cubicBezTo>
                  <a:cubicBezTo>
                    <a:pt x="1453819" y="152896"/>
                    <a:pt x="1452570" y="159455"/>
                    <a:pt x="1448823" y="166170"/>
                  </a:cubicBezTo>
                  <a:cubicBezTo>
                    <a:pt x="1447105" y="169136"/>
                    <a:pt x="1449760" y="171635"/>
                    <a:pt x="1451946" y="173197"/>
                  </a:cubicBezTo>
                  <a:cubicBezTo>
                    <a:pt x="1453508" y="174446"/>
                    <a:pt x="1455849" y="176164"/>
                    <a:pt x="1457724" y="174758"/>
                  </a:cubicBezTo>
                  <a:cubicBezTo>
                    <a:pt x="1459910" y="173040"/>
                    <a:pt x="1458348" y="170386"/>
                    <a:pt x="1457880" y="168200"/>
                  </a:cubicBezTo>
                  <a:cubicBezTo>
                    <a:pt x="1457567" y="167106"/>
                    <a:pt x="1457255" y="165857"/>
                    <a:pt x="1457411" y="164764"/>
                  </a:cubicBezTo>
                  <a:cubicBezTo>
                    <a:pt x="1457568" y="163046"/>
                    <a:pt x="1455694" y="160548"/>
                    <a:pt x="1458036" y="159767"/>
                  </a:cubicBezTo>
                  <a:cubicBezTo>
                    <a:pt x="1460690" y="158986"/>
                    <a:pt x="1460534" y="161797"/>
                    <a:pt x="1460691" y="163515"/>
                  </a:cubicBezTo>
                  <a:cubicBezTo>
                    <a:pt x="1460847" y="164608"/>
                    <a:pt x="1462096" y="165701"/>
                    <a:pt x="1462252" y="165389"/>
                  </a:cubicBezTo>
                  <a:cubicBezTo>
                    <a:pt x="1465063" y="160236"/>
                    <a:pt x="1468187" y="164764"/>
                    <a:pt x="1471153" y="164608"/>
                  </a:cubicBezTo>
                  <a:cubicBezTo>
                    <a:pt x="1473651" y="164608"/>
                    <a:pt x="1474901" y="162578"/>
                    <a:pt x="1473651" y="159142"/>
                  </a:cubicBezTo>
                  <a:cubicBezTo>
                    <a:pt x="1472402" y="156175"/>
                    <a:pt x="1469904" y="152428"/>
                    <a:pt x="1471778" y="149929"/>
                  </a:cubicBezTo>
                  <a:cubicBezTo>
                    <a:pt x="1474588" y="146494"/>
                    <a:pt x="1472715" y="144464"/>
                    <a:pt x="1471309" y="141965"/>
                  </a:cubicBezTo>
                  <a:cubicBezTo>
                    <a:pt x="1470216" y="138061"/>
                    <a:pt x="1466937" y="137749"/>
                    <a:pt x="1463814" y="138217"/>
                  </a:cubicBezTo>
                  <a:close/>
                  <a:moveTo>
                    <a:pt x="721873" y="24969"/>
                  </a:moveTo>
                  <a:cubicBezTo>
                    <a:pt x="717343" y="27155"/>
                    <a:pt x="719842" y="33714"/>
                    <a:pt x="718280" y="38086"/>
                  </a:cubicBezTo>
                  <a:cubicBezTo>
                    <a:pt x="716563" y="44645"/>
                    <a:pt x="722341" y="42458"/>
                    <a:pt x="724371" y="42771"/>
                  </a:cubicBezTo>
                  <a:cubicBezTo>
                    <a:pt x="729524" y="43864"/>
                    <a:pt x="735146" y="39179"/>
                    <a:pt x="735302" y="34963"/>
                  </a:cubicBezTo>
                  <a:cubicBezTo>
                    <a:pt x="735458" y="30903"/>
                    <a:pt x="726089" y="22939"/>
                    <a:pt x="721873" y="24969"/>
                  </a:cubicBezTo>
                  <a:close/>
                  <a:moveTo>
                    <a:pt x="634581" y="10915"/>
                  </a:moveTo>
                  <a:cubicBezTo>
                    <a:pt x="625212" y="10915"/>
                    <a:pt x="616780" y="10915"/>
                    <a:pt x="608659" y="10915"/>
                  </a:cubicBezTo>
                  <a:cubicBezTo>
                    <a:pt x="609596" y="20284"/>
                    <a:pt x="611002" y="28404"/>
                    <a:pt x="622870" y="28717"/>
                  </a:cubicBezTo>
                  <a:cubicBezTo>
                    <a:pt x="626149" y="28873"/>
                    <a:pt x="628335" y="28404"/>
                    <a:pt x="628647" y="25750"/>
                  </a:cubicBezTo>
                  <a:cubicBezTo>
                    <a:pt x="629584" y="20596"/>
                    <a:pt x="631614" y="15912"/>
                    <a:pt x="634581" y="10915"/>
                  </a:cubicBezTo>
                  <a:close/>
                  <a:moveTo>
                    <a:pt x="1335587" y="107573"/>
                  </a:moveTo>
                  <a:cubicBezTo>
                    <a:pt x="1340428" y="107573"/>
                    <a:pt x="1342458" y="108510"/>
                    <a:pt x="1342146" y="113663"/>
                  </a:cubicBezTo>
                  <a:cubicBezTo>
                    <a:pt x="1341834" y="123969"/>
                    <a:pt x="1341990" y="134120"/>
                    <a:pt x="1342145" y="144426"/>
                  </a:cubicBezTo>
                  <a:cubicBezTo>
                    <a:pt x="1342145" y="148018"/>
                    <a:pt x="1341053" y="149423"/>
                    <a:pt x="1337305" y="149423"/>
                  </a:cubicBezTo>
                  <a:cubicBezTo>
                    <a:pt x="1313569" y="149423"/>
                    <a:pt x="1289677" y="149579"/>
                    <a:pt x="1265941" y="149579"/>
                  </a:cubicBezTo>
                  <a:cubicBezTo>
                    <a:pt x="1251419" y="149579"/>
                    <a:pt x="1236896" y="149423"/>
                    <a:pt x="1222373" y="149735"/>
                  </a:cubicBezTo>
                  <a:cubicBezTo>
                    <a:pt x="1217845" y="149891"/>
                    <a:pt x="1216127" y="148642"/>
                    <a:pt x="1216283" y="143801"/>
                  </a:cubicBezTo>
                  <a:cubicBezTo>
                    <a:pt x="1216752" y="133807"/>
                    <a:pt x="1216752" y="123813"/>
                    <a:pt x="1216284" y="113819"/>
                  </a:cubicBezTo>
                  <a:cubicBezTo>
                    <a:pt x="1216127" y="108510"/>
                    <a:pt x="1218001" y="107573"/>
                    <a:pt x="1222842" y="107573"/>
                  </a:cubicBezTo>
                  <a:cubicBezTo>
                    <a:pt x="1241581" y="107885"/>
                    <a:pt x="1260476" y="107729"/>
                    <a:pt x="1279215" y="107729"/>
                  </a:cubicBezTo>
                  <a:cubicBezTo>
                    <a:pt x="1297954" y="107729"/>
                    <a:pt x="1316849" y="107885"/>
                    <a:pt x="1335587" y="107573"/>
                  </a:cubicBezTo>
                  <a:close/>
                  <a:moveTo>
                    <a:pt x="916210" y="46781"/>
                  </a:moveTo>
                  <a:cubicBezTo>
                    <a:pt x="915630" y="54707"/>
                    <a:pt x="915243" y="60894"/>
                    <a:pt x="914857" y="65921"/>
                  </a:cubicBezTo>
                  <a:cubicBezTo>
                    <a:pt x="905770" y="66307"/>
                    <a:pt x="898423" y="66501"/>
                    <a:pt x="891270" y="66694"/>
                  </a:cubicBezTo>
                  <a:cubicBezTo>
                    <a:pt x="887596" y="66887"/>
                    <a:pt x="882570" y="65727"/>
                    <a:pt x="880637" y="67661"/>
                  </a:cubicBezTo>
                  <a:cubicBezTo>
                    <a:pt x="875223" y="72881"/>
                    <a:pt x="870776" y="79647"/>
                    <a:pt x="865556" y="86221"/>
                  </a:cubicBezTo>
                  <a:cubicBezTo>
                    <a:pt x="879476" y="100914"/>
                    <a:pt x="895137" y="100141"/>
                    <a:pt x="910217" y="90667"/>
                  </a:cubicBezTo>
                  <a:cubicBezTo>
                    <a:pt x="912150" y="95888"/>
                    <a:pt x="913697" y="99754"/>
                    <a:pt x="914470" y="101881"/>
                  </a:cubicBezTo>
                  <a:cubicBezTo>
                    <a:pt x="924136" y="99368"/>
                    <a:pt x="932450" y="97241"/>
                    <a:pt x="941731" y="94728"/>
                  </a:cubicBezTo>
                  <a:cubicBezTo>
                    <a:pt x="936123" y="89508"/>
                    <a:pt x="925876" y="87961"/>
                    <a:pt x="925877" y="76748"/>
                  </a:cubicBezTo>
                  <a:cubicBezTo>
                    <a:pt x="928390" y="78681"/>
                    <a:pt x="930323" y="80034"/>
                    <a:pt x="934189" y="82934"/>
                  </a:cubicBezTo>
                  <a:cubicBezTo>
                    <a:pt x="932257" y="73461"/>
                    <a:pt x="929357" y="66307"/>
                    <a:pt x="929743" y="59347"/>
                  </a:cubicBezTo>
                  <a:cubicBezTo>
                    <a:pt x="930517" y="47167"/>
                    <a:pt x="920270" y="51808"/>
                    <a:pt x="916210" y="46781"/>
                  </a:cubicBezTo>
                  <a:close/>
                  <a:moveTo>
                    <a:pt x="1147674" y="65330"/>
                  </a:moveTo>
                  <a:cubicBezTo>
                    <a:pt x="1146740" y="65517"/>
                    <a:pt x="1145992" y="65890"/>
                    <a:pt x="1145058" y="66077"/>
                  </a:cubicBezTo>
                  <a:cubicBezTo>
                    <a:pt x="1146179" y="70374"/>
                    <a:pt x="1147113" y="74484"/>
                    <a:pt x="1148047" y="78594"/>
                  </a:cubicBezTo>
                  <a:cubicBezTo>
                    <a:pt x="1145246" y="80649"/>
                    <a:pt x="1142069" y="83078"/>
                    <a:pt x="1138893" y="85319"/>
                  </a:cubicBezTo>
                  <a:cubicBezTo>
                    <a:pt x="1139267" y="86440"/>
                    <a:pt x="1139828" y="87561"/>
                    <a:pt x="1140202" y="88682"/>
                  </a:cubicBezTo>
                  <a:cubicBezTo>
                    <a:pt x="1147861" y="84759"/>
                    <a:pt x="1155147" y="98210"/>
                    <a:pt x="1163927" y="86441"/>
                  </a:cubicBezTo>
                  <a:cubicBezTo>
                    <a:pt x="1158696" y="79715"/>
                    <a:pt x="1153092" y="72429"/>
                    <a:pt x="1147674" y="65330"/>
                  </a:cubicBezTo>
                  <a:close/>
                  <a:moveTo>
                    <a:pt x="821500" y="10758"/>
                  </a:moveTo>
                  <a:cubicBezTo>
                    <a:pt x="816191" y="12008"/>
                    <a:pt x="810725" y="7948"/>
                    <a:pt x="806353" y="13257"/>
                  </a:cubicBezTo>
                  <a:cubicBezTo>
                    <a:pt x="802293" y="9197"/>
                    <a:pt x="799950" y="12945"/>
                    <a:pt x="797140" y="15131"/>
                  </a:cubicBezTo>
                  <a:cubicBezTo>
                    <a:pt x="797608" y="16068"/>
                    <a:pt x="797921" y="17317"/>
                    <a:pt x="798545" y="18254"/>
                  </a:cubicBezTo>
                  <a:cubicBezTo>
                    <a:pt x="803230" y="24500"/>
                    <a:pt x="807290" y="30903"/>
                    <a:pt x="806977" y="39179"/>
                  </a:cubicBezTo>
                  <a:cubicBezTo>
                    <a:pt x="806822" y="43551"/>
                    <a:pt x="808070" y="47924"/>
                    <a:pt x="814005" y="47768"/>
                  </a:cubicBezTo>
                  <a:cubicBezTo>
                    <a:pt x="816347" y="35744"/>
                    <a:pt x="818846" y="23563"/>
                    <a:pt x="821500" y="10758"/>
                  </a:cubicBezTo>
                  <a:close/>
                  <a:moveTo>
                    <a:pt x="904416" y="21647"/>
                  </a:moveTo>
                  <a:cubicBezTo>
                    <a:pt x="903257" y="22807"/>
                    <a:pt x="902097" y="23774"/>
                    <a:pt x="900936" y="24934"/>
                  </a:cubicBezTo>
                  <a:cubicBezTo>
                    <a:pt x="904224" y="29961"/>
                    <a:pt x="907703" y="35181"/>
                    <a:pt x="910990" y="40208"/>
                  </a:cubicBezTo>
                  <a:cubicBezTo>
                    <a:pt x="911957" y="40014"/>
                    <a:pt x="913116" y="39821"/>
                    <a:pt x="914276" y="39628"/>
                  </a:cubicBezTo>
                  <a:cubicBezTo>
                    <a:pt x="914084" y="35761"/>
                    <a:pt x="915050" y="31314"/>
                    <a:pt x="913310" y="28221"/>
                  </a:cubicBezTo>
                  <a:cubicBezTo>
                    <a:pt x="911763" y="25321"/>
                    <a:pt x="907510" y="23774"/>
                    <a:pt x="904416" y="21647"/>
                  </a:cubicBezTo>
                  <a:close/>
                  <a:moveTo>
                    <a:pt x="821187" y="7792"/>
                  </a:moveTo>
                  <a:cubicBezTo>
                    <a:pt x="823687" y="7792"/>
                    <a:pt x="825560" y="7635"/>
                    <a:pt x="824780" y="11539"/>
                  </a:cubicBezTo>
                  <a:cubicBezTo>
                    <a:pt x="821344" y="26687"/>
                    <a:pt x="818065" y="41990"/>
                    <a:pt x="814785" y="57137"/>
                  </a:cubicBezTo>
                  <a:cubicBezTo>
                    <a:pt x="814629" y="57606"/>
                    <a:pt x="814629" y="58074"/>
                    <a:pt x="814473" y="58543"/>
                  </a:cubicBezTo>
                  <a:cubicBezTo>
                    <a:pt x="810101" y="80092"/>
                    <a:pt x="805884" y="101798"/>
                    <a:pt x="801356" y="123348"/>
                  </a:cubicBezTo>
                  <a:cubicBezTo>
                    <a:pt x="793236" y="162075"/>
                    <a:pt x="785116" y="200958"/>
                    <a:pt x="776995" y="239684"/>
                  </a:cubicBezTo>
                  <a:cubicBezTo>
                    <a:pt x="776839" y="240622"/>
                    <a:pt x="776371" y="241402"/>
                    <a:pt x="776059" y="242339"/>
                  </a:cubicBezTo>
                  <a:cubicBezTo>
                    <a:pt x="776683" y="248273"/>
                    <a:pt x="773716" y="249679"/>
                    <a:pt x="768094" y="249679"/>
                  </a:cubicBezTo>
                  <a:cubicBezTo>
                    <a:pt x="722184" y="249366"/>
                    <a:pt x="676431" y="249366"/>
                    <a:pt x="630521" y="249678"/>
                  </a:cubicBezTo>
                  <a:cubicBezTo>
                    <a:pt x="624275" y="249835"/>
                    <a:pt x="621933" y="247961"/>
                    <a:pt x="622557" y="242027"/>
                  </a:cubicBezTo>
                  <a:cubicBezTo>
                    <a:pt x="615218" y="211733"/>
                    <a:pt x="607723" y="181594"/>
                    <a:pt x="600540" y="151456"/>
                  </a:cubicBezTo>
                  <a:cubicBezTo>
                    <a:pt x="589608" y="105702"/>
                    <a:pt x="578989" y="59948"/>
                    <a:pt x="567902" y="14350"/>
                  </a:cubicBezTo>
                  <a:cubicBezTo>
                    <a:pt x="566653" y="9197"/>
                    <a:pt x="567122" y="7635"/>
                    <a:pt x="573056" y="7635"/>
                  </a:cubicBezTo>
                  <a:cubicBezTo>
                    <a:pt x="603662" y="7948"/>
                    <a:pt x="634425" y="7948"/>
                    <a:pt x="665032" y="7635"/>
                  </a:cubicBezTo>
                  <a:cubicBezTo>
                    <a:pt x="670340" y="7635"/>
                    <a:pt x="672059" y="9353"/>
                    <a:pt x="672995" y="14506"/>
                  </a:cubicBezTo>
                  <a:cubicBezTo>
                    <a:pt x="681585" y="65570"/>
                    <a:pt x="690641" y="116477"/>
                    <a:pt x="696263" y="168009"/>
                  </a:cubicBezTo>
                  <a:cubicBezTo>
                    <a:pt x="696263" y="168945"/>
                    <a:pt x="696732" y="169726"/>
                    <a:pt x="697669" y="172069"/>
                  </a:cubicBezTo>
                  <a:cubicBezTo>
                    <a:pt x="700010" y="153017"/>
                    <a:pt x="702041" y="135684"/>
                    <a:pt x="704383" y="118194"/>
                  </a:cubicBezTo>
                  <a:cubicBezTo>
                    <a:pt x="707350" y="96332"/>
                    <a:pt x="710786" y="74471"/>
                    <a:pt x="713753" y="52609"/>
                  </a:cubicBezTo>
                  <a:cubicBezTo>
                    <a:pt x="715470" y="39491"/>
                    <a:pt x="717031" y="26374"/>
                    <a:pt x="718593" y="13257"/>
                  </a:cubicBezTo>
                  <a:cubicBezTo>
                    <a:pt x="718905" y="9822"/>
                    <a:pt x="720155" y="7792"/>
                    <a:pt x="724214" y="7792"/>
                  </a:cubicBezTo>
                  <a:cubicBezTo>
                    <a:pt x="747170" y="8104"/>
                    <a:pt x="769969" y="8104"/>
                    <a:pt x="792767" y="8104"/>
                  </a:cubicBezTo>
                  <a:cubicBezTo>
                    <a:pt x="802293" y="7948"/>
                    <a:pt x="811662" y="7948"/>
                    <a:pt x="821187" y="7792"/>
                  </a:cubicBezTo>
                  <a:close/>
                  <a:moveTo>
                    <a:pt x="1490048" y="101677"/>
                  </a:moveTo>
                  <a:cubicBezTo>
                    <a:pt x="1487862" y="102145"/>
                    <a:pt x="1487862" y="104644"/>
                    <a:pt x="1487705" y="106361"/>
                  </a:cubicBezTo>
                  <a:cubicBezTo>
                    <a:pt x="1487393" y="107923"/>
                    <a:pt x="1488331" y="109172"/>
                    <a:pt x="1490204" y="108391"/>
                  </a:cubicBezTo>
                  <a:cubicBezTo>
                    <a:pt x="1491453" y="107767"/>
                    <a:pt x="1493484" y="107454"/>
                    <a:pt x="1493640" y="105424"/>
                  </a:cubicBezTo>
                  <a:cubicBezTo>
                    <a:pt x="1492078" y="104487"/>
                    <a:pt x="1492390" y="101208"/>
                    <a:pt x="1490048" y="101677"/>
                  </a:cubicBezTo>
                  <a:close/>
                  <a:moveTo>
                    <a:pt x="1008870" y="23670"/>
                  </a:moveTo>
                  <a:cubicBezTo>
                    <a:pt x="1004013" y="26098"/>
                    <a:pt x="1000089" y="28154"/>
                    <a:pt x="993364" y="31516"/>
                  </a:cubicBezTo>
                  <a:cubicBezTo>
                    <a:pt x="1000089" y="34132"/>
                    <a:pt x="1000650" y="43286"/>
                    <a:pt x="1009056" y="37121"/>
                  </a:cubicBezTo>
                  <a:cubicBezTo>
                    <a:pt x="1016529" y="31703"/>
                    <a:pt x="1008870" y="28527"/>
                    <a:pt x="1008870" y="23670"/>
                  </a:cubicBezTo>
                  <a:close/>
                  <a:moveTo>
                    <a:pt x="1139454" y="35066"/>
                  </a:moveTo>
                  <a:cubicBezTo>
                    <a:pt x="1136839" y="36748"/>
                    <a:pt x="1133850" y="38802"/>
                    <a:pt x="1130487" y="41231"/>
                  </a:cubicBezTo>
                  <a:cubicBezTo>
                    <a:pt x="1130113" y="51879"/>
                    <a:pt x="1129740" y="63275"/>
                    <a:pt x="1129739" y="74671"/>
                  </a:cubicBezTo>
                  <a:cubicBezTo>
                    <a:pt x="1130673" y="74857"/>
                    <a:pt x="1131421" y="74857"/>
                    <a:pt x="1132356" y="74857"/>
                  </a:cubicBezTo>
                  <a:cubicBezTo>
                    <a:pt x="1135531" y="68132"/>
                    <a:pt x="1137772" y="60660"/>
                    <a:pt x="1142256" y="55055"/>
                  </a:cubicBezTo>
                  <a:cubicBezTo>
                    <a:pt x="1146366" y="50011"/>
                    <a:pt x="1147674" y="48890"/>
                    <a:pt x="1144311" y="43846"/>
                  </a:cubicBezTo>
                  <a:cubicBezTo>
                    <a:pt x="1142256" y="40857"/>
                    <a:pt x="1140762" y="37308"/>
                    <a:pt x="1139454" y="35066"/>
                  </a:cubicBezTo>
                  <a:close/>
                  <a:moveTo>
                    <a:pt x="1082102" y="24231"/>
                  </a:moveTo>
                  <a:cubicBezTo>
                    <a:pt x="1072948" y="26659"/>
                    <a:pt x="1064541" y="29088"/>
                    <a:pt x="1056134" y="31516"/>
                  </a:cubicBezTo>
                  <a:cubicBezTo>
                    <a:pt x="1063046" y="34318"/>
                    <a:pt x="1069772" y="36373"/>
                    <a:pt x="1076497" y="36373"/>
                  </a:cubicBezTo>
                  <a:cubicBezTo>
                    <a:pt x="1083036" y="36561"/>
                    <a:pt x="1085278" y="32264"/>
                    <a:pt x="1082102" y="24231"/>
                  </a:cubicBezTo>
                  <a:close/>
                  <a:moveTo>
                    <a:pt x="948304" y="1154"/>
                  </a:moveTo>
                  <a:cubicBezTo>
                    <a:pt x="948110" y="86801"/>
                    <a:pt x="947917" y="171288"/>
                    <a:pt x="947724" y="257321"/>
                  </a:cubicBezTo>
                  <a:cubicBezTo>
                    <a:pt x="922590" y="256548"/>
                    <a:pt x="898617" y="255774"/>
                    <a:pt x="874063" y="255001"/>
                  </a:cubicBezTo>
                  <a:cubicBezTo>
                    <a:pt x="873483" y="249395"/>
                    <a:pt x="872904" y="245528"/>
                    <a:pt x="872516" y="241854"/>
                  </a:cubicBezTo>
                  <a:cubicBezTo>
                    <a:pt x="864784" y="240308"/>
                    <a:pt x="859370" y="237215"/>
                    <a:pt x="859563" y="227354"/>
                  </a:cubicBezTo>
                  <a:cubicBezTo>
                    <a:pt x="860143" y="166648"/>
                    <a:pt x="860142" y="105747"/>
                    <a:pt x="860337" y="45041"/>
                  </a:cubicBezTo>
                  <a:cubicBezTo>
                    <a:pt x="860337" y="32474"/>
                    <a:pt x="860529" y="20101"/>
                    <a:pt x="860337" y="7534"/>
                  </a:cubicBezTo>
                  <a:cubicBezTo>
                    <a:pt x="860143" y="2700"/>
                    <a:pt x="861689" y="574"/>
                    <a:pt x="866910" y="767"/>
                  </a:cubicBezTo>
                  <a:cubicBezTo>
                    <a:pt x="878703" y="1154"/>
                    <a:pt x="891463" y="-1746"/>
                    <a:pt x="902290" y="1734"/>
                  </a:cubicBezTo>
                  <a:cubicBezTo>
                    <a:pt x="912150" y="4828"/>
                    <a:pt x="920077" y="961"/>
                    <a:pt x="928776" y="961"/>
                  </a:cubicBezTo>
                  <a:cubicBezTo>
                    <a:pt x="934770" y="961"/>
                    <a:pt x="940957" y="961"/>
                    <a:pt x="948304" y="1154"/>
                  </a:cubicBezTo>
                  <a:close/>
                  <a:moveTo>
                    <a:pt x="1439044" y="69118"/>
                  </a:moveTo>
                  <a:cubicBezTo>
                    <a:pt x="1438243" y="69079"/>
                    <a:pt x="1437424" y="69587"/>
                    <a:pt x="1436174" y="69821"/>
                  </a:cubicBezTo>
                  <a:cubicBezTo>
                    <a:pt x="1433051" y="70445"/>
                    <a:pt x="1432270" y="73256"/>
                    <a:pt x="1429459" y="74818"/>
                  </a:cubicBezTo>
                  <a:cubicBezTo>
                    <a:pt x="1436799" y="77941"/>
                    <a:pt x="1442420" y="82938"/>
                    <a:pt x="1449916" y="83562"/>
                  </a:cubicBezTo>
                  <a:cubicBezTo>
                    <a:pt x="1452102" y="83719"/>
                    <a:pt x="1454288" y="84812"/>
                    <a:pt x="1455226" y="86842"/>
                  </a:cubicBezTo>
                  <a:cubicBezTo>
                    <a:pt x="1457255" y="91370"/>
                    <a:pt x="1458973" y="95118"/>
                    <a:pt x="1465063" y="91370"/>
                  </a:cubicBezTo>
                  <a:cubicBezTo>
                    <a:pt x="1467249" y="90121"/>
                    <a:pt x="1469279" y="93088"/>
                    <a:pt x="1469748" y="94806"/>
                  </a:cubicBezTo>
                  <a:cubicBezTo>
                    <a:pt x="1471310" y="100896"/>
                    <a:pt x="1475837" y="102770"/>
                    <a:pt x="1481303" y="104019"/>
                  </a:cubicBezTo>
                  <a:cubicBezTo>
                    <a:pt x="1480678" y="98710"/>
                    <a:pt x="1481615" y="92776"/>
                    <a:pt x="1473808" y="92151"/>
                  </a:cubicBezTo>
                  <a:cubicBezTo>
                    <a:pt x="1472090" y="91995"/>
                    <a:pt x="1469903" y="90277"/>
                    <a:pt x="1470997" y="89028"/>
                  </a:cubicBezTo>
                  <a:cubicBezTo>
                    <a:pt x="1476774" y="82469"/>
                    <a:pt x="1469123" y="84187"/>
                    <a:pt x="1467093" y="82782"/>
                  </a:cubicBezTo>
                  <a:cubicBezTo>
                    <a:pt x="1464751" y="81064"/>
                    <a:pt x="1462096" y="81689"/>
                    <a:pt x="1459441" y="81845"/>
                  </a:cubicBezTo>
                  <a:cubicBezTo>
                    <a:pt x="1451477" y="82157"/>
                    <a:pt x="1445231" y="77316"/>
                    <a:pt x="1441796" y="71694"/>
                  </a:cubicBezTo>
                  <a:cubicBezTo>
                    <a:pt x="1440624" y="69743"/>
                    <a:pt x="1439843" y="69157"/>
                    <a:pt x="1439044" y="69118"/>
                  </a:cubicBezTo>
                  <a:close/>
                  <a:moveTo>
                    <a:pt x="1145805" y="24978"/>
                  </a:moveTo>
                  <a:cubicBezTo>
                    <a:pt x="1145058" y="26285"/>
                    <a:pt x="1144124" y="27406"/>
                    <a:pt x="1143565" y="28527"/>
                  </a:cubicBezTo>
                  <a:cubicBezTo>
                    <a:pt x="1146926" y="33572"/>
                    <a:pt x="1150476" y="38802"/>
                    <a:pt x="1153839" y="43846"/>
                  </a:cubicBezTo>
                  <a:cubicBezTo>
                    <a:pt x="1155333" y="43472"/>
                    <a:pt x="1156828" y="43099"/>
                    <a:pt x="1158323" y="42725"/>
                  </a:cubicBezTo>
                  <a:cubicBezTo>
                    <a:pt x="1159256" y="38242"/>
                    <a:pt x="1162432" y="31143"/>
                    <a:pt x="1160751" y="29835"/>
                  </a:cubicBezTo>
                  <a:cubicBezTo>
                    <a:pt x="1157014" y="26659"/>
                    <a:pt x="1150850" y="26473"/>
                    <a:pt x="1145805" y="24978"/>
                  </a:cubicBezTo>
                  <a:close/>
                  <a:moveTo>
                    <a:pt x="1138893" y="10780"/>
                  </a:moveTo>
                  <a:cubicBezTo>
                    <a:pt x="1137773" y="15637"/>
                    <a:pt x="1137025" y="19373"/>
                    <a:pt x="1135532" y="25912"/>
                  </a:cubicBezTo>
                  <a:cubicBezTo>
                    <a:pt x="1142629" y="22176"/>
                    <a:pt x="1147301" y="19747"/>
                    <a:pt x="1152904" y="16945"/>
                  </a:cubicBezTo>
                  <a:cubicBezTo>
                    <a:pt x="1171400" y="24043"/>
                    <a:pt x="1181488" y="38428"/>
                    <a:pt x="1181674" y="58791"/>
                  </a:cubicBezTo>
                  <a:cubicBezTo>
                    <a:pt x="1181488" y="110540"/>
                    <a:pt x="1181114" y="162101"/>
                    <a:pt x="1180180" y="213662"/>
                  </a:cubicBezTo>
                  <a:cubicBezTo>
                    <a:pt x="1179806" y="226552"/>
                    <a:pt x="1172707" y="236640"/>
                    <a:pt x="1160937" y="242431"/>
                  </a:cubicBezTo>
                  <a:cubicBezTo>
                    <a:pt x="1158322" y="243739"/>
                    <a:pt x="1154773" y="242992"/>
                    <a:pt x="1151784" y="243366"/>
                  </a:cubicBezTo>
                  <a:cubicBezTo>
                    <a:pt x="1149168" y="243740"/>
                    <a:pt x="1145805" y="243365"/>
                    <a:pt x="1144125" y="244860"/>
                  </a:cubicBezTo>
                  <a:cubicBezTo>
                    <a:pt x="1136092" y="252520"/>
                    <a:pt x="1126004" y="251772"/>
                    <a:pt x="1116289" y="251585"/>
                  </a:cubicBezTo>
                  <a:cubicBezTo>
                    <a:pt x="1105641" y="251586"/>
                    <a:pt x="1094991" y="249904"/>
                    <a:pt x="1084530" y="248597"/>
                  </a:cubicBezTo>
                  <a:cubicBezTo>
                    <a:pt x="1082102" y="248223"/>
                    <a:pt x="1079672" y="245981"/>
                    <a:pt x="1076684" y="244299"/>
                  </a:cubicBezTo>
                  <a:cubicBezTo>
                    <a:pt x="1074442" y="252333"/>
                    <a:pt x="1068277" y="252520"/>
                    <a:pt x="1059310" y="250465"/>
                  </a:cubicBezTo>
                  <a:cubicBezTo>
                    <a:pt x="1067716" y="244673"/>
                    <a:pt x="1075003" y="239443"/>
                    <a:pt x="1074442" y="229354"/>
                  </a:cubicBezTo>
                  <a:cubicBezTo>
                    <a:pt x="1074255" y="227673"/>
                    <a:pt x="1074815" y="225618"/>
                    <a:pt x="1074069" y="224124"/>
                  </a:cubicBezTo>
                  <a:cubicBezTo>
                    <a:pt x="1068837" y="213475"/>
                    <a:pt x="1070146" y="211420"/>
                    <a:pt x="1080421" y="211047"/>
                  </a:cubicBezTo>
                  <a:cubicBezTo>
                    <a:pt x="1083036" y="216090"/>
                    <a:pt x="1085464" y="220574"/>
                    <a:pt x="1087706" y="225057"/>
                  </a:cubicBezTo>
                  <a:cubicBezTo>
                    <a:pt x="1100596" y="223003"/>
                    <a:pt x="1106200" y="209926"/>
                    <a:pt x="1099289" y="199464"/>
                  </a:cubicBezTo>
                  <a:cubicBezTo>
                    <a:pt x="1097794" y="197222"/>
                    <a:pt x="1096486" y="194420"/>
                    <a:pt x="1096487" y="191805"/>
                  </a:cubicBezTo>
                  <a:cubicBezTo>
                    <a:pt x="1096486" y="149210"/>
                    <a:pt x="1097047" y="106616"/>
                    <a:pt x="1096860" y="64023"/>
                  </a:cubicBezTo>
                  <a:cubicBezTo>
                    <a:pt x="1096673" y="51132"/>
                    <a:pt x="1083596" y="42539"/>
                    <a:pt x="1071826" y="47022"/>
                  </a:cubicBezTo>
                  <a:cubicBezTo>
                    <a:pt x="1070146" y="47582"/>
                    <a:pt x="1068651" y="51693"/>
                    <a:pt x="1068651" y="54308"/>
                  </a:cubicBezTo>
                  <a:cubicBezTo>
                    <a:pt x="1068277" y="75792"/>
                    <a:pt x="1068464" y="97275"/>
                    <a:pt x="1068276" y="118759"/>
                  </a:cubicBezTo>
                  <a:cubicBezTo>
                    <a:pt x="1068277" y="122122"/>
                    <a:pt x="1067716" y="125485"/>
                    <a:pt x="1067343" y="128847"/>
                  </a:cubicBezTo>
                  <a:cubicBezTo>
                    <a:pt x="1067343" y="128847"/>
                    <a:pt x="1067156" y="128847"/>
                    <a:pt x="1067156" y="128847"/>
                  </a:cubicBezTo>
                  <a:cubicBezTo>
                    <a:pt x="1056134" y="124924"/>
                    <a:pt x="1059123" y="134265"/>
                    <a:pt x="1056134" y="139496"/>
                  </a:cubicBezTo>
                  <a:cubicBezTo>
                    <a:pt x="1067530" y="142112"/>
                    <a:pt x="1066222" y="134452"/>
                    <a:pt x="1067156" y="128847"/>
                  </a:cubicBezTo>
                  <a:cubicBezTo>
                    <a:pt x="1067343" y="149584"/>
                    <a:pt x="1068091" y="170134"/>
                    <a:pt x="1067904" y="190870"/>
                  </a:cubicBezTo>
                  <a:cubicBezTo>
                    <a:pt x="1067716" y="200211"/>
                    <a:pt x="1070706" y="210112"/>
                    <a:pt x="1063793" y="218706"/>
                  </a:cubicBezTo>
                  <a:cubicBezTo>
                    <a:pt x="1063233" y="219266"/>
                    <a:pt x="1065475" y="221882"/>
                    <a:pt x="1065101" y="223002"/>
                  </a:cubicBezTo>
                  <a:cubicBezTo>
                    <a:pt x="1064354" y="225618"/>
                    <a:pt x="1063233" y="228794"/>
                    <a:pt x="1061178" y="230102"/>
                  </a:cubicBezTo>
                  <a:cubicBezTo>
                    <a:pt x="1054826" y="234211"/>
                    <a:pt x="1048101" y="237761"/>
                    <a:pt x="1041562" y="242805"/>
                  </a:cubicBezTo>
                  <a:cubicBezTo>
                    <a:pt x="1049034" y="242244"/>
                    <a:pt x="1054639" y="242619"/>
                    <a:pt x="1054826" y="252333"/>
                  </a:cubicBezTo>
                  <a:cubicBezTo>
                    <a:pt x="1031474" y="252146"/>
                    <a:pt x="1007935" y="252146"/>
                    <a:pt x="982902" y="252146"/>
                  </a:cubicBezTo>
                  <a:cubicBezTo>
                    <a:pt x="983090" y="189189"/>
                    <a:pt x="983275" y="126979"/>
                    <a:pt x="983463" y="63836"/>
                  </a:cubicBezTo>
                  <a:cubicBezTo>
                    <a:pt x="987012" y="63275"/>
                    <a:pt x="990562" y="63462"/>
                    <a:pt x="993364" y="62154"/>
                  </a:cubicBezTo>
                  <a:cubicBezTo>
                    <a:pt x="995793" y="61033"/>
                    <a:pt x="997847" y="58231"/>
                    <a:pt x="999156" y="55803"/>
                  </a:cubicBezTo>
                  <a:cubicBezTo>
                    <a:pt x="999716" y="54868"/>
                    <a:pt x="997848" y="52814"/>
                    <a:pt x="997100" y="51132"/>
                  </a:cubicBezTo>
                  <a:cubicBezTo>
                    <a:pt x="995045" y="53000"/>
                    <a:pt x="992990" y="54868"/>
                    <a:pt x="990935" y="56550"/>
                  </a:cubicBezTo>
                  <a:cubicBezTo>
                    <a:pt x="989814" y="57484"/>
                    <a:pt x="988507" y="58418"/>
                    <a:pt x="985144" y="61033"/>
                  </a:cubicBezTo>
                  <a:cubicBezTo>
                    <a:pt x="981968" y="41605"/>
                    <a:pt x="984210" y="24044"/>
                    <a:pt x="983276" y="4989"/>
                  </a:cubicBezTo>
                  <a:cubicBezTo>
                    <a:pt x="1035958" y="6483"/>
                    <a:pt x="1087706" y="2747"/>
                    <a:pt x="1138893" y="10780"/>
                  </a:cubicBezTo>
                  <a:close/>
                  <a:moveTo>
                    <a:pt x="1419309" y="43899"/>
                  </a:moveTo>
                  <a:cubicBezTo>
                    <a:pt x="1414625" y="43430"/>
                    <a:pt x="1407754" y="49052"/>
                    <a:pt x="1407285" y="53424"/>
                  </a:cubicBezTo>
                  <a:cubicBezTo>
                    <a:pt x="1406504" y="54830"/>
                    <a:pt x="1405879" y="56235"/>
                    <a:pt x="1404943" y="57484"/>
                  </a:cubicBezTo>
                  <a:cubicBezTo>
                    <a:pt x="1403694" y="59046"/>
                    <a:pt x="1399321" y="58889"/>
                    <a:pt x="1402288" y="62325"/>
                  </a:cubicBezTo>
                  <a:cubicBezTo>
                    <a:pt x="1404474" y="64824"/>
                    <a:pt x="1406817" y="63418"/>
                    <a:pt x="1409159" y="61857"/>
                  </a:cubicBezTo>
                  <a:cubicBezTo>
                    <a:pt x="1411970" y="59983"/>
                    <a:pt x="1414937" y="57953"/>
                    <a:pt x="1418685" y="57796"/>
                  </a:cubicBezTo>
                  <a:cubicBezTo>
                    <a:pt x="1421964" y="56703"/>
                    <a:pt x="1425712" y="56235"/>
                    <a:pt x="1424618" y="51082"/>
                  </a:cubicBezTo>
                  <a:cubicBezTo>
                    <a:pt x="1423994" y="47802"/>
                    <a:pt x="1423369" y="44367"/>
                    <a:pt x="1419309" y="43899"/>
                  </a:cubicBezTo>
                  <a:close/>
                  <a:moveTo>
                    <a:pt x="1447886" y="32031"/>
                  </a:moveTo>
                  <a:cubicBezTo>
                    <a:pt x="1443669" y="32812"/>
                    <a:pt x="1436018" y="31718"/>
                    <a:pt x="1435549" y="39526"/>
                  </a:cubicBezTo>
                  <a:cubicBezTo>
                    <a:pt x="1435237" y="44367"/>
                    <a:pt x="1437111" y="47959"/>
                    <a:pt x="1443358" y="48115"/>
                  </a:cubicBezTo>
                  <a:cubicBezTo>
                    <a:pt x="1446480" y="45772"/>
                    <a:pt x="1454132" y="48740"/>
                    <a:pt x="1453663" y="41868"/>
                  </a:cubicBezTo>
                  <a:cubicBezTo>
                    <a:pt x="1453507" y="38745"/>
                    <a:pt x="1453820" y="30781"/>
                    <a:pt x="1447886" y="32031"/>
                  </a:cubicBezTo>
                  <a:close/>
                  <a:moveTo>
                    <a:pt x="1657543" y="59272"/>
                  </a:moveTo>
                  <a:cubicBezTo>
                    <a:pt x="1655513" y="59428"/>
                    <a:pt x="1654577" y="60678"/>
                    <a:pt x="1654577" y="62552"/>
                  </a:cubicBezTo>
                  <a:cubicBezTo>
                    <a:pt x="1654576" y="64894"/>
                    <a:pt x="1661760" y="71921"/>
                    <a:pt x="1663790" y="71609"/>
                  </a:cubicBezTo>
                  <a:cubicBezTo>
                    <a:pt x="1665820" y="71296"/>
                    <a:pt x="1666288" y="69579"/>
                    <a:pt x="1666132" y="67861"/>
                  </a:cubicBezTo>
                  <a:cubicBezTo>
                    <a:pt x="1665351" y="63020"/>
                    <a:pt x="1661603" y="60834"/>
                    <a:pt x="1657543" y="59272"/>
                  </a:cubicBezTo>
                  <a:close/>
                  <a:moveTo>
                    <a:pt x="1759045" y="65050"/>
                  </a:moveTo>
                  <a:cubicBezTo>
                    <a:pt x="1758263" y="64582"/>
                    <a:pt x="1757327" y="65206"/>
                    <a:pt x="1757327" y="66456"/>
                  </a:cubicBezTo>
                  <a:cubicBezTo>
                    <a:pt x="1757483" y="68173"/>
                    <a:pt x="1758264" y="69579"/>
                    <a:pt x="1759982" y="70047"/>
                  </a:cubicBezTo>
                  <a:cubicBezTo>
                    <a:pt x="1761386" y="70360"/>
                    <a:pt x="1762480" y="69422"/>
                    <a:pt x="1762636" y="68329"/>
                  </a:cubicBezTo>
                  <a:cubicBezTo>
                    <a:pt x="1763104" y="65519"/>
                    <a:pt x="1760450" y="65987"/>
                    <a:pt x="1759045" y="65050"/>
                  </a:cubicBezTo>
                  <a:close/>
                  <a:moveTo>
                    <a:pt x="1778720" y="67236"/>
                  </a:moveTo>
                  <a:cubicBezTo>
                    <a:pt x="1775910" y="70516"/>
                    <a:pt x="1773411" y="69735"/>
                    <a:pt x="1770913" y="68954"/>
                  </a:cubicBezTo>
                  <a:cubicBezTo>
                    <a:pt x="1766228" y="67549"/>
                    <a:pt x="1767321" y="72390"/>
                    <a:pt x="1765291" y="73795"/>
                  </a:cubicBezTo>
                  <a:cubicBezTo>
                    <a:pt x="1763105" y="75357"/>
                    <a:pt x="1765760" y="77387"/>
                    <a:pt x="1767164" y="78011"/>
                  </a:cubicBezTo>
                  <a:cubicBezTo>
                    <a:pt x="1773255" y="80666"/>
                    <a:pt x="1773411" y="87225"/>
                    <a:pt x="1777003" y="91441"/>
                  </a:cubicBezTo>
                  <a:cubicBezTo>
                    <a:pt x="1778564" y="93315"/>
                    <a:pt x="1776690" y="93627"/>
                    <a:pt x="1775909" y="94564"/>
                  </a:cubicBezTo>
                  <a:cubicBezTo>
                    <a:pt x="1770756" y="100810"/>
                    <a:pt x="1765291" y="99092"/>
                    <a:pt x="1759357" y="95813"/>
                  </a:cubicBezTo>
                  <a:cubicBezTo>
                    <a:pt x="1755141" y="93471"/>
                    <a:pt x="1750144" y="91128"/>
                    <a:pt x="1746240" y="95813"/>
                  </a:cubicBezTo>
                  <a:cubicBezTo>
                    <a:pt x="1744366" y="97999"/>
                    <a:pt x="1742335" y="99873"/>
                    <a:pt x="1739994" y="98936"/>
                  </a:cubicBezTo>
                  <a:cubicBezTo>
                    <a:pt x="1737495" y="97999"/>
                    <a:pt x="1735309" y="95657"/>
                    <a:pt x="1735933" y="92221"/>
                  </a:cubicBezTo>
                  <a:cubicBezTo>
                    <a:pt x="1736402" y="89098"/>
                    <a:pt x="1734840" y="87224"/>
                    <a:pt x="1732186" y="87381"/>
                  </a:cubicBezTo>
                  <a:cubicBezTo>
                    <a:pt x="1729218" y="87693"/>
                    <a:pt x="1728594" y="90660"/>
                    <a:pt x="1727345" y="93002"/>
                  </a:cubicBezTo>
                  <a:cubicBezTo>
                    <a:pt x="1725940" y="95969"/>
                    <a:pt x="1725940" y="98624"/>
                    <a:pt x="1727970" y="100810"/>
                  </a:cubicBezTo>
                  <a:cubicBezTo>
                    <a:pt x="1729843" y="102840"/>
                    <a:pt x="1731717" y="101279"/>
                    <a:pt x="1733592" y="100029"/>
                  </a:cubicBezTo>
                  <a:cubicBezTo>
                    <a:pt x="1735622" y="98780"/>
                    <a:pt x="1737183" y="98468"/>
                    <a:pt x="1736558" y="102059"/>
                  </a:cubicBezTo>
                  <a:cubicBezTo>
                    <a:pt x="1735309" y="109086"/>
                    <a:pt x="1738119" y="112366"/>
                    <a:pt x="1745146" y="113459"/>
                  </a:cubicBezTo>
                  <a:cubicBezTo>
                    <a:pt x="1752330" y="114552"/>
                    <a:pt x="1755922" y="109086"/>
                    <a:pt x="1760137" y="105495"/>
                  </a:cubicBezTo>
                  <a:cubicBezTo>
                    <a:pt x="1764354" y="102059"/>
                    <a:pt x="1766071" y="103933"/>
                    <a:pt x="1767321" y="107525"/>
                  </a:cubicBezTo>
                  <a:cubicBezTo>
                    <a:pt x="1767946" y="109555"/>
                    <a:pt x="1768101" y="111429"/>
                    <a:pt x="1769507" y="113303"/>
                  </a:cubicBezTo>
                  <a:cubicBezTo>
                    <a:pt x="1771693" y="116270"/>
                    <a:pt x="1769820" y="117675"/>
                    <a:pt x="1766853" y="117675"/>
                  </a:cubicBezTo>
                  <a:cubicBezTo>
                    <a:pt x="1764822" y="117675"/>
                    <a:pt x="1762949" y="116894"/>
                    <a:pt x="1760762" y="116426"/>
                  </a:cubicBezTo>
                  <a:cubicBezTo>
                    <a:pt x="1761543" y="121891"/>
                    <a:pt x="1765604" y="124077"/>
                    <a:pt x="1769195" y="122360"/>
                  </a:cubicBezTo>
                  <a:cubicBezTo>
                    <a:pt x="1772942" y="121111"/>
                    <a:pt x="1777784" y="118300"/>
                    <a:pt x="1774660" y="112366"/>
                  </a:cubicBezTo>
                  <a:cubicBezTo>
                    <a:pt x="1773255" y="109711"/>
                    <a:pt x="1774504" y="108149"/>
                    <a:pt x="1776847" y="107525"/>
                  </a:cubicBezTo>
                  <a:cubicBezTo>
                    <a:pt x="1779189" y="106900"/>
                    <a:pt x="1781062" y="105651"/>
                    <a:pt x="1782936" y="104089"/>
                  </a:cubicBezTo>
                  <a:cubicBezTo>
                    <a:pt x="1786840" y="100966"/>
                    <a:pt x="1790589" y="99873"/>
                    <a:pt x="1792775" y="106119"/>
                  </a:cubicBezTo>
                  <a:cubicBezTo>
                    <a:pt x="1793399" y="107993"/>
                    <a:pt x="1794648" y="109867"/>
                    <a:pt x="1796990" y="108930"/>
                  </a:cubicBezTo>
                  <a:cubicBezTo>
                    <a:pt x="1798864" y="108306"/>
                    <a:pt x="1800114" y="106900"/>
                    <a:pt x="1800426" y="104714"/>
                  </a:cubicBezTo>
                  <a:cubicBezTo>
                    <a:pt x="1800738" y="102215"/>
                    <a:pt x="1800739" y="99717"/>
                    <a:pt x="1799958" y="97062"/>
                  </a:cubicBezTo>
                  <a:cubicBezTo>
                    <a:pt x="1799177" y="94564"/>
                    <a:pt x="1797459" y="92690"/>
                    <a:pt x="1795429" y="92065"/>
                  </a:cubicBezTo>
                  <a:cubicBezTo>
                    <a:pt x="1793243" y="91441"/>
                    <a:pt x="1792306" y="94095"/>
                    <a:pt x="1791056" y="95657"/>
                  </a:cubicBezTo>
                  <a:cubicBezTo>
                    <a:pt x="1789651" y="97375"/>
                    <a:pt x="1788090" y="98780"/>
                    <a:pt x="1786372" y="100029"/>
                  </a:cubicBezTo>
                  <a:cubicBezTo>
                    <a:pt x="1785123" y="100966"/>
                    <a:pt x="1783717" y="100654"/>
                    <a:pt x="1782780" y="99249"/>
                  </a:cubicBezTo>
                  <a:cubicBezTo>
                    <a:pt x="1781843" y="97843"/>
                    <a:pt x="1780907" y="95189"/>
                    <a:pt x="1781844" y="94876"/>
                  </a:cubicBezTo>
                  <a:cubicBezTo>
                    <a:pt x="1786684" y="93627"/>
                    <a:pt x="1785435" y="89098"/>
                    <a:pt x="1787153" y="86600"/>
                  </a:cubicBezTo>
                  <a:cubicBezTo>
                    <a:pt x="1791369" y="80510"/>
                    <a:pt x="1787309" y="75356"/>
                    <a:pt x="1786997" y="69891"/>
                  </a:cubicBezTo>
                  <a:cubicBezTo>
                    <a:pt x="1786841" y="67549"/>
                    <a:pt x="1780750" y="64894"/>
                    <a:pt x="1778720" y="67236"/>
                  </a:cubicBezTo>
                  <a:close/>
                  <a:moveTo>
                    <a:pt x="1598985" y="33038"/>
                  </a:moveTo>
                  <a:cubicBezTo>
                    <a:pt x="1596331" y="34287"/>
                    <a:pt x="1592270" y="33819"/>
                    <a:pt x="1591958" y="37879"/>
                  </a:cubicBezTo>
                  <a:cubicBezTo>
                    <a:pt x="1591801" y="40690"/>
                    <a:pt x="1594144" y="40690"/>
                    <a:pt x="1596017" y="40534"/>
                  </a:cubicBezTo>
                  <a:cubicBezTo>
                    <a:pt x="1599141" y="40065"/>
                    <a:pt x="1601171" y="38347"/>
                    <a:pt x="1601796" y="35536"/>
                  </a:cubicBezTo>
                  <a:cubicBezTo>
                    <a:pt x="1601639" y="33351"/>
                    <a:pt x="1600390" y="32257"/>
                    <a:pt x="1598985" y="33038"/>
                  </a:cubicBezTo>
                  <a:close/>
                  <a:moveTo>
                    <a:pt x="1746239" y="50684"/>
                  </a:moveTo>
                  <a:cubicBezTo>
                    <a:pt x="1745147" y="50371"/>
                    <a:pt x="1743585" y="50059"/>
                    <a:pt x="1743585" y="51777"/>
                  </a:cubicBezTo>
                  <a:cubicBezTo>
                    <a:pt x="1743585" y="53807"/>
                    <a:pt x="1744678" y="55368"/>
                    <a:pt x="1747021" y="55525"/>
                  </a:cubicBezTo>
                  <a:cubicBezTo>
                    <a:pt x="1748113" y="55056"/>
                    <a:pt x="1750143" y="55837"/>
                    <a:pt x="1749832" y="53495"/>
                  </a:cubicBezTo>
                  <a:cubicBezTo>
                    <a:pt x="1749519" y="51464"/>
                    <a:pt x="1747958" y="50996"/>
                    <a:pt x="1746239" y="50684"/>
                  </a:cubicBezTo>
                  <a:close/>
                  <a:moveTo>
                    <a:pt x="1757951" y="49903"/>
                  </a:moveTo>
                  <a:cubicBezTo>
                    <a:pt x="1756234" y="52558"/>
                    <a:pt x="1753891" y="53963"/>
                    <a:pt x="1754984" y="56618"/>
                  </a:cubicBezTo>
                  <a:cubicBezTo>
                    <a:pt x="1755453" y="57711"/>
                    <a:pt x="1757326" y="58023"/>
                    <a:pt x="1758107" y="57242"/>
                  </a:cubicBezTo>
                  <a:cubicBezTo>
                    <a:pt x="1759981" y="55369"/>
                    <a:pt x="1759045" y="53026"/>
                    <a:pt x="1757951" y="49903"/>
                  </a:cubicBezTo>
                  <a:close/>
                  <a:moveTo>
                    <a:pt x="1698613" y="41002"/>
                  </a:moveTo>
                  <a:cubicBezTo>
                    <a:pt x="1684246" y="37723"/>
                    <a:pt x="1673940" y="45218"/>
                    <a:pt x="1673315" y="59897"/>
                  </a:cubicBezTo>
                  <a:cubicBezTo>
                    <a:pt x="1673003" y="68954"/>
                    <a:pt x="1673315" y="78011"/>
                    <a:pt x="1673315" y="90191"/>
                  </a:cubicBezTo>
                  <a:cubicBezTo>
                    <a:pt x="1674096" y="97999"/>
                    <a:pt x="1671910" y="109243"/>
                    <a:pt x="1674408" y="120330"/>
                  </a:cubicBezTo>
                  <a:cubicBezTo>
                    <a:pt x="1676438" y="129075"/>
                    <a:pt x="1684402" y="133135"/>
                    <a:pt x="1695802" y="132198"/>
                  </a:cubicBezTo>
                  <a:cubicBezTo>
                    <a:pt x="1704858" y="131417"/>
                    <a:pt x="1709855" y="126888"/>
                    <a:pt x="1710324" y="117831"/>
                  </a:cubicBezTo>
                  <a:cubicBezTo>
                    <a:pt x="1711417" y="96906"/>
                    <a:pt x="1711417" y="75981"/>
                    <a:pt x="1710324" y="55212"/>
                  </a:cubicBezTo>
                  <a:cubicBezTo>
                    <a:pt x="1709856" y="47248"/>
                    <a:pt x="1705639" y="42564"/>
                    <a:pt x="1698613" y="41002"/>
                  </a:cubicBezTo>
                  <a:close/>
                  <a:moveTo>
                    <a:pt x="1732673" y="37332"/>
                  </a:moveTo>
                  <a:cubicBezTo>
                    <a:pt x="1731678" y="37489"/>
                    <a:pt x="1731014" y="39284"/>
                    <a:pt x="1729688" y="42876"/>
                  </a:cubicBezTo>
                  <a:cubicBezTo>
                    <a:pt x="1729375" y="43969"/>
                    <a:pt x="1728282" y="44750"/>
                    <a:pt x="1727345" y="45531"/>
                  </a:cubicBezTo>
                  <a:cubicBezTo>
                    <a:pt x="1724378" y="48341"/>
                    <a:pt x="1724847" y="50684"/>
                    <a:pt x="1727969" y="53182"/>
                  </a:cubicBezTo>
                  <a:cubicBezTo>
                    <a:pt x="1731093" y="55837"/>
                    <a:pt x="1732498" y="55056"/>
                    <a:pt x="1734060" y="51465"/>
                  </a:cubicBezTo>
                  <a:cubicBezTo>
                    <a:pt x="1735152" y="48654"/>
                    <a:pt x="1738432" y="48185"/>
                    <a:pt x="1741711" y="46780"/>
                  </a:cubicBezTo>
                  <a:cubicBezTo>
                    <a:pt x="1739993" y="44594"/>
                    <a:pt x="1738900" y="43032"/>
                    <a:pt x="1737651" y="41627"/>
                  </a:cubicBezTo>
                  <a:cubicBezTo>
                    <a:pt x="1734996" y="38660"/>
                    <a:pt x="1733669" y="37176"/>
                    <a:pt x="1732673" y="37332"/>
                  </a:cubicBezTo>
                  <a:close/>
                  <a:moveTo>
                    <a:pt x="1529711" y="7826"/>
                  </a:moveTo>
                  <a:cubicBezTo>
                    <a:pt x="1536426" y="7202"/>
                    <a:pt x="1540018" y="8763"/>
                    <a:pt x="1538769" y="16259"/>
                  </a:cubicBezTo>
                  <a:cubicBezTo>
                    <a:pt x="1542359" y="22817"/>
                    <a:pt x="1540330" y="29688"/>
                    <a:pt x="1540799" y="36872"/>
                  </a:cubicBezTo>
                  <a:cubicBezTo>
                    <a:pt x="1540955" y="45929"/>
                    <a:pt x="1541111" y="54986"/>
                    <a:pt x="1540798" y="64043"/>
                  </a:cubicBezTo>
                  <a:cubicBezTo>
                    <a:pt x="1541111" y="76848"/>
                    <a:pt x="1541111" y="89653"/>
                    <a:pt x="1540798" y="102457"/>
                  </a:cubicBezTo>
                  <a:cubicBezTo>
                    <a:pt x="1541111" y="114481"/>
                    <a:pt x="1541111" y="126349"/>
                    <a:pt x="1540798" y="138217"/>
                  </a:cubicBezTo>
                  <a:cubicBezTo>
                    <a:pt x="1541111" y="148836"/>
                    <a:pt x="1541111" y="159299"/>
                    <a:pt x="1540799" y="169917"/>
                  </a:cubicBezTo>
                  <a:cubicBezTo>
                    <a:pt x="1541267" y="189749"/>
                    <a:pt x="1540955" y="209581"/>
                    <a:pt x="1540955" y="229413"/>
                  </a:cubicBezTo>
                  <a:cubicBezTo>
                    <a:pt x="1540955" y="232068"/>
                    <a:pt x="1540799" y="234566"/>
                    <a:pt x="1538925" y="236752"/>
                  </a:cubicBezTo>
                  <a:cubicBezTo>
                    <a:pt x="1538768" y="237689"/>
                    <a:pt x="1538613" y="238626"/>
                    <a:pt x="1538456" y="239563"/>
                  </a:cubicBezTo>
                  <a:cubicBezTo>
                    <a:pt x="1538456" y="242218"/>
                    <a:pt x="1538300" y="244873"/>
                    <a:pt x="1538456" y="247527"/>
                  </a:cubicBezTo>
                  <a:cubicBezTo>
                    <a:pt x="1538612" y="250338"/>
                    <a:pt x="1536739" y="249870"/>
                    <a:pt x="1535177" y="249870"/>
                  </a:cubicBezTo>
                  <a:cubicBezTo>
                    <a:pt x="1505664" y="249870"/>
                    <a:pt x="1476150" y="249713"/>
                    <a:pt x="1446636" y="249869"/>
                  </a:cubicBezTo>
                  <a:cubicBezTo>
                    <a:pt x="1443357" y="249869"/>
                    <a:pt x="1442733" y="248620"/>
                    <a:pt x="1442733" y="245653"/>
                  </a:cubicBezTo>
                  <a:cubicBezTo>
                    <a:pt x="1442732" y="241593"/>
                    <a:pt x="1442576" y="237533"/>
                    <a:pt x="1442420" y="233473"/>
                  </a:cubicBezTo>
                  <a:cubicBezTo>
                    <a:pt x="1442420" y="231911"/>
                    <a:pt x="1442576" y="230506"/>
                    <a:pt x="1442576" y="228945"/>
                  </a:cubicBezTo>
                  <a:cubicBezTo>
                    <a:pt x="1441952" y="223791"/>
                    <a:pt x="1442421" y="218482"/>
                    <a:pt x="1442421" y="213329"/>
                  </a:cubicBezTo>
                  <a:cubicBezTo>
                    <a:pt x="1442420" y="206770"/>
                    <a:pt x="1442421" y="200212"/>
                    <a:pt x="1442420" y="193653"/>
                  </a:cubicBezTo>
                  <a:cubicBezTo>
                    <a:pt x="1441015" y="191467"/>
                    <a:pt x="1440703" y="188969"/>
                    <a:pt x="1440703" y="186470"/>
                  </a:cubicBezTo>
                  <a:cubicBezTo>
                    <a:pt x="1440546" y="175070"/>
                    <a:pt x="1440546" y="163827"/>
                    <a:pt x="1440703" y="152428"/>
                  </a:cubicBezTo>
                  <a:cubicBezTo>
                    <a:pt x="1440703" y="149929"/>
                    <a:pt x="1440858" y="147431"/>
                    <a:pt x="1442421" y="145245"/>
                  </a:cubicBezTo>
                  <a:cubicBezTo>
                    <a:pt x="1442421" y="138374"/>
                    <a:pt x="1442421" y="131346"/>
                    <a:pt x="1442421" y="124319"/>
                  </a:cubicBezTo>
                  <a:cubicBezTo>
                    <a:pt x="1442420" y="121196"/>
                    <a:pt x="1442420" y="117917"/>
                    <a:pt x="1442576" y="114794"/>
                  </a:cubicBezTo>
                  <a:cubicBezTo>
                    <a:pt x="1442577" y="112451"/>
                    <a:pt x="1442576" y="110265"/>
                    <a:pt x="1442576" y="108079"/>
                  </a:cubicBezTo>
                  <a:cubicBezTo>
                    <a:pt x="1444138" y="103551"/>
                    <a:pt x="1440859" y="99334"/>
                    <a:pt x="1442108" y="94806"/>
                  </a:cubicBezTo>
                  <a:cubicBezTo>
                    <a:pt x="1441015" y="83094"/>
                    <a:pt x="1438204" y="79971"/>
                    <a:pt x="1426024" y="77160"/>
                  </a:cubicBezTo>
                  <a:cubicBezTo>
                    <a:pt x="1423057" y="76535"/>
                    <a:pt x="1419934" y="76223"/>
                    <a:pt x="1416967" y="75755"/>
                  </a:cubicBezTo>
                  <a:cubicBezTo>
                    <a:pt x="1405100" y="75442"/>
                    <a:pt x="1393232" y="75130"/>
                    <a:pt x="1381363" y="75130"/>
                  </a:cubicBezTo>
                  <a:cubicBezTo>
                    <a:pt x="1377303" y="75130"/>
                    <a:pt x="1376679" y="73412"/>
                    <a:pt x="1376835" y="69977"/>
                  </a:cubicBezTo>
                  <a:cubicBezTo>
                    <a:pt x="1377147" y="64355"/>
                    <a:pt x="1377460" y="58577"/>
                    <a:pt x="1376835" y="52956"/>
                  </a:cubicBezTo>
                  <a:cubicBezTo>
                    <a:pt x="1376367" y="47178"/>
                    <a:pt x="1378709" y="45304"/>
                    <a:pt x="1384018" y="45929"/>
                  </a:cubicBezTo>
                  <a:cubicBezTo>
                    <a:pt x="1389639" y="44367"/>
                    <a:pt x="1395730" y="44367"/>
                    <a:pt x="1401195" y="42025"/>
                  </a:cubicBezTo>
                  <a:cubicBezTo>
                    <a:pt x="1404630" y="39370"/>
                    <a:pt x="1409003" y="38745"/>
                    <a:pt x="1413063" y="37809"/>
                  </a:cubicBezTo>
                  <a:cubicBezTo>
                    <a:pt x="1425556" y="34841"/>
                    <a:pt x="1437580" y="30782"/>
                    <a:pt x="1449135" y="25472"/>
                  </a:cubicBezTo>
                  <a:cubicBezTo>
                    <a:pt x="1452259" y="24067"/>
                    <a:pt x="1455382" y="22974"/>
                    <a:pt x="1458661" y="22818"/>
                  </a:cubicBezTo>
                  <a:cubicBezTo>
                    <a:pt x="1461940" y="21100"/>
                    <a:pt x="1465844" y="20007"/>
                    <a:pt x="1468499" y="17508"/>
                  </a:cubicBezTo>
                  <a:cubicBezTo>
                    <a:pt x="1478180" y="8451"/>
                    <a:pt x="1489579" y="6421"/>
                    <a:pt x="1502228" y="7826"/>
                  </a:cubicBezTo>
                  <a:cubicBezTo>
                    <a:pt x="1504414" y="7983"/>
                    <a:pt x="1506444" y="7670"/>
                    <a:pt x="1508630" y="7670"/>
                  </a:cubicBezTo>
                  <a:cubicBezTo>
                    <a:pt x="1515657" y="7826"/>
                    <a:pt x="1522685" y="8295"/>
                    <a:pt x="1529711" y="7826"/>
                  </a:cubicBezTo>
                  <a:close/>
                  <a:moveTo>
                    <a:pt x="1772162" y="40534"/>
                  </a:moveTo>
                  <a:cubicBezTo>
                    <a:pt x="1768570" y="41002"/>
                    <a:pt x="1769351" y="43813"/>
                    <a:pt x="1769039" y="45999"/>
                  </a:cubicBezTo>
                  <a:cubicBezTo>
                    <a:pt x="1768726" y="48029"/>
                    <a:pt x="1769039" y="50528"/>
                    <a:pt x="1771381" y="50059"/>
                  </a:cubicBezTo>
                  <a:cubicBezTo>
                    <a:pt x="1773410" y="49434"/>
                    <a:pt x="1776221" y="47248"/>
                    <a:pt x="1776690" y="45218"/>
                  </a:cubicBezTo>
                  <a:cubicBezTo>
                    <a:pt x="1777314" y="42876"/>
                    <a:pt x="1774348" y="41471"/>
                    <a:pt x="1772162" y="40534"/>
                  </a:cubicBezTo>
                  <a:close/>
                  <a:moveTo>
                    <a:pt x="1670816" y="13675"/>
                  </a:moveTo>
                  <a:cubicBezTo>
                    <a:pt x="1667849" y="14455"/>
                    <a:pt x="1663633" y="14924"/>
                    <a:pt x="1665508" y="19765"/>
                  </a:cubicBezTo>
                  <a:cubicBezTo>
                    <a:pt x="1668162" y="26636"/>
                    <a:pt x="1673159" y="32101"/>
                    <a:pt x="1677687" y="37723"/>
                  </a:cubicBezTo>
                  <a:cubicBezTo>
                    <a:pt x="1678936" y="39128"/>
                    <a:pt x="1680967" y="39441"/>
                    <a:pt x="1682840" y="38035"/>
                  </a:cubicBezTo>
                  <a:cubicBezTo>
                    <a:pt x="1684714" y="36630"/>
                    <a:pt x="1683777" y="35693"/>
                    <a:pt x="1682529" y="34131"/>
                  </a:cubicBezTo>
                  <a:cubicBezTo>
                    <a:pt x="1680810" y="32101"/>
                    <a:pt x="1681279" y="29759"/>
                    <a:pt x="1682685" y="27572"/>
                  </a:cubicBezTo>
                  <a:cubicBezTo>
                    <a:pt x="1684402" y="24762"/>
                    <a:pt x="1684558" y="21951"/>
                    <a:pt x="1682684" y="19296"/>
                  </a:cubicBezTo>
                  <a:cubicBezTo>
                    <a:pt x="1679561" y="18516"/>
                    <a:pt x="1679874" y="24449"/>
                    <a:pt x="1676282" y="22263"/>
                  </a:cubicBezTo>
                  <a:cubicBezTo>
                    <a:pt x="1674565" y="21326"/>
                    <a:pt x="1673315" y="19765"/>
                    <a:pt x="1673627" y="17735"/>
                  </a:cubicBezTo>
                  <a:cubicBezTo>
                    <a:pt x="1674096" y="15236"/>
                    <a:pt x="1674720" y="12582"/>
                    <a:pt x="1670816" y="13675"/>
                  </a:cubicBezTo>
                  <a:close/>
                  <a:moveTo>
                    <a:pt x="1714598" y="3661"/>
                  </a:moveTo>
                  <a:cubicBezTo>
                    <a:pt x="1727814" y="4618"/>
                    <a:pt x="1740930" y="6648"/>
                    <a:pt x="1753891" y="10395"/>
                  </a:cubicBezTo>
                  <a:cubicBezTo>
                    <a:pt x="1756546" y="11176"/>
                    <a:pt x="1759201" y="12269"/>
                    <a:pt x="1761856" y="13206"/>
                  </a:cubicBezTo>
                  <a:cubicBezTo>
                    <a:pt x="1765291" y="15236"/>
                    <a:pt x="1769039" y="17110"/>
                    <a:pt x="1771537" y="20389"/>
                  </a:cubicBezTo>
                  <a:cubicBezTo>
                    <a:pt x="1772317" y="20545"/>
                    <a:pt x="1772787" y="21014"/>
                    <a:pt x="1773410" y="21482"/>
                  </a:cubicBezTo>
                  <a:cubicBezTo>
                    <a:pt x="1772631" y="21483"/>
                    <a:pt x="1771850" y="21483"/>
                    <a:pt x="1770912" y="21639"/>
                  </a:cubicBezTo>
                  <a:cubicBezTo>
                    <a:pt x="1772786" y="24762"/>
                    <a:pt x="1776847" y="25543"/>
                    <a:pt x="1778565" y="29447"/>
                  </a:cubicBezTo>
                  <a:cubicBezTo>
                    <a:pt x="1779969" y="32570"/>
                    <a:pt x="1780595" y="28197"/>
                    <a:pt x="1781688" y="27416"/>
                  </a:cubicBezTo>
                  <a:cubicBezTo>
                    <a:pt x="1781375" y="27104"/>
                    <a:pt x="1781063" y="26948"/>
                    <a:pt x="1780907" y="26636"/>
                  </a:cubicBezTo>
                  <a:cubicBezTo>
                    <a:pt x="1781375" y="26636"/>
                    <a:pt x="1781843" y="26636"/>
                    <a:pt x="1782468" y="26480"/>
                  </a:cubicBezTo>
                  <a:cubicBezTo>
                    <a:pt x="1790120" y="29446"/>
                    <a:pt x="1794336" y="39128"/>
                    <a:pt x="1791212" y="47404"/>
                  </a:cubicBezTo>
                  <a:cubicBezTo>
                    <a:pt x="1790276" y="49747"/>
                    <a:pt x="1789027" y="51933"/>
                    <a:pt x="1790588" y="54275"/>
                  </a:cubicBezTo>
                  <a:cubicBezTo>
                    <a:pt x="1790588" y="54900"/>
                    <a:pt x="1790432" y="55368"/>
                    <a:pt x="1790276" y="55993"/>
                  </a:cubicBezTo>
                  <a:cubicBezTo>
                    <a:pt x="1793086" y="60209"/>
                    <a:pt x="1792618" y="68642"/>
                    <a:pt x="1801676" y="64426"/>
                  </a:cubicBezTo>
                  <a:cubicBezTo>
                    <a:pt x="1801675" y="64113"/>
                    <a:pt x="1801675" y="63957"/>
                    <a:pt x="1801675" y="63801"/>
                  </a:cubicBezTo>
                  <a:cubicBezTo>
                    <a:pt x="1802612" y="63957"/>
                    <a:pt x="1803549" y="64113"/>
                    <a:pt x="1804486" y="64113"/>
                  </a:cubicBezTo>
                  <a:cubicBezTo>
                    <a:pt x="1806360" y="77699"/>
                    <a:pt x="1806204" y="91441"/>
                    <a:pt x="1806204" y="105026"/>
                  </a:cubicBezTo>
                  <a:cubicBezTo>
                    <a:pt x="1806203" y="108306"/>
                    <a:pt x="1806829" y="111741"/>
                    <a:pt x="1804642" y="114708"/>
                  </a:cubicBezTo>
                  <a:cubicBezTo>
                    <a:pt x="1804173" y="115489"/>
                    <a:pt x="1803706" y="116426"/>
                    <a:pt x="1803237" y="117207"/>
                  </a:cubicBezTo>
                  <a:cubicBezTo>
                    <a:pt x="1802924" y="116738"/>
                    <a:pt x="1802456" y="116426"/>
                    <a:pt x="1801988" y="116113"/>
                  </a:cubicBezTo>
                  <a:cubicBezTo>
                    <a:pt x="1799801" y="117831"/>
                    <a:pt x="1800270" y="125951"/>
                    <a:pt x="1794648" y="118768"/>
                  </a:cubicBezTo>
                  <a:cubicBezTo>
                    <a:pt x="1793399" y="117207"/>
                    <a:pt x="1790900" y="118456"/>
                    <a:pt x="1789495" y="119549"/>
                  </a:cubicBezTo>
                  <a:cubicBezTo>
                    <a:pt x="1788089" y="120642"/>
                    <a:pt x="1787934" y="122516"/>
                    <a:pt x="1788870" y="124078"/>
                  </a:cubicBezTo>
                  <a:cubicBezTo>
                    <a:pt x="1789807" y="125639"/>
                    <a:pt x="1790901" y="127045"/>
                    <a:pt x="1791994" y="128606"/>
                  </a:cubicBezTo>
                  <a:cubicBezTo>
                    <a:pt x="1792931" y="128450"/>
                    <a:pt x="1794024" y="128294"/>
                    <a:pt x="1794961" y="127981"/>
                  </a:cubicBezTo>
                  <a:cubicBezTo>
                    <a:pt x="1795273" y="128138"/>
                    <a:pt x="1795429" y="128294"/>
                    <a:pt x="1795586" y="128294"/>
                  </a:cubicBezTo>
                  <a:cubicBezTo>
                    <a:pt x="1806048" y="129231"/>
                    <a:pt x="1805891" y="129231"/>
                    <a:pt x="1806672" y="139849"/>
                  </a:cubicBezTo>
                  <a:cubicBezTo>
                    <a:pt x="1806828" y="159213"/>
                    <a:pt x="1806204" y="178576"/>
                    <a:pt x="1805423" y="197940"/>
                  </a:cubicBezTo>
                  <a:cubicBezTo>
                    <a:pt x="1805267" y="212462"/>
                    <a:pt x="1796835" y="222144"/>
                    <a:pt x="1786372" y="230576"/>
                  </a:cubicBezTo>
                  <a:cubicBezTo>
                    <a:pt x="1769820" y="243850"/>
                    <a:pt x="1750144" y="248847"/>
                    <a:pt x="1729688" y="251814"/>
                  </a:cubicBezTo>
                  <a:cubicBezTo>
                    <a:pt x="1700642" y="256030"/>
                    <a:pt x="1671441" y="254624"/>
                    <a:pt x="1642396" y="250565"/>
                  </a:cubicBezTo>
                  <a:cubicBezTo>
                    <a:pt x="1633339" y="247910"/>
                    <a:pt x="1624125" y="245880"/>
                    <a:pt x="1615538" y="242132"/>
                  </a:cubicBezTo>
                  <a:cubicBezTo>
                    <a:pt x="1605231" y="237603"/>
                    <a:pt x="1596174" y="231513"/>
                    <a:pt x="1588991" y="222768"/>
                  </a:cubicBezTo>
                  <a:cubicBezTo>
                    <a:pt x="1587585" y="221988"/>
                    <a:pt x="1586960" y="220895"/>
                    <a:pt x="1586805" y="219333"/>
                  </a:cubicBezTo>
                  <a:cubicBezTo>
                    <a:pt x="1586805" y="219333"/>
                    <a:pt x="1586805" y="219177"/>
                    <a:pt x="1586805" y="219021"/>
                  </a:cubicBezTo>
                  <a:cubicBezTo>
                    <a:pt x="1580559" y="210120"/>
                    <a:pt x="1578684" y="199970"/>
                    <a:pt x="1577904" y="189351"/>
                  </a:cubicBezTo>
                  <a:cubicBezTo>
                    <a:pt x="1577591" y="185916"/>
                    <a:pt x="1578841" y="184666"/>
                    <a:pt x="1582276" y="184667"/>
                  </a:cubicBezTo>
                  <a:cubicBezTo>
                    <a:pt x="1584775" y="184666"/>
                    <a:pt x="1587116" y="184666"/>
                    <a:pt x="1589616" y="184666"/>
                  </a:cubicBezTo>
                  <a:cubicBezTo>
                    <a:pt x="1589772" y="184510"/>
                    <a:pt x="1589927" y="184510"/>
                    <a:pt x="1590084" y="184510"/>
                  </a:cubicBezTo>
                  <a:cubicBezTo>
                    <a:pt x="1592426" y="183886"/>
                    <a:pt x="1594769" y="184042"/>
                    <a:pt x="1597111" y="184042"/>
                  </a:cubicBezTo>
                  <a:cubicBezTo>
                    <a:pt x="1618348" y="184042"/>
                    <a:pt x="1639741" y="184198"/>
                    <a:pt x="1660978" y="183886"/>
                  </a:cubicBezTo>
                  <a:cubicBezTo>
                    <a:pt x="1663321" y="183886"/>
                    <a:pt x="1665351" y="184042"/>
                    <a:pt x="1667225" y="184510"/>
                  </a:cubicBezTo>
                  <a:cubicBezTo>
                    <a:pt x="1667849" y="184510"/>
                    <a:pt x="1668630" y="184510"/>
                    <a:pt x="1669254" y="184510"/>
                  </a:cubicBezTo>
                  <a:cubicBezTo>
                    <a:pt x="1674876" y="184510"/>
                    <a:pt x="1674096" y="187477"/>
                    <a:pt x="1673627" y="190444"/>
                  </a:cubicBezTo>
                  <a:cubicBezTo>
                    <a:pt x="1673784" y="191069"/>
                    <a:pt x="1674096" y="191693"/>
                    <a:pt x="1674252" y="192318"/>
                  </a:cubicBezTo>
                  <a:cubicBezTo>
                    <a:pt x="1675501" y="194816"/>
                    <a:pt x="1675501" y="197627"/>
                    <a:pt x="1675501" y="200438"/>
                  </a:cubicBezTo>
                  <a:cubicBezTo>
                    <a:pt x="1675969" y="209808"/>
                    <a:pt x="1678624" y="212618"/>
                    <a:pt x="1688774" y="214024"/>
                  </a:cubicBezTo>
                  <a:cubicBezTo>
                    <a:pt x="1707357" y="213868"/>
                    <a:pt x="1710324" y="210432"/>
                    <a:pt x="1708919" y="191381"/>
                  </a:cubicBezTo>
                  <a:cubicBezTo>
                    <a:pt x="1708138" y="180138"/>
                    <a:pt x="1708606" y="168738"/>
                    <a:pt x="1708919" y="157964"/>
                  </a:cubicBezTo>
                  <a:cubicBezTo>
                    <a:pt x="1673159" y="177015"/>
                    <a:pt x="1637243" y="175453"/>
                    <a:pt x="1601015" y="159057"/>
                  </a:cubicBezTo>
                  <a:cubicBezTo>
                    <a:pt x="1592114" y="153435"/>
                    <a:pt x="1583681" y="147345"/>
                    <a:pt x="1580089" y="136570"/>
                  </a:cubicBezTo>
                  <a:cubicBezTo>
                    <a:pt x="1576342" y="124077"/>
                    <a:pt x="1575249" y="111429"/>
                    <a:pt x="1575873" y="98468"/>
                  </a:cubicBezTo>
                  <a:cubicBezTo>
                    <a:pt x="1575718" y="88161"/>
                    <a:pt x="1575405" y="77855"/>
                    <a:pt x="1576030" y="67549"/>
                  </a:cubicBezTo>
                  <a:cubicBezTo>
                    <a:pt x="1578060" y="58023"/>
                    <a:pt x="1577279" y="47873"/>
                    <a:pt x="1582901" y="39284"/>
                  </a:cubicBezTo>
                  <a:cubicBezTo>
                    <a:pt x="1585711" y="34756"/>
                    <a:pt x="1588366" y="29915"/>
                    <a:pt x="1593675" y="27729"/>
                  </a:cubicBezTo>
                  <a:cubicBezTo>
                    <a:pt x="1617568" y="9146"/>
                    <a:pt x="1645676" y="4618"/>
                    <a:pt x="1674721" y="3368"/>
                  </a:cubicBezTo>
                  <a:cubicBezTo>
                    <a:pt x="1688072" y="2822"/>
                    <a:pt x="1701384" y="2705"/>
                    <a:pt x="1714598" y="3661"/>
                  </a:cubicBezTo>
                  <a:close/>
                </a:path>
              </a:pathLst>
            </a:custGeom>
            <a:solidFill>
              <a:schemeClr val="accent1"/>
            </a:solidFill>
            <a:ln w="31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C4F853E-A1C1-49A1-817A-66A2EE5B1400}"/>
                </a:ext>
              </a:extLst>
            </p:cNvPr>
            <p:cNvGrpSpPr/>
            <p:nvPr/>
          </p:nvGrpSpPr>
          <p:grpSpPr>
            <a:xfrm>
              <a:off x="2594237" y="1896386"/>
              <a:ext cx="5025399" cy="984360"/>
              <a:chOff x="2594237" y="1896386"/>
              <a:chExt cx="5025399" cy="984360"/>
            </a:xfrm>
            <a:solidFill>
              <a:schemeClr val="accent3"/>
            </a:solidFill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82BDB2-3A8A-46E9-9742-8CE840A02BA8}"/>
                  </a:ext>
                </a:extLst>
              </p:cNvPr>
              <p:cNvSpPr/>
              <p:nvPr/>
            </p:nvSpPr>
            <p:spPr>
              <a:xfrm>
                <a:off x="2669302" y="1953352"/>
                <a:ext cx="1488049" cy="869775"/>
              </a:xfrm>
              <a:custGeom>
                <a:avLst/>
                <a:gdLst>
                  <a:gd name="connsiteX0" fmla="*/ 927808 w 1207061"/>
                  <a:gd name="connsiteY0" fmla="*/ 678633 h 705535"/>
                  <a:gd name="connsiteX1" fmla="*/ 922200 w 1207061"/>
                  <a:gd name="connsiteY1" fmla="*/ 680697 h 705535"/>
                  <a:gd name="connsiteX2" fmla="*/ 934035 w 1207061"/>
                  <a:gd name="connsiteY2" fmla="*/ 679871 h 705535"/>
                  <a:gd name="connsiteX3" fmla="*/ 927808 w 1207061"/>
                  <a:gd name="connsiteY3" fmla="*/ 678633 h 705535"/>
                  <a:gd name="connsiteX4" fmla="*/ 1085686 w 1207061"/>
                  <a:gd name="connsiteY4" fmla="*/ 668311 h 705535"/>
                  <a:gd name="connsiteX5" fmla="*/ 1084859 w 1207061"/>
                  <a:gd name="connsiteY5" fmla="*/ 679871 h 705535"/>
                  <a:gd name="connsiteX6" fmla="*/ 1086236 w 1207061"/>
                  <a:gd name="connsiteY6" fmla="*/ 691431 h 705535"/>
                  <a:gd name="connsiteX7" fmla="*/ 1093667 w 1207061"/>
                  <a:gd name="connsiteY7" fmla="*/ 689504 h 705535"/>
                  <a:gd name="connsiteX8" fmla="*/ 1099447 w 1207061"/>
                  <a:gd name="connsiteY8" fmla="*/ 674642 h 705535"/>
                  <a:gd name="connsiteX9" fmla="*/ 1085686 w 1207061"/>
                  <a:gd name="connsiteY9" fmla="*/ 668311 h 705535"/>
                  <a:gd name="connsiteX10" fmla="*/ 10096 w 1207061"/>
                  <a:gd name="connsiteY10" fmla="*/ 574184 h 705535"/>
                  <a:gd name="connsiteX11" fmla="*/ 8720 w 1207061"/>
                  <a:gd name="connsiteY11" fmla="*/ 593725 h 705535"/>
                  <a:gd name="connsiteX12" fmla="*/ 17802 w 1207061"/>
                  <a:gd name="connsiteY12" fmla="*/ 582991 h 705535"/>
                  <a:gd name="connsiteX13" fmla="*/ 10096 w 1207061"/>
                  <a:gd name="connsiteY13" fmla="*/ 574184 h 705535"/>
                  <a:gd name="connsiteX14" fmla="*/ 85783 w 1207061"/>
                  <a:gd name="connsiteY14" fmla="*/ 13546 h 705535"/>
                  <a:gd name="connsiteX15" fmla="*/ 79178 w 1207061"/>
                  <a:gd name="connsiteY15" fmla="*/ 28408 h 705535"/>
                  <a:gd name="connsiteX16" fmla="*/ 86334 w 1207061"/>
                  <a:gd name="connsiteY16" fmla="*/ 34739 h 705535"/>
                  <a:gd name="connsiteX17" fmla="*/ 95417 w 1207061"/>
                  <a:gd name="connsiteY17" fmla="*/ 23454 h 705535"/>
                  <a:gd name="connsiteX18" fmla="*/ 85783 w 1207061"/>
                  <a:gd name="connsiteY18" fmla="*/ 13546 h 705535"/>
                  <a:gd name="connsiteX19" fmla="*/ 449910 w 1207061"/>
                  <a:gd name="connsiteY19" fmla="*/ 5289 h 705535"/>
                  <a:gd name="connsiteX20" fmla="*/ 441378 w 1207061"/>
                  <a:gd name="connsiteY20" fmla="*/ 7491 h 705535"/>
                  <a:gd name="connsiteX21" fmla="*/ 436423 w 1207061"/>
                  <a:gd name="connsiteY21" fmla="*/ 12170 h 705535"/>
                  <a:gd name="connsiteX22" fmla="*/ 446607 w 1207061"/>
                  <a:gd name="connsiteY22" fmla="*/ 24280 h 705535"/>
                  <a:gd name="connsiteX23" fmla="*/ 464221 w 1207061"/>
                  <a:gd name="connsiteY23" fmla="*/ 17674 h 705535"/>
                  <a:gd name="connsiteX24" fmla="*/ 449910 w 1207061"/>
                  <a:gd name="connsiteY24" fmla="*/ 5289 h 705535"/>
                  <a:gd name="connsiteX25" fmla="*/ 257250 w 1207061"/>
                  <a:gd name="connsiteY25" fmla="*/ 1436 h 705535"/>
                  <a:gd name="connsiteX26" fmla="*/ 460368 w 1207061"/>
                  <a:gd name="connsiteY26" fmla="*/ 1436 h 705535"/>
                  <a:gd name="connsiteX27" fmla="*/ 474955 w 1207061"/>
                  <a:gd name="connsiteY27" fmla="*/ 3913 h 705535"/>
                  <a:gd name="connsiteX28" fmla="*/ 466973 w 1207061"/>
                  <a:gd name="connsiteY28" fmla="*/ 5014 h 705535"/>
                  <a:gd name="connsiteX29" fmla="*/ 477708 w 1207061"/>
                  <a:gd name="connsiteY29" fmla="*/ 18500 h 705535"/>
                  <a:gd name="connsiteX30" fmla="*/ 487065 w 1207061"/>
                  <a:gd name="connsiteY30" fmla="*/ 43821 h 705535"/>
                  <a:gd name="connsiteX31" fmla="*/ 408901 w 1207061"/>
                  <a:gd name="connsiteY31" fmla="*/ 44372 h 705535"/>
                  <a:gd name="connsiteX32" fmla="*/ 397066 w 1207061"/>
                  <a:gd name="connsiteY32" fmla="*/ 39968 h 705535"/>
                  <a:gd name="connsiteX33" fmla="*/ 392937 w 1207061"/>
                  <a:gd name="connsiteY33" fmla="*/ 43546 h 705535"/>
                  <a:gd name="connsiteX34" fmla="*/ 110003 w 1207061"/>
                  <a:gd name="connsiteY34" fmla="*/ 43821 h 705535"/>
                  <a:gd name="connsiteX35" fmla="*/ 101747 w 1207061"/>
                  <a:gd name="connsiteY35" fmla="*/ 39968 h 705535"/>
                  <a:gd name="connsiteX36" fmla="*/ 43123 w 1207061"/>
                  <a:gd name="connsiteY36" fmla="*/ 96114 h 705535"/>
                  <a:gd name="connsiteX37" fmla="*/ 43674 w 1207061"/>
                  <a:gd name="connsiteY37" fmla="*/ 335011 h 705535"/>
                  <a:gd name="connsiteX38" fmla="*/ 43674 w 1207061"/>
                  <a:gd name="connsiteY38" fmla="*/ 605009 h 705535"/>
                  <a:gd name="connsiteX39" fmla="*/ 101747 w 1207061"/>
                  <a:gd name="connsiteY39" fmla="*/ 662256 h 705535"/>
                  <a:gd name="connsiteX40" fmla="*/ 260553 w 1207061"/>
                  <a:gd name="connsiteY40" fmla="*/ 661431 h 705535"/>
                  <a:gd name="connsiteX41" fmla="*/ 291654 w 1207061"/>
                  <a:gd name="connsiteY41" fmla="*/ 673265 h 705535"/>
                  <a:gd name="connsiteX42" fmla="*/ 293856 w 1207061"/>
                  <a:gd name="connsiteY42" fmla="*/ 662807 h 705535"/>
                  <a:gd name="connsiteX43" fmla="*/ 315874 w 1207061"/>
                  <a:gd name="connsiteY43" fmla="*/ 662532 h 705535"/>
                  <a:gd name="connsiteX44" fmla="*/ 327433 w 1207061"/>
                  <a:gd name="connsiteY44" fmla="*/ 668862 h 705535"/>
                  <a:gd name="connsiteX45" fmla="*/ 337066 w 1207061"/>
                  <a:gd name="connsiteY45" fmla="*/ 690054 h 705535"/>
                  <a:gd name="connsiteX46" fmla="*/ 344222 w 1207061"/>
                  <a:gd name="connsiteY46" fmla="*/ 694183 h 705535"/>
                  <a:gd name="connsiteX47" fmla="*/ 346424 w 1207061"/>
                  <a:gd name="connsiteY47" fmla="*/ 687577 h 705535"/>
                  <a:gd name="connsiteX48" fmla="*/ 351653 w 1207061"/>
                  <a:gd name="connsiteY48" fmla="*/ 681247 h 705535"/>
                  <a:gd name="connsiteX49" fmla="*/ 370919 w 1207061"/>
                  <a:gd name="connsiteY49" fmla="*/ 668036 h 705535"/>
                  <a:gd name="connsiteX50" fmla="*/ 384956 w 1207061"/>
                  <a:gd name="connsiteY50" fmla="*/ 661706 h 705535"/>
                  <a:gd name="connsiteX51" fmla="*/ 671743 w 1207061"/>
                  <a:gd name="connsiteY51" fmla="*/ 661981 h 705535"/>
                  <a:gd name="connsiteX52" fmla="*/ 683853 w 1207061"/>
                  <a:gd name="connsiteY52" fmla="*/ 669963 h 705535"/>
                  <a:gd name="connsiteX53" fmla="*/ 693211 w 1207061"/>
                  <a:gd name="connsiteY53" fmla="*/ 668311 h 705535"/>
                  <a:gd name="connsiteX54" fmla="*/ 705321 w 1207061"/>
                  <a:gd name="connsiteY54" fmla="*/ 661981 h 705535"/>
                  <a:gd name="connsiteX55" fmla="*/ 811559 w 1207061"/>
                  <a:gd name="connsiteY55" fmla="*/ 662256 h 705535"/>
                  <a:gd name="connsiteX56" fmla="*/ 815962 w 1207061"/>
                  <a:gd name="connsiteY56" fmla="*/ 670788 h 705535"/>
                  <a:gd name="connsiteX57" fmla="*/ 824494 w 1207061"/>
                  <a:gd name="connsiteY57" fmla="*/ 663357 h 705535"/>
                  <a:gd name="connsiteX58" fmla="*/ 833301 w 1207061"/>
                  <a:gd name="connsiteY58" fmla="*/ 673541 h 705535"/>
                  <a:gd name="connsiteX59" fmla="*/ 847613 w 1207061"/>
                  <a:gd name="connsiteY59" fmla="*/ 661981 h 705535"/>
                  <a:gd name="connsiteX60" fmla="*/ 901834 w 1207061"/>
                  <a:gd name="connsiteY60" fmla="*/ 662256 h 705535"/>
                  <a:gd name="connsiteX61" fmla="*/ 910916 w 1207061"/>
                  <a:gd name="connsiteY61" fmla="*/ 669412 h 705535"/>
                  <a:gd name="connsiteX62" fmla="*/ 919448 w 1207061"/>
                  <a:gd name="connsiteY62" fmla="*/ 679596 h 705535"/>
                  <a:gd name="connsiteX63" fmla="*/ 918622 w 1207061"/>
                  <a:gd name="connsiteY63" fmla="*/ 662256 h 705535"/>
                  <a:gd name="connsiteX64" fmla="*/ 962934 w 1207061"/>
                  <a:gd name="connsiteY64" fmla="*/ 666385 h 705535"/>
                  <a:gd name="connsiteX65" fmla="*/ 975870 w 1207061"/>
                  <a:gd name="connsiteY65" fmla="*/ 665284 h 705535"/>
                  <a:gd name="connsiteX66" fmla="*/ 987154 w 1207061"/>
                  <a:gd name="connsiteY66" fmla="*/ 661981 h 705535"/>
                  <a:gd name="connsiteX67" fmla="*/ 1196602 w 1207061"/>
                  <a:gd name="connsiteY67" fmla="*/ 661706 h 705535"/>
                  <a:gd name="connsiteX68" fmla="*/ 1205685 w 1207061"/>
                  <a:gd name="connsiteY68" fmla="*/ 671339 h 705535"/>
                  <a:gd name="connsiteX69" fmla="*/ 1172932 w 1207061"/>
                  <a:gd name="connsiteY69" fmla="*/ 704366 h 705535"/>
                  <a:gd name="connsiteX70" fmla="*/ 1022108 w 1207061"/>
                  <a:gd name="connsiteY70" fmla="*/ 704366 h 705535"/>
                  <a:gd name="connsiteX71" fmla="*/ 1001466 w 1207061"/>
                  <a:gd name="connsiteY71" fmla="*/ 682073 h 705535"/>
                  <a:gd name="connsiteX72" fmla="*/ 1000089 w 1207061"/>
                  <a:gd name="connsiteY72" fmla="*/ 676843 h 705535"/>
                  <a:gd name="connsiteX73" fmla="*/ 998163 w 1207061"/>
                  <a:gd name="connsiteY73" fmla="*/ 681247 h 705535"/>
                  <a:gd name="connsiteX74" fmla="*/ 996512 w 1207061"/>
                  <a:gd name="connsiteY74" fmla="*/ 688678 h 705535"/>
                  <a:gd name="connsiteX75" fmla="*/ 991833 w 1207061"/>
                  <a:gd name="connsiteY75" fmla="*/ 684550 h 705535"/>
                  <a:gd name="connsiteX76" fmla="*/ 983026 w 1207061"/>
                  <a:gd name="connsiteY76" fmla="*/ 689779 h 705535"/>
                  <a:gd name="connsiteX77" fmla="*/ 980824 w 1207061"/>
                  <a:gd name="connsiteY77" fmla="*/ 698586 h 705535"/>
                  <a:gd name="connsiteX78" fmla="*/ 978071 w 1207061"/>
                  <a:gd name="connsiteY78" fmla="*/ 701889 h 705535"/>
                  <a:gd name="connsiteX79" fmla="*/ 975044 w 1207061"/>
                  <a:gd name="connsiteY79" fmla="*/ 699963 h 705535"/>
                  <a:gd name="connsiteX80" fmla="*/ 961283 w 1207061"/>
                  <a:gd name="connsiteY80" fmla="*/ 697210 h 705535"/>
                  <a:gd name="connsiteX81" fmla="*/ 926604 w 1207061"/>
                  <a:gd name="connsiteY81" fmla="*/ 704366 h 705535"/>
                  <a:gd name="connsiteX82" fmla="*/ 851191 w 1207061"/>
                  <a:gd name="connsiteY82" fmla="*/ 704091 h 705535"/>
                  <a:gd name="connsiteX83" fmla="*/ 842934 w 1207061"/>
                  <a:gd name="connsiteY83" fmla="*/ 697485 h 705535"/>
                  <a:gd name="connsiteX84" fmla="*/ 838806 w 1207061"/>
                  <a:gd name="connsiteY84" fmla="*/ 694733 h 705535"/>
                  <a:gd name="connsiteX85" fmla="*/ 807155 w 1207061"/>
                  <a:gd name="connsiteY85" fmla="*/ 699137 h 705535"/>
                  <a:gd name="connsiteX86" fmla="*/ 664037 w 1207061"/>
                  <a:gd name="connsiteY86" fmla="*/ 704091 h 705535"/>
                  <a:gd name="connsiteX87" fmla="*/ 519542 w 1207061"/>
                  <a:gd name="connsiteY87" fmla="*/ 704366 h 705535"/>
                  <a:gd name="connsiteX88" fmla="*/ 500001 w 1207061"/>
                  <a:gd name="connsiteY88" fmla="*/ 701614 h 705535"/>
                  <a:gd name="connsiteX89" fmla="*/ 482662 w 1207061"/>
                  <a:gd name="connsiteY89" fmla="*/ 704642 h 705535"/>
                  <a:gd name="connsiteX90" fmla="*/ 395965 w 1207061"/>
                  <a:gd name="connsiteY90" fmla="*/ 704366 h 705535"/>
                  <a:gd name="connsiteX91" fmla="*/ 375873 w 1207061"/>
                  <a:gd name="connsiteY91" fmla="*/ 697210 h 705535"/>
                  <a:gd name="connsiteX92" fmla="*/ 368442 w 1207061"/>
                  <a:gd name="connsiteY92" fmla="*/ 696660 h 705535"/>
                  <a:gd name="connsiteX93" fmla="*/ 351653 w 1207061"/>
                  <a:gd name="connsiteY93" fmla="*/ 704091 h 705535"/>
                  <a:gd name="connsiteX94" fmla="*/ 96518 w 1207061"/>
                  <a:gd name="connsiteY94" fmla="*/ 704366 h 705535"/>
                  <a:gd name="connsiteX95" fmla="*/ 2114 w 1207061"/>
                  <a:gd name="connsiteY95" fmla="*/ 632257 h 705535"/>
                  <a:gd name="connsiteX96" fmla="*/ 1564 w 1207061"/>
                  <a:gd name="connsiteY96" fmla="*/ 620972 h 705535"/>
                  <a:gd name="connsiteX97" fmla="*/ 1564 w 1207061"/>
                  <a:gd name="connsiteY97" fmla="*/ 158316 h 705535"/>
                  <a:gd name="connsiteX98" fmla="*/ 2665 w 1207061"/>
                  <a:gd name="connsiteY98" fmla="*/ 145930 h 705535"/>
                  <a:gd name="connsiteX99" fmla="*/ 738 w 1207061"/>
                  <a:gd name="connsiteY99" fmla="*/ 88408 h 705535"/>
                  <a:gd name="connsiteX100" fmla="*/ 15601 w 1207061"/>
                  <a:gd name="connsiteY100" fmla="*/ 81252 h 705535"/>
                  <a:gd name="connsiteX101" fmla="*/ 9546 w 1207061"/>
                  <a:gd name="connsiteY101" fmla="*/ 70793 h 705535"/>
                  <a:gd name="connsiteX102" fmla="*/ 5417 w 1207061"/>
                  <a:gd name="connsiteY102" fmla="*/ 68041 h 705535"/>
                  <a:gd name="connsiteX103" fmla="*/ 27986 w 1207061"/>
                  <a:gd name="connsiteY103" fmla="*/ 30060 h 705535"/>
                  <a:gd name="connsiteX104" fmla="*/ 26610 w 1207061"/>
                  <a:gd name="connsiteY104" fmla="*/ 41619 h 705535"/>
                  <a:gd name="connsiteX105" fmla="*/ 31289 w 1207061"/>
                  <a:gd name="connsiteY105" fmla="*/ 25381 h 705535"/>
                  <a:gd name="connsiteX106" fmla="*/ 77251 w 1207061"/>
                  <a:gd name="connsiteY106" fmla="*/ 4464 h 705535"/>
                  <a:gd name="connsiteX107" fmla="*/ 157618 w 1207061"/>
                  <a:gd name="connsiteY107" fmla="*/ 3363 h 705535"/>
                  <a:gd name="connsiteX108" fmla="*/ 191471 w 1207061"/>
                  <a:gd name="connsiteY108" fmla="*/ 3363 h 705535"/>
                  <a:gd name="connsiteX109" fmla="*/ 194499 w 1207061"/>
                  <a:gd name="connsiteY109" fmla="*/ 10794 h 705535"/>
                  <a:gd name="connsiteX110" fmla="*/ 182939 w 1207061"/>
                  <a:gd name="connsiteY110" fmla="*/ 16298 h 705535"/>
                  <a:gd name="connsiteX111" fmla="*/ 170829 w 1207061"/>
                  <a:gd name="connsiteY111" fmla="*/ 14096 h 705535"/>
                  <a:gd name="connsiteX112" fmla="*/ 166700 w 1207061"/>
                  <a:gd name="connsiteY112" fmla="*/ 17950 h 705535"/>
                  <a:gd name="connsiteX113" fmla="*/ 171104 w 1207061"/>
                  <a:gd name="connsiteY113" fmla="*/ 21528 h 705535"/>
                  <a:gd name="connsiteX114" fmla="*/ 187893 w 1207061"/>
                  <a:gd name="connsiteY114" fmla="*/ 17399 h 705535"/>
                  <a:gd name="connsiteX115" fmla="*/ 207434 w 1207061"/>
                  <a:gd name="connsiteY115" fmla="*/ 9693 h 705535"/>
                  <a:gd name="connsiteX116" fmla="*/ 214865 w 1207061"/>
                  <a:gd name="connsiteY116" fmla="*/ 14922 h 705535"/>
                  <a:gd name="connsiteX117" fmla="*/ 222847 w 1207061"/>
                  <a:gd name="connsiteY117" fmla="*/ 13822 h 705535"/>
                  <a:gd name="connsiteX118" fmla="*/ 224498 w 1207061"/>
                  <a:gd name="connsiteY118" fmla="*/ 12721 h 705535"/>
                  <a:gd name="connsiteX119" fmla="*/ 245140 w 1207061"/>
                  <a:gd name="connsiteY119" fmla="*/ 3087 h 705535"/>
                  <a:gd name="connsiteX120" fmla="*/ 257250 w 1207061"/>
                  <a:gd name="connsiteY120" fmla="*/ 1436 h 705535"/>
                  <a:gd name="connsiteX121" fmla="*/ 863439 w 1207061"/>
                  <a:gd name="connsiteY121" fmla="*/ 954 h 705535"/>
                  <a:gd name="connsiteX122" fmla="*/ 875411 w 1207061"/>
                  <a:gd name="connsiteY122" fmla="*/ 1436 h 705535"/>
                  <a:gd name="connsiteX123" fmla="*/ 1072199 w 1207061"/>
                  <a:gd name="connsiteY123" fmla="*/ 1161 h 705535"/>
                  <a:gd name="connsiteX124" fmla="*/ 1080731 w 1207061"/>
                  <a:gd name="connsiteY124" fmla="*/ 2536 h 705535"/>
                  <a:gd name="connsiteX125" fmla="*/ 1166877 w 1207061"/>
                  <a:gd name="connsiteY125" fmla="*/ 1436 h 705535"/>
                  <a:gd name="connsiteX126" fmla="*/ 1172657 w 1207061"/>
                  <a:gd name="connsiteY126" fmla="*/ 3087 h 705535"/>
                  <a:gd name="connsiteX127" fmla="*/ 1183391 w 1207061"/>
                  <a:gd name="connsiteY127" fmla="*/ 2812 h 705535"/>
                  <a:gd name="connsiteX128" fmla="*/ 1195501 w 1207061"/>
                  <a:gd name="connsiteY128" fmla="*/ 8316 h 705535"/>
                  <a:gd name="connsiteX129" fmla="*/ 1204583 w 1207061"/>
                  <a:gd name="connsiteY129" fmla="*/ 5014 h 705535"/>
                  <a:gd name="connsiteX130" fmla="*/ 1206510 w 1207061"/>
                  <a:gd name="connsiteY130" fmla="*/ 12995 h 705535"/>
                  <a:gd name="connsiteX131" fmla="*/ 1207061 w 1207061"/>
                  <a:gd name="connsiteY131" fmla="*/ 40518 h 705535"/>
                  <a:gd name="connsiteX132" fmla="*/ 1196051 w 1207061"/>
                  <a:gd name="connsiteY132" fmla="*/ 43820 h 705535"/>
                  <a:gd name="connsiteX133" fmla="*/ 1124492 w 1207061"/>
                  <a:gd name="connsiteY133" fmla="*/ 44371 h 705535"/>
                  <a:gd name="connsiteX134" fmla="*/ 1108529 w 1207061"/>
                  <a:gd name="connsiteY134" fmla="*/ 39967 h 705535"/>
                  <a:gd name="connsiteX135" fmla="*/ 1084584 w 1207061"/>
                  <a:gd name="connsiteY135" fmla="*/ 44371 h 705535"/>
                  <a:gd name="connsiteX136" fmla="*/ 1020731 w 1207061"/>
                  <a:gd name="connsiteY136" fmla="*/ 44646 h 705535"/>
                  <a:gd name="connsiteX137" fmla="*/ 910365 w 1207061"/>
                  <a:gd name="connsiteY137" fmla="*/ 43545 h 705535"/>
                  <a:gd name="connsiteX138" fmla="*/ 885319 w 1207061"/>
                  <a:gd name="connsiteY138" fmla="*/ 42719 h 705535"/>
                  <a:gd name="connsiteX139" fmla="*/ 883117 w 1207061"/>
                  <a:gd name="connsiteY139" fmla="*/ 43270 h 705535"/>
                  <a:gd name="connsiteX140" fmla="*/ 883943 w 1207061"/>
                  <a:gd name="connsiteY140" fmla="*/ 39417 h 705535"/>
                  <a:gd name="connsiteX141" fmla="*/ 899356 w 1207061"/>
                  <a:gd name="connsiteY141" fmla="*/ 24555 h 705535"/>
                  <a:gd name="connsiteX142" fmla="*/ 879264 w 1207061"/>
                  <a:gd name="connsiteY142" fmla="*/ 9968 h 705535"/>
                  <a:gd name="connsiteX143" fmla="*/ 851466 w 1207061"/>
                  <a:gd name="connsiteY143" fmla="*/ 3362 h 705535"/>
                  <a:gd name="connsiteX144" fmla="*/ 863439 w 1207061"/>
                  <a:gd name="connsiteY144" fmla="*/ 954 h 705535"/>
                  <a:gd name="connsiteX145" fmla="*/ 489232 w 1207061"/>
                  <a:gd name="connsiteY145" fmla="*/ 25 h 705535"/>
                  <a:gd name="connsiteX146" fmla="*/ 494351 w 1207061"/>
                  <a:gd name="connsiteY146" fmla="*/ 4608 h 705535"/>
                  <a:gd name="connsiteX147" fmla="*/ 494496 w 1207061"/>
                  <a:gd name="connsiteY147" fmla="*/ 4463 h 705535"/>
                  <a:gd name="connsiteX148" fmla="*/ 507432 w 1207061"/>
                  <a:gd name="connsiteY148" fmla="*/ 1436 h 705535"/>
                  <a:gd name="connsiteX149" fmla="*/ 503854 w 1207061"/>
                  <a:gd name="connsiteY149" fmla="*/ 11894 h 705535"/>
                  <a:gd name="connsiteX150" fmla="*/ 514037 w 1207061"/>
                  <a:gd name="connsiteY150" fmla="*/ 14371 h 705535"/>
                  <a:gd name="connsiteX151" fmla="*/ 520918 w 1207061"/>
                  <a:gd name="connsiteY151" fmla="*/ 20151 h 705535"/>
                  <a:gd name="connsiteX152" fmla="*/ 530551 w 1207061"/>
                  <a:gd name="connsiteY152" fmla="*/ 2536 h 705535"/>
                  <a:gd name="connsiteX153" fmla="*/ 556698 w 1207061"/>
                  <a:gd name="connsiteY153" fmla="*/ 4188 h 705535"/>
                  <a:gd name="connsiteX154" fmla="*/ 561686 w 1207061"/>
                  <a:gd name="connsiteY154" fmla="*/ 954 h 705535"/>
                  <a:gd name="connsiteX155" fmla="*/ 567707 w 1207061"/>
                  <a:gd name="connsiteY155" fmla="*/ 1436 h 705535"/>
                  <a:gd name="connsiteX156" fmla="*/ 805779 w 1207061"/>
                  <a:gd name="connsiteY156" fmla="*/ 1436 h 705535"/>
                  <a:gd name="connsiteX157" fmla="*/ 836879 w 1207061"/>
                  <a:gd name="connsiteY157" fmla="*/ 1711 h 705535"/>
                  <a:gd name="connsiteX158" fmla="*/ 837705 w 1207061"/>
                  <a:gd name="connsiteY158" fmla="*/ 2261 h 705535"/>
                  <a:gd name="connsiteX159" fmla="*/ 836053 w 1207061"/>
                  <a:gd name="connsiteY159" fmla="*/ 5014 h 705535"/>
                  <a:gd name="connsiteX160" fmla="*/ 856696 w 1207061"/>
                  <a:gd name="connsiteY160" fmla="*/ 19876 h 705535"/>
                  <a:gd name="connsiteX161" fmla="*/ 865503 w 1207061"/>
                  <a:gd name="connsiteY161" fmla="*/ 23729 h 705535"/>
                  <a:gd name="connsiteX162" fmla="*/ 864677 w 1207061"/>
                  <a:gd name="connsiteY162" fmla="*/ 27857 h 705535"/>
                  <a:gd name="connsiteX163" fmla="*/ 855595 w 1207061"/>
                  <a:gd name="connsiteY163" fmla="*/ 27857 h 705535"/>
                  <a:gd name="connsiteX164" fmla="*/ 841008 w 1207061"/>
                  <a:gd name="connsiteY164" fmla="*/ 29784 h 705535"/>
                  <a:gd name="connsiteX165" fmla="*/ 850916 w 1207061"/>
                  <a:gd name="connsiteY165" fmla="*/ 34738 h 705535"/>
                  <a:gd name="connsiteX166" fmla="*/ 855595 w 1207061"/>
                  <a:gd name="connsiteY166" fmla="*/ 38591 h 705535"/>
                  <a:gd name="connsiteX167" fmla="*/ 850365 w 1207061"/>
                  <a:gd name="connsiteY167" fmla="*/ 43270 h 705535"/>
                  <a:gd name="connsiteX168" fmla="*/ 841558 w 1207061"/>
                  <a:gd name="connsiteY168" fmla="*/ 43545 h 705535"/>
                  <a:gd name="connsiteX169" fmla="*/ 507707 w 1207061"/>
                  <a:gd name="connsiteY169" fmla="*/ 43545 h 705535"/>
                  <a:gd name="connsiteX170" fmla="*/ 497799 w 1207061"/>
                  <a:gd name="connsiteY170" fmla="*/ 43270 h 705535"/>
                  <a:gd name="connsiteX171" fmla="*/ 491744 w 1207061"/>
                  <a:gd name="connsiteY171" fmla="*/ 40243 h 705535"/>
                  <a:gd name="connsiteX172" fmla="*/ 496423 w 1207061"/>
                  <a:gd name="connsiteY172" fmla="*/ 35013 h 705535"/>
                  <a:gd name="connsiteX173" fmla="*/ 494239 w 1207061"/>
                  <a:gd name="connsiteY173" fmla="*/ 4995 h 705535"/>
                  <a:gd name="connsiteX174" fmla="*/ 494221 w 1207061"/>
                  <a:gd name="connsiteY174" fmla="*/ 5014 h 705535"/>
                  <a:gd name="connsiteX175" fmla="*/ 491744 w 1207061"/>
                  <a:gd name="connsiteY175" fmla="*/ 5014 h 705535"/>
                  <a:gd name="connsiteX176" fmla="*/ 480460 w 1207061"/>
                  <a:gd name="connsiteY176" fmla="*/ 4738 h 705535"/>
                  <a:gd name="connsiteX177" fmla="*/ 482111 w 1207061"/>
                  <a:gd name="connsiteY177" fmla="*/ 885 h 705535"/>
                  <a:gd name="connsiteX178" fmla="*/ 489232 w 1207061"/>
                  <a:gd name="connsiteY178" fmla="*/ 25 h 70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207061" h="705535">
                    <a:moveTo>
                      <a:pt x="927808" y="678633"/>
                    </a:moveTo>
                    <a:cubicBezTo>
                      <a:pt x="925847" y="679321"/>
                      <a:pt x="923989" y="680559"/>
                      <a:pt x="922200" y="680697"/>
                    </a:cubicBezTo>
                    <a:cubicBezTo>
                      <a:pt x="925778" y="682073"/>
                      <a:pt x="929631" y="682073"/>
                      <a:pt x="934035" y="679871"/>
                    </a:cubicBezTo>
                    <a:cubicBezTo>
                      <a:pt x="931833" y="677807"/>
                      <a:pt x="929769" y="677944"/>
                      <a:pt x="927808" y="678633"/>
                    </a:cubicBezTo>
                    <a:close/>
                    <a:moveTo>
                      <a:pt x="1085686" y="668311"/>
                    </a:moveTo>
                    <a:cubicBezTo>
                      <a:pt x="1078805" y="670513"/>
                      <a:pt x="1084585" y="676018"/>
                      <a:pt x="1084859" y="679871"/>
                    </a:cubicBezTo>
                    <a:cubicBezTo>
                      <a:pt x="1085410" y="683724"/>
                      <a:pt x="1085686" y="687853"/>
                      <a:pt x="1086236" y="691431"/>
                    </a:cubicBezTo>
                    <a:cubicBezTo>
                      <a:pt x="1089539" y="692532"/>
                      <a:pt x="1091465" y="690054"/>
                      <a:pt x="1093667" y="689504"/>
                    </a:cubicBezTo>
                    <a:cubicBezTo>
                      <a:pt x="1104401" y="686476"/>
                      <a:pt x="1106328" y="682898"/>
                      <a:pt x="1099447" y="674642"/>
                    </a:cubicBezTo>
                    <a:cubicBezTo>
                      <a:pt x="1096144" y="670788"/>
                      <a:pt x="1090639" y="666660"/>
                      <a:pt x="1085686" y="668311"/>
                    </a:cubicBezTo>
                    <a:close/>
                    <a:moveTo>
                      <a:pt x="10096" y="574184"/>
                    </a:moveTo>
                    <a:cubicBezTo>
                      <a:pt x="4591" y="578312"/>
                      <a:pt x="8720" y="586294"/>
                      <a:pt x="8720" y="593725"/>
                    </a:cubicBezTo>
                    <a:cubicBezTo>
                      <a:pt x="13123" y="590147"/>
                      <a:pt x="21380" y="590697"/>
                      <a:pt x="17802" y="582991"/>
                    </a:cubicBezTo>
                    <a:cubicBezTo>
                      <a:pt x="16426" y="579688"/>
                      <a:pt x="13949" y="571432"/>
                      <a:pt x="10096" y="574184"/>
                    </a:cubicBezTo>
                    <a:close/>
                    <a:moveTo>
                      <a:pt x="85783" y="13546"/>
                    </a:moveTo>
                    <a:cubicBezTo>
                      <a:pt x="78077" y="14647"/>
                      <a:pt x="83031" y="23730"/>
                      <a:pt x="79178" y="28408"/>
                    </a:cubicBezTo>
                    <a:cubicBezTo>
                      <a:pt x="78077" y="29509"/>
                      <a:pt x="81105" y="34188"/>
                      <a:pt x="86334" y="34739"/>
                    </a:cubicBezTo>
                    <a:cubicBezTo>
                      <a:pt x="88261" y="30335"/>
                      <a:pt x="96518" y="30610"/>
                      <a:pt x="95417" y="23454"/>
                    </a:cubicBezTo>
                    <a:cubicBezTo>
                      <a:pt x="94591" y="18225"/>
                      <a:pt x="90738" y="12995"/>
                      <a:pt x="85783" y="13546"/>
                    </a:cubicBezTo>
                    <a:close/>
                    <a:moveTo>
                      <a:pt x="449910" y="5289"/>
                    </a:moveTo>
                    <a:cubicBezTo>
                      <a:pt x="447432" y="7491"/>
                      <a:pt x="444955" y="9968"/>
                      <a:pt x="441378" y="7491"/>
                    </a:cubicBezTo>
                    <a:cubicBezTo>
                      <a:pt x="440277" y="9968"/>
                      <a:pt x="435047" y="9968"/>
                      <a:pt x="436423" y="12170"/>
                    </a:cubicBezTo>
                    <a:cubicBezTo>
                      <a:pt x="439451" y="16574"/>
                      <a:pt x="440827" y="23454"/>
                      <a:pt x="446607" y="24280"/>
                    </a:cubicBezTo>
                    <a:cubicBezTo>
                      <a:pt x="452387" y="25105"/>
                      <a:pt x="460919" y="28959"/>
                      <a:pt x="464221" y="17674"/>
                    </a:cubicBezTo>
                    <a:cubicBezTo>
                      <a:pt x="455139" y="18500"/>
                      <a:pt x="452662" y="11620"/>
                      <a:pt x="449910" y="5289"/>
                    </a:cubicBezTo>
                    <a:close/>
                    <a:moveTo>
                      <a:pt x="257250" y="1436"/>
                    </a:moveTo>
                    <a:cubicBezTo>
                      <a:pt x="324956" y="1436"/>
                      <a:pt x="392662" y="1436"/>
                      <a:pt x="460368" y="1436"/>
                    </a:cubicBezTo>
                    <a:cubicBezTo>
                      <a:pt x="465322" y="1436"/>
                      <a:pt x="470276" y="1436"/>
                      <a:pt x="474955" y="3913"/>
                    </a:cubicBezTo>
                    <a:cubicBezTo>
                      <a:pt x="472753" y="8592"/>
                      <a:pt x="469175" y="2537"/>
                      <a:pt x="466973" y="5014"/>
                    </a:cubicBezTo>
                    <a:cubicBezTo>
                      <a:pt x="466699" y="12445"/>
                      <a:pt x="473304" y="15197"/>
                      <a:pt x="477708" y="18500"/>
                    </a:cubicBezTo>
                    <a:cubicBezTo>
                      <a:pt x="486515" y="25381"/>
                      <a:pt x="479634" y="35840"/>
                      <a:pt x="487065" y="43821"/>
                    </a:cubicBezTo>
                    <a:cubicBezTo>
                      <a:pt x="459542" y="43821"/>
                      <a:pt x="434221" y="43271"/>
                      <a:pt x="408901" y="44372"/>
                    </a:cubicBezTo>
                    <a:cubicBezTo>
                      <a:pt x="403121" y="44647"/>
                      <a:pt x="402570" y="36665"/>
                      <a:pt x="397066" y="39968"/>
                    </a:cubicBezTo>
                    <a:cubicBezTo>
                      <a:pt x="398167" y="44372"/>
                      <a:pt x="395414" y="43546"/>
                      <a:pt x="392937" y="43546"/>
                    </a:cubicBezTo>
                    <a:cubicBezTo>
                      <a:pt x="298534" y="43546"/>
                      <a:pt x="204407" y="43821"/>
                      <a:pt x="110003" y="43821"/>
                    </a:cubicBezTo>
                    <a:cubicBezTo>
                      <a:pt x="106701" y="43821"/>
                      <a:pt x="103123" y="44096"/>
                      <a:pt x="101747" y="39968"/>
                    </a:cubicBezTo>
                    <a:cubicBezTo>
                      <a:pt x="75050" y="42170"/>
                      <a:pt x="42298" y="67491"/>
                      <a:pt x="43123" y="96114"/>
                    </a:cubicBezTo>
                    <a:cubicBezTo>
                      <a:pt x="45050" y="175655"/>
                      <a:pt x="43674" y="255471"/>
                      <a:pt x="43674" y="335011"/>
                    </a:cubicBezTo>
                    <a:cubicBezTo>
                      <a:pt x="43674" y="425010"/>
                      <a:pt x="43674" y="515010"/>
                      <a:pt x="43674" y="605009"/>
                    </a:cubicBezTo>
                    <a:cubicBezTo>
                      <a:pt x="43949" y="640238"/>
                      <a:pt x="65967" y="662256"/>
                      <a:pt x="101747" y="662256"/>
                    </a:cubicBezTo>
                    <a:cubicBezTo>
                      <a:pt x="154590" y="662256"/>
                      <a:pt x="207709" y="662807"/>
                      <a:pt x="260553" y="661431"/>
                    </a:cubicBezTo>
                    <a:cubicBezTo>
                      <a:pt x="273764" y="661155"/>
                      <a:pt x="282296" y="666935"/>
                      <a:pt x="291654" y="673265"/>
                    </a:cubicBezTo>
                    <a:cubicBezTo>
                      <a:pt x="295232" y="669963"/>
                      <a:pt x="290553" y="666385"/>
                      <a:pt x="293856" y="662807"/>
                    </a:cubicBezTo>
                    <a:cubicBezTo>
                      <a:pt x="301837" y="679871"/>
                      <a:pt x="308167" y="665559"/>
                      <a:pt x="315874" y="662532"/>
                    </a:cubicBezTo>
                    <a:cubicBezTo>
                      <a:pt x="320277" y="660880"/>
                      <a:pt x="327158" y="662532"/>
                      <a:pt x="327433" y="668862"/>
                    </a:cubicBezTo>
                    <a:cubicBezTo>
                      <a:pt x="327709" y="677669"/>
                      <a:pt x="335415" y="682348"/>
                      <a:pt x="337066" y="690054"/>
                    </a:cubicBezTo>
                    <a:cubicBezTo>
                      <a:pt x="337892" y="694183"/>
                      <a:pt x="340094" y="695008"/>
                      <a:pt x="344222" y="694183"/>
                    </a:cubicBezTo>
                    <a:cubicBezTo>
                      <a:pt x="349451" y="693082"/>
                      <a:pt x="348075" y="691155"/>
                      <a:pt x="346424" y="687577"/>
                    </a:cubicBezTo>
                    <a:cubicBezTo>
                      <a:pt x="344497" y="683174"/>
                      <a:pt x="348075" y="682348"/>
                      <a:pt x="351653" y="681247"/>
                    </a:cubicBezTo>
                    <a:cubicBezTo>
                      <a:pt x="359360" y="679045"/>
                      <a:pt x="367892" y="678495"/>
                      <a:pt x="370919" y="668036"/>
                    </a:cubicBezTo>
                    <a:cubicBezTo>
                      <a:pt x="372295" y="662807"/>
                      <a:pt x="379176" y="661706"/>
                      <a:pt x="384956" y="661706"/>
                    </a:cubicBezTo>
                    <a:cubicBezTo>
                      <a:pt x="480460" y="661706"/>
                      <a:pt x="576239" y="661706"/>
                      <a:pt x="671743" y="661981"/>
                    </a:cubicBezTo>
                    <a:cubicBezTo>
                      <a:pt x="676147" y="662256"/>
                      <a:pt x="684128" y="658954"/>
                      <a:pt x="683853" y="669963"/>
                    </a:cubicBezTo>
                    <a:cubicBezTo>
                      <a:pt x="683578" y="673816"/>
                      <a:pt x="691284" y="672165"/>
                      <a:pt x="693211" y="668311"/>
                    </a:cubicBezTo>
                    <a:cubicBezTo>
                      <a:pt x="695963" y="662532"/>
                      <a:pt x="699816" y="661981"/>
                      <a:pt x="705321" y="661981"/>
                    </a:cubicBezTo>
                    <a:cubicBezTo>
                      <a:pt x="740825" y="662256"/>
                      <a:pt x="776054" y="662532"/>
                      <a:pt x="811559" y="662256"/>
                    </a:cubicBezTo>
                    <a:cubicBezTo>
                      <a:pt x="820641" y="662256"/>
                      <a:pt x="811008" y="669412"/>
                      <a:pt x="815962" y="670788"/>
                    </a:cubicBezTo>
                    <a:cubicBezTo>
                      <a:pt x="820091" y="670238"/>
                      <a:pt x="818164" y="663633"/>
                      <a:pt x="824494" y="663357"/>
                    </a:cubicBezTo>
                    <a:cubicBezTo>
                      <a:pt x="827522" y="665284"/>
                      <a:pt x="825044" y="674091"/>
                      <a:pt x="833301" y="673541"/>
                    </a:cubicBezTo>
                    <a:cubicBezTo>
                      <a:pt x="832201" y="662807"/>
                      <a:pt x="838531" y="661706"/>
                      <a:pt x="847613" y="661981"/>
                    </a:cubicBezTo>
                    <a:cubicBezTo>
                      <a:pt x="865779" y="662807"/>
                      <a:pt x="883668" y="662256"/>
                      <a:pt x="901834" y="662256"/>
                    </a:cubicBezTo>
                    <a:cubicBezTo>
                      <a:pt x="906788" y="662256"/>
                      <a:pt x="912017" y="660605"/>
                      <a:pt x="910916" y="669412"/>
                    </a:cubicBezTo>
                    <a:cubicBezTo>
                      <a:pt x="910641" y="672990"/>
                      <a:pt x="913668" y="678770"/>
                      <a:pt x="919448" y="679596"/>
                    </a:cubicBezTo>
                    <a:cubicBezTo>
                      <a:pt x="917246" y="674091"/>
                      <a:pt x="924677" y="668311"/>
                      <a:pt x="918622" y="662256"/>
                    </a:cubicBezTo>
                    <a:cubicBezTo>
                      <a:pt x="933209" y="669687"/>
                      <a:pt x="948897" y="655651"/>
                      <a:pt x="962934" y="666385"/>
                    </a:cubicBezTo>
                    <a:cubicBezTo>
                      <a:pt x="965686" y="668311"/>
                      <a:pt x="972567" y="669412"/>
                      <a:pt x="975870" y="665284"/>
                    </a:cubicBezTo>
                    <a:cubicBezTo>
                      <a:pt x="979172" y="661155"/>
                      <a:pt x="983301" y="661981"/>
                      <a:pt x="987154" y="661981"/>
                    </a:cubicBezTo>
                    <a:cubicBezTo>
                      <a:pt x="1057062" y="661706"/>
                      <a:pt x="1126694" y="661981"/>
                      <a:pt x="1196602" y="661706"/>
                    </a:cubicBezTo>
                    <a:cubicBezTo>
                      <a:pt x="1204033" y="661706"/>
                      <a:pt x="1206510" y="663082"/>
                      <a:pt x="1205685" y="671339"/>
                    </a:cubicBezTo>
                    <a:cubicBezTo>
                      <a:pt x="1205960" y="704366"/>
                      <a:pt x="1206235" y="704366"/>
                      <a:pt x="1172932" y="704366"/>
                    </a:cubicBezTo>
                    <a:cubicBezTo>
                      <a:pt x="1122841" y="704366"/>
                      <a:pt x="1072475" y="704366"/>
                      <a:pt x="1022108" y="704366"/>
                    </a:cubicBezTo>
                    <a:cubicBezTo>
                      <a:pt x="1007246" y="704642"/>
                      <a:pt x="1000640" y="697210"/>
                      <a:pt x="1001466" y="682073"/>
                    </a:cubicBezTo>
                    <a:cubicBezTo>
                      <a:pt x="1001466" y="680146"/>
                      <a:pt x="1005044" y="677119"/>
                      <a:pt x="1000089" y="676843"/>
                    </a:cubicBezTo>
                    <a:cubicBezTo>
                      <a:pt x="997613" y="676843"/>
                      <a:pt x="996787" y="679045"/>
                      <a:pt x="998163" y="681247"/>
                    </a:cubicBezTo>
                    <a:cubicBezTo>
                      <a:pt x="1000365" y="684550"/>
                      <a:pt x="999539" y="687302"/>
                      <a:pt x="996512" y="688678"/>
                    </a:cubicBezTo>
                    <a:cubicBezTo>
                      <a:pt x="992658" y="690605"/>
                      <a:pt x="994035" y="685375"/>
                      <a:pt x="991833" y="684550"/>
                    </a:cubicBezTo>
                    <a:cubicBezTo>
                      <a:pt x="986604" y="682623"/>
                      <a:pt x="980824" y="678220"/>
                      <a:pt x="983026" y="689779"/>
                    </a:cubicBezTo>
                    <a:cubicBezTo>
                      <a:pt x="983301" y="691706"/>
                      <a:pt x="980273" y="695284"/>
                      <a:pt x="980824" y="698586"/>
                    </a:cubicBezTo>
                    <a:cubicBezTo>
                      <a:pt x="981099" y="700513"/>
                      <a:pt x="980273" y="702164"/>
                      <a:pt x="978071" y="701889"/>
                    </a:cubicBezTo>
                    <a:cubicBezTo>
                      <a:pt x="976970" y="701614"/>
                      <a:pt x="975044" y="700788"/>
                      <a:pt x="975044" y="699963"/>
                    </a:cubicBezTo>
                    <a:cubicBezTo>
                      <a:pt x="973118" y="685926"/>
                      <a:pt x="964585" y="695008"/>
                      <a:pt x="961283" y="697210"/>
                    </a:cubicBezTo>
                    <a:cubicBezTo>
                      <a:pt x="950549" y="704642"/>
                      <a:pt x="938714" y="704366"/>
                      <a:pt x="926604" y="704366"/>
                    </a:cubicBezTo>
                    <a:cubicBezTo>
                      <a:pt x="901558" y="704091"/>
                      <a:pt x="876237" y="704366"/>
                      <a:pt x="851191" y="704091"/>
                    </a:cubicBezTo>
                    <a:cubicBezTo>
                      <a:pt x="847613" y="704091"/>
                      <a:pt x="839356" y="707944"/>
                      <a:pt x="842934" y="697485"/>
                    </a:cubicBezTo>
                    <a:cubicBezTo>
                      <a:pt x="844586" y="692806"/>
                      <a:pt x="840732" y="694183"/>
                      <a:pt x="838806" y="694733"/>
                    </a:cubicBezTo>
                    <a:cubicBezTo>
                      <a:pt x="828347" y="697210"/>
                      <a:pt x="817063" y="696660"/>
                      <a:pt x="807155" y="699137"/>
                    </a:cubicBezTo>
                    <a:cubicBezTo>
                      <a:pt x="759816" y="710972"/>
                      <a:pt x="711651" y="702440"/>
                      <a:pt x="664037" y="704091"/>
                    </a:cubicBezTo>
                    <a:cubicBezTo>
                      <a:pt x="615872" y="705742"/>
                      <a:pt x="567707" y="704366"/>
                      <a:pt x="519542" y="704366"/>
                    </a:cubicBezTo>
                    <a:cubicBezTo>
                      <a:pt x="512937" y="704366"/>
                      <a:pt x="505781" y="705192"/>
                      <a:pt x="500001" y="701614"/>
                    </a:cubicBezTo>
                    <a:cubicBezTo>
                      <a:pt x="492845" y="697210"/>
                      <a:pt x="488992" y="704916"/>
                      <a:pt x="482662" y="704642"/>
                    </a:cubicBezTo>
                    <a:cubicBezTo>
                      <a:pt x="453763" y="703816"/>
                      <a:pt x="424864" y="704366"/>
                      <a:pt x="395965" y="704366"/>
                    </a:cubicBezTo>
                    <a:cubicBezTo>
                      <a:pt x="388259" y="704366"/>
                      <a:pt x="382479" y="699963"/>
                      <a:pt x="375873" y="697210"/>
                    </a:cubicBezTo>
                    <a:cubicBezTo>
                      <a:pt x="373396" y="696109"/>
                      <a:pt x="368717" y="693632"/>
                      <a:pt x="368442" y="696660"/>
                    </a:cubicBezTo>
                    <a:cubicBezTo>
                      <a:pt x="367066" y="709595"/>
                      <a:pt x="357433" y="704091"/>
                      <a:pt x="351653" y="704091"/>
                    </a:cubicBezTo>
                    <a:cubicBezTo>
                      <a:pt x="266608" y="704642"/>
                      <a:pt x="181563" y="704642"/>
                      <a:pt x="96518" y="704366"/>
                    </a:cubicBezTo>
                    <a:cubicBezTo>
                      <a:pt x="51655" y="704091"/>
                      <a:pt x="10922" y="672715"/>
                      <a:pt x="2114" y="632257"/>
                    </a:cubicBezTo>
                    <a:cubicBezTo>
                      <a:pt x="1289" y="628403"/>
                      <a:pt x="1564" y="624825"/>
                      <a:pt x="1564" y="620972"/>
                    </a:cubicBezTo>
                    <a:cubicBezTo>
                      <a:pt x="1564" y="466845"/>
                      <a:pt x="1564" y="312443"/>
                      <a:pt x="1564" y="158316"/>
                    </a:cubicBezTo>
                    <a:cubicBezTo>
                      <a:pt x="1564" y="154187"/>
                      <a:pt x="738" y="150059"/>
                      <a:pt x="2665" y="145930"/>
                    </a:cubicBezTo>
                    <a:cubicBezTo>
                      <a:pt x="-2289" y="126940"/>
                      <a:pt x="1289" y="107674"/>
                      <a:pt x="738" y="88408"/>
                    </a:cubicBezTo>
                    <a:cubicBezTo>
                      <a:pt x="8995" y="93637"/>
                      <a:pt x="11197" y="83729"/>
                      <a:pt x="15601" y="81252"/>
                    </a:cubicBezTo>
                    <a:cubicBezTo>
                      <a:pt x="18903" y="79325"/>
                      <a:pt x="13399" y="73545"/>
                      <a:pt x="9546" y="70793"/>
                    </a:cubicBezTo>
                    <a:cubicBezTo>
                      <a:pt x="8169" y="69693"/>
                      <a:pt x="6793" y="68867"/>
                      <a:pt x="5417" y="68041"/>
                    </a:cubicBezTo>
                    <a:cubicBezTo>
                      <a:pt x="6243" y="51252"/>
                      <a:pt x="17252" y="40794"/>
                      <a:pt x="27986" y="30060"/>
                    </a:cubicBezTo>
                    <a:cubicBezTo>
                      <a:pt x="29637" y="33913"/>
                      <a:pt x="23582" y="36941"/>
                      <a:pt x="26610" y="41619"/>
                    </a:cubicBezTo>
                    <a:cubicBezTo>
                      <a:pt x="32114" y="36941"/>
                      <a:pt x="36518" y="32537"/>
                      <a:pt x="31289" y="25381"/>
                    </a:cubicBezTo>
                    <a:cubicBezTo>
                      <a:pt x="46426" y="17674"/>
                      <a:pt x="58811" y="4739"/>
                      <a:pt x="77251" y="4464"/>
                    </a:cubicBezTo>
                    <a:cubicBezTo>
                      <a:pt x="103949" y="1986"/>
                      <a:pt x="130921" y="3913"/>
                      <a:pt x="157618" y="3363"/>
                    </a:cubicBezTo>
                    <a:cubicBezTo>
                      <a:pt x="168902" y="3087"/>
                      <a:pt x="180187" y="3363"/>
                      <a:pt x="191471" y="3363"/>
                    </a:cubicBezTo>
                    <a:cubicBezTo>
                      <a:pt x="196150" y="4188"/>
                      <a:pt x="196425" y="7491"/>
                      <a:pt x="194499" y="10794"/>
                    </a:cubicBezTo>
                    <a:cubicBezTo>
                      <a:pt x="192021" y="15197"/>
                      <a:pt x="188168" y="17124"/>
                      <a:pt x="182939" y="16298"/>
                    </a:cubicBezTo>
                    <a:cubicBezTo>
                      <a:pt x="178810" y="15748"/>
                      <a:pt x="175232" y="12995"/>
                      <a:pt x="170829" y="14096"/>
                    </a:cubicBezTo>
                    <a:cubicBezTo>
                      <a:pt x="168902" y="14647"/>
                      <a:pt x="166700" y="15473"/>
                      <a:pt x="166700" y="17950"/>
                    </a:cubicBezTo>
                    <a:cubicBezTo>
                      <a:pt x="166700" y="20702"/>
                      <a:pt x="168902" y="21253"/>
                      <a:pt x="171104" y="21528"/>
                    </a:cubicBezTo>
                    <a:cubicBezTo>
                      <a:pt x="177159" y="22353"/>
                      <a:pt x="182663" y="20427"/>
                      <a:pt x="187893" y="17399"/>
                    </a:cubicBezTo>
                    <a:cubicBezTo>
                      <a:pt x="193948" y="13822"/>
                      <a:pt x="200003" y="9968"/>
                      <a:pt x="207434" y="9693"/>
                    </a:cubicBezTo>
                    <a:cubicBezTo>
                      <a:pt x="211287" y="9418"/>
                      <a:pt x="212939" y="12445"/>
                      <a:pt x="214865" y="14922"/>
                    </a:cubicBezTo>
                    <a:cubicBezTo>
                      <a:pt x="217067" y="16574"/>
                      <a:pt x="221195" y="15748"/>
                      <a:pt x="222847" y="13822"/>
                    </a:cubicBezTo>
                    <a:cubicBezTo>
                      <a:pt x="223397" y="13546"/>
                      <a:pt x="224223" y="12721"/>
                      <a:pt x="224498" y="12721"/>
                    </a:cubicBezTo>
                    <a:cubicBezTo>
                      <a:pt x="236608" y="20152"/>
                      <a:pt x="239636" y="9143"/>
                      <a:pt x="245140" y="3087"/>
                    </a:cubicBezTo>
                    <a:cubicBezTo>
                      <a:pt x="248993" y="60"/>
                      <a:pt x="253122" y="1436"/>
                      <a:pt x="257250" y="1436"/>
                    </a:cubicBezTo>
                    <a:close/>
                    <a:moveTo>
                      <a:pt x="863439" y="954"/>
                    </a:moveTo>
                    <a:cubicBezTo>
                      <a:pt x="867429" y="954"/>
                      <a:pt x="871420" y="1436"/>
                      <a:pt x="875411" y="1436"/>
                    </a:cubicBezTo>
                    <a:cubicBezTo>
                      <a:pt x="940915" y="1161"/>
                      <a:pt x="1006694" y="1161"/>
                      <a:pt x="1072199" y="1161"/>
                    </a:cubicBezTo>
                    <a:cubicBezTo>
                      <a:pt x="1075226" y="1161"/>
                      <a:pt x="1077979" y="1986"/>
                      <a:pt x="1080731" y="2536"/>
                    </a:cubicBezTo>
                    <a:cubicBezTo>
                      <a:pt x="1109354" y="-491"/>
                      <a:pt x="1138253" y="2262"/>
                      <a:pt x="1166877" y="1436"/>
                    </a:cubicBezTo>
                    <a:cubicBezTo>
                      <a:pt x="1168804" y="1436"/>
                      <a:pt x="1171281" y="1711"/>
                      <a:pt x="1172657" y="3087"/>
                    </a:cubicBezTo>
                    <a:cubicBezTo>
                      <a:pt x="1176510" y="6940"/>
                      <a:pt x="1178437" y="12995"/>
                      <a:pt x="1183391" y="2812"/>
                    </a:cubicBezTo>
                    <a:cubicBezTo>
                      <a:pt x="1185868" y="-2417"/>
                      <a:pt x="1193024" y="2262"/>
                      <a:pt x="1195501" y="8316"/>
                    </a:cubicBezTo>
                    <a:cubicBezTo>
                      <a:pt x="1197978" y="5839"/>
                      <a:pt x="1198253" y="-2142"/>
                      <a:pt x="1204583" y="5014"/>
                    </a:cubicBezTo>
                    <a:cubicBezTo>
                      <a:pt x="1207061" y="7766"/>
                      <a:pt x="1206510" y="10243"/>
                      <a:pt x="1206510" y="12995"/>
                    </a:cubicBezTo>
                    <a:cubicBezTo>
                      <a:pt x="1206785" y="22077"/>
                      <a:pt x="1207061" y="31435"/>
                      <a:pt x="1207061" y="40518"/>
                    </a:cubicBezTo>
                    <a:cubicBezTo>
                      <a:pt x="1204583" y="45747"/>
                      <a:pt x="1199904" y="43820"/>
                      <a:pt x="1196051" y="43820"/>
                    </a:cubicBezTo>
                    <a:cubicBezTo>
                      <a:pt x="1172107" y="44096"/>
                      <a:pt x="1148162" y="43545"/>
                      <a:pt x="1124492" y="44371"/>
                    </a:cubicBezTo>
                    <a:cubicBezTo>
                      <a:pt x="1118437" y="44371"/>
                      <a:pt x="1113483" y="41619"/>
                      <a:pt x="1108529" y="39967"/>
                    </a:cubicBezTo>
                    <a:cubicBezTo>
                      <a:pt x="1099171" y="36940"/>
                      <a:pt x="1093116" y="44921"/>
                      <a:pt x="1084584" y="44371"/>
                    </a:cubicBezTo>
                    <a:cubicBezTo>
                      <a:pt x="1063392" y="43270"/>
                      <a:pt x="1041924" y="44371"/>
                      <a:pt x="1020731" y="44646"/>
                    </a:cubicBezTo>
                    <a:cubicBezTo>
                      <a:pt x="983851" y="42444"/>
                      <a:pt x="947245" y="44096"/>
                      <a:pt x="910365" y="43545"/>
                    </a:cubicBezTo>
                    <a:cubicBezTo>
                      <a:pt x="901833" y="43545"/>
                      <a:pt x="893576" y="42995"/>
                      <a:pt x="885319" y="42719"/>
                    </a:cubicBezTo>
                    <a:cubicBezTo>
                      <a:pt x="884494" y="42995"/>
                      <a:pt x="883668" y="43545"/>
                      <a:pt x="883117" y="43270"/>
                    </a:cubicBezTo>
                    <a:cubicBezTo>
                      <a:pt x="880090" y="41344"/>
                      <a:pt x="882016" y="40518"/>
                      <a:pt x="883943" y="39417"/>
                    </a:cubicBezTo>
                    <a:cubicBezTo>
                      <a:pt x="890549" y="36114"/>
                      <a:pt x="895503" y="30610"/>
                      <a:pt x="899356" y="24555"/>
                    </a:cubicBezTo>
                    <a:cubicBezTo>
                      <a:pt x="895778" y="15197"/>
                      <a:pt x="889723" y="9693"/>
                      <a:pt x="879264" y="9968"/>
                    </a:cubicBezTo>
                    <a:cubicBezTo>
                      <a:pt x="871283" y="2812"/>
                      <a:pt x="860824" y="5289"/>
                      <a:pt x="851466" y="3362"/>
                    </a:cubicBezTo>
                    <a:cubicBezTo>
                      <a:pt x="855457" y="1436"/>
                      <a:pt x="859448" y="954"/>
                      <a:pt x="863439" y="954"/>
                    </a:cubicBezTo>
                    <a:close/>
                    <a:moveTo>
                      <a:pt x="489232" y="25"/>
                    </a:moveTo>
                    <a:lnTo>
                      <a:pt x="494351" y="4608"/>
                    </a:lnTo>
                    <a:lnTo>
                      <a:pt x="494496" y="4463"/>
                    </a:lnTo>
                    <a:cubicBezTo>
                      <a:pt x="498074" y="610"/>
                      <a:pt x="502478" y="610"/>
                      <a:pt x="507432" y="1436"/>
                    </a:cubicBezTo>
                    <a:cubicBezTo>
                      <a:pt x="508533" y="6115"/>
                      <a:pt x="501101" y="7491"/>
                      <a:pt x="503854" y="11894"/>
                    </a:cubicBezTo>
                    <a:cubicBezTo>
                      <a:pt x="506056" y="15747"/>
                      <a:pt x="511560" y="15472"/>
                      <a:pt x="514037" y="14371"/>
                    </a:cubicBezTo>
                    <a:cubicBezTo>
                      <a:pt x="521469" y="11068"/>
                      <a:pt x="515964" y="20426"/>
                      <a:pt x="520918" y="20151"/>
                    </a:cubicBezTo>
                    <a:cubicBezTo>
                      <a:pt x="530826" y="19600"/>
                      <a:pt x="535505" y="11619"/>
                      <a:pt x="530551" y="2536"/>
                    </a:cubicBezTo>
                    <a:cubicBezTo>
                      <a:pt x="539633" y="-2418"/>
                      <a:pt x="547890" y="4188"/>
                      <a:pt x="556698" y="4188"/>
                    </a:cubicBezTo>
                    <a:cubicBezTo>
                      <a:pt x="557936" y="1711"/>
                      <a:pt x="559725" y="1023"/>
                      <a:pt x="561686" y="954"/>
                    </a:cubicBezTo>
                    <a:cubicBezTo>
                      <a:pt x="563647" y="885"/>
                      <a:pt x="565780" y="1436"/>
                      <a:pt x="567707" y="1436"/>
                    </a:cubicBezTo>
                    <a:cubicBezTo>
                      <a:pt x="646972" y="1436"/>
                      <a:pt x="726513" y="1436"/>
                      <a:pt x="805779" y="1436"/>
                    </a:cubicBezTo>
                    <a:cubicBezTo>
                      <a:pt x="816237" y="1436"/>
                      <a:pt x="826420" y="1436"/>
                      <a:pt x="836879" y="1711"/>
                    </a:cubicBezTo>
                    <a:cubicBezTo>
                      <a:pt x="837154" y="1711"/>
                      <a:pt x="837705" y="1986"/>
                      <a:pt x="837705" y="2261"/>
                    </a:cubicBezTo>
                    <a:cubicBezTo>
                      <a:pt x="838255" y="3913"/>
                      <a:pt x="837154" y="4463"/>
                      <a:pt x="836053" y="5014"/>
                    </a:cubicBezTo>
                    <a:cubicBezTo>
                      <a:pt x="839907" y="14371"/>
                      <a:pt x="846787" y="19876"/>
                      <a:pt x="856696" y="19876"/>
                    </a:cubicBezTo>
                    <a:cubicBezTo>
                      <a:pt x="860549" y="19876"/>
                      <a:pt x="862751" y="22077"/>
                      <a:pt x="865503" y="23729"/>
                    </a:cubicBezTo>
                    <a:cubicBezTo>
                      <a:pt x="866879" y="24555"/>
                      <a:pt x="866054" y="26481"/>
                      <a:pt x="864677" y="27857"/>
                    </a:cubicBezTo>
                    <a:cubicBezTo>
                      <a:pt x="861650" y="30885"/>
                      <a:pt x="858623" y="29234"/>
                      <a:pt x="855595" y="27857"/>
                    </a:cubicBezTo>
                    <a:cubicBezTo>
                      <a:pt x="850365" y="25105"/>
                      <a:pt x="845687" y="26756"/>
                      <a:pt x="841008" y="29784"/>
                    </a:cubicBezTo>
                    <a:cubicBezTo>
                      <a:pt x="843760" y="32811"/>
                      <a:pt x="847062" y="34187"/>
                      <a:pt x="850916" y="34738"/>
                    </a:cubicBezTo>
                    <a:cubicBezTo>
                      <a:pt x="852843" y="35013"/>
                      <a:pt x="856421" y="34463"/>
                      <a:pt x="855595" y="38591"/>
                    </a:cubicBezTo>
                    <a:cubicBezTo>
                      <a:pt x="855045" y="41068"/>
                      <a:pt x="853118" y="42995"/>
                      <a:pt x="850365" y="43270"/>
                    </a:cubicBezTo>
                    <a:cubicBezTo>
                      <a:pt x="847338" y="43545"/>
                      <a:pt x="844586" y="43545"/>
                      <a:pt x="841558" y="43545"/>
                    </a:cubicBezTo>
                    <a:cubicBezTo>
                      <a:pt x="730366" y="43545"/>
                      <a:pt x="618899" y="43545"/>
                      <a:pt x="507707" y="43545"/>
                    </a:cubicBezTo>
                    <a:cubicBezTo>
                      <a:pt x="504404" y="43545"/>
                      <a:pt x="501101" y="43545"/>
                      <a:pt x="497799" y="43270"/>
                    </a:cubicBezTo>
                    <a:cubicBezTo>
                      <a:pt x="495322" y="42995"/>
                      <a:pt x="492019" y="43545"/>
                      <a:pt x="491744" y="40243"/>
                    </a:cubicBezTo>
                    <a:cubicBezTo>
                      <a:pt x="491469" y="37766"/>
                      <a:pt x="494221" y="36114"/>
                      <a:pt x="496423" y="35013"/>
                    </a:cubicBezTo>
                    <a:lnTo>
                      <a:pt x="494239" y="4995"/>
                    </a:lnTo>
                    <a:lnTo>
                      <a:pt x="494221" y="5014"/>
                    </a:lnTo>
                    <a:cubicBezTo>
                      <a:pt x="493395" y="5014"/>
                      <a:pt x="492294" y="4738"/>
                      <a:pt x="491744" y="5014"/>
                    </a:cubicBezTo>
                    <a:cubicBezTo>
                      <a:pt x="487891" y="6665"/>
                      <a:pt x="484038" y="10793"/>
                      <a:pt x="480460" y="4738"/>
                    </a:cubicBezTo>
                    <a:cubicBezTo>
                      <a:pt x="479359" y="2812"/>
                      <a:pt x="480735" y="1160"/>
                      <a:pt x="482111" y="885"/>
                    </a:cubicBezTo>
                    <a:cubicBezTo>
                      <a:pt x="484451" y="610"/>
                      <a:pt x="486996" y="-147"/>
                      <a:pt x="489232" y="25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88" name="Graphic 35">
                <a:extLst>
                  <a:ext uri="{FF2B5EF4-FFF2-40B4-BE49-F238E27FC236}">
                    <a16:creationId xmlns:a16="http://schemas.microsoft.com/office/drawing/2014/main" id="{D8E91E40-1DAE-4E46-836C-8FC681BF377B}"/>
                  </a:ext>
                </a:extLst>
              </p:cNvPr>
              <p:cNvGrpSpPr/>
              <p:nvPr/>
            </p:nvGrpSpPr>
            <p:grpSpPr>
              <a:xfrm>
                <a:off x="6056221" y="1953258"/>
                <a:ext cx="1488372" cy="868750"/>
                <a:chOff x="8777801" y="2476826"/>
                <a:chExt cx="3249206" cy="1896531"/>
              </a:xfrm>
              <a:grpFill/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E11E19BA-C9BB-45C8-9BB0-EA30EE87DE51}"/>
                    </a:ext>
                  </a:extLst>
                </p:cNvPr>
                <p:cNvSpPr/>
                <p:nvPr/>
              </p:nvSpPr>
              <p:spPr>
                <a:xfrm>
                  <a:off x="9227835" y="2480011"/>
                  <a:ext cx="2799172" cy="1890011"/>
                </a:xfrm>
                <a:custGeom>
                  <a:avLst/>
                  <a:gdLst>
                    <a:gd name="connsiteX0" fmla="*/ 2798987 w 2799172"/>
                    <a:gd name="connsiteY0" fmla="*/ 231245 h 1890011"/>
                    <a:gd name="connsiteX1" fmla="*/ 2771581 w 2799172"/>
                    <a:gd name="connsiteY1" fmla="*/ 142360 h 1890011"/>
                    <a:gd name="connsiteX2" fmla="*/ 2771581 w 2799172"/>
                    <a:gd name="connsiteY2" fmla="*/ 142360 h 1890011"/>
                    <a:gd name="connsiteX3" fmla="*/ 2771581 w 2799172"/>
                    <a:gd name="connsiteY3" fmla="*/ 142360 h 1890011"/>
                    <a:gd name="connsiteX4" fmla="*/ 2588628 w 2799172"/>
                    <a:gd name="connsiteY4" fmla="*/ 9033 h 1890011"/>
                    <a:gd name="connsiteX5" fmla="*/ 2585665 w 2799172"/>
                    <a:gd name="connsiteY5" fmla="*/ 8292 h 1890011"/>
                    <a:gd name="connsiteX6" fmla="*/ 1949399 w 2799172"/>
                    <a:gd name="connsiteY6" fmla="*/ 6811 h 1890011"/>
                    <a:gd name="connsiteX7" fmla="*/ 1924215 w 2799172"/>
                    <a:gd name="connsiteY7" fmla="*/ 31254 h 1890011"/>
                    <a:gd name="connsiteX8" fmla="*/ 1895327 w 2799172"/>
                    <a:gd name="connsiteY8" fmla="*/ 52735 h 1890011"/>
                    <a:gd name="connsiteX9" fmla="*/ 1878292 w 2799172"/>
                    <a:gd name="connsiteY9" fmla="*/ 40143 h 1890011"/>
                    <a:gd name="connsiteX10" fmla="*/ 1860515 w 2799172"/>
                    <a:gd name="connsiteY10" fmla="*/ 4589 h 1890011"/>
                    <a:gd name="connsiteX11" fmla="*/ 1267210 w 2799172"/>
                    <a:gd name="connsiteY11" fmla="*/ 2367 h 1890011"/>
                    <a:gd name="connsiteX12" fmla="*/ 1250914 w 2799172"/>
                    <a:gd name="connsiteY12" fmla="*/ 3848 h 1890011"/>
                    <a:gd name="connsiteX13" fmla="*/ 1254618 w 2799172"/>
                    <a:gd name="connsiteY13" fmla="*/ 16440 h 1890011"/>
                    <a:gd name="connsiteX14" fmla="*/ 1254618 w 2799172"/>
                    <a:gd name="connsiteY14" fmla="*/ 16440 h 1890011"/>
                    <a:gd name="connsiteX15" fmla="*/ 1227212 w 2799172"/>
                    <a:gd name="connsiteY15" fmla="*/ 17181 h 1890011"/>
                    <a:gd name="connsiteX16" fmla="*/ 1207954 w 2799172"/>
                    <a:gd name="connsiteY16" fmla="*/ 2367 h 1890011"/>
                    <a:gd name="connsiteX17" fmla="*/ 562800 w 2799172"/>
                    <a:gd name="connsiteY17" fmla="*/ 1626 h 1890011"/>
                    <a:gd name="connsiteX18" fmla="*/ 532431 w 2799172"/>
                    <a:gd name="connsiteY18" fmla="*/ 9774 h 1890011"/>
                    <a:gd name="connsiteX19" fmla="*/ 532431 w 2799172"/>
                    <a:gd name="connsiteY19" fmla="*/ 9774 h 1890011"/>
                    <a:gd name="connsiteX20" fmla="*/ 532431 w 2799172"/>
                    <a:gd name="connsiteY20" fmla="*/ 9774 h 1890011"/>
                    <a:gd name="connsiteX21" fmla="*/ 510209 w 2799172"/>
                    <a:gd name="connsiteY21" fmla="*/ 23107 h 1890011"/>
                    <a:gd name="connsiteX22" fmla="*/ 453175 w 2799172"/>
                    <a:gd name="connsiteY22" fmla="*/ 6070 h 1890011"/>
                    <a:gd name="connsiteX23" fmla="*/ 36900 w 2799172"/>
                    <a:gd name="connsiteY23" fmla="*/ 6070 h 1890011"/>
                    <a:gd name="connsiteX24" fmla="*/ 5049 w 2799172"/>
                    <a:gd name="connsiteY24" fmla="*/ 37921 h 1890011"/>
                    <a:gd name="connsiteX25" fmla="*/ 8012 w 2799172"/>
                    <a:gd name="connsiteY25" fmla="*/ 49031 h 1890011"/>
                    <a:gd name="connsiteX26" fmla="*/ 2827 w 2799172"/>
                    <a:gd name="connsiteY26" fmla="*/ 50513 h 1890011"/>
                    <a:gd name="connsiteX27" fmla="*/ 6530 w 2799172"/>
                    <a:gd name="connsiteY27" fmla="*/ 69030 h 1890011"/>
                    <a:gd name="connsiteX28" fmla="*/ 6530 w 2799172"/>
                    <a:gd name="connsiteY28" fmla="*/ 111991 h 1890011"/>
                    <a:gd name="connsiteX29" fmla="*/ 61342 w 2799172"/>
                    <a:gd name="connsiteY29" fmla="*/ 109769 h 1890011"/>
                    <a:gd name="connsiteX30" fmla="*/ 61342 w 2799172"/>
                    <a:gd name="connsiteY30" fmla="*/ 109769 h 1890011"/>
                    <a:gd name="connsiteX31" fmla="*/ 61342 w 2799172"/>
                    <a:gd name="connsiteY31" fmla="*/ 109769 h 1890011"/>
                    <a:gd name="connsiteX32" fmla="*/ 76897 w 2799172"/>
                    <a:gd name="connsiteY32" fmla="*/ 80141 h 1890011"/>
                    <a:gd name="connsiteX33" fmla="*/ 106525 w 2799172"/>
                    <a:gd name="connsiteY33" fmla="*/ 87548 h 1890011"/>
                    <a:gd name="connsiteX34" fmla="*/ 90971 w 2799172"/>
                    <a:gd name="connsiteY34" fmla="*/ 117176 h 1890011"/>
                    <a:gd name="connsiteX35" fmla="*/ 280591 w 2799172"/>
                    <a:gd name="connsiteY35" fmla="*/ 117176 h 1890011"/>
                    <a:gd name="connsiteX36" fmla="*/ 282073 w 2799172"/>
                    <a:gd name="connsiteY36" fmla="*/ 115695 h 1890011"/>
                    <a:gd name="connsiteX37" fmla="*/ 283554 w 2799172"/>
                    <a:gd name="connsiteY37" fmla="*/ 116435 h 1890011"/>
                    <a:gd name="connsiteX38" fmla="*/ 316145 w 2799172"/>
                    <a:gd name="connsiteY38" fmla="*/ 106065 h 1890011"/>
                    <a:gd name="connsiteX39" fmla="*/ 364291 w 2799172"/>
                    <a:gd name="connsiteY39" fmla="*/ 97918 h 1890011"/>
                    <a:gd name="connsiteX40" fmla="*/ 393179 w 2799172"/>
                    <a:gd name="connsiteY40" fmla="*/ 62364 h 1890011"/>
                    <a:gd name="connsiteX41" fmla="*/ 430214 w 2799172"/>
                    <a:gd name="connsiteY41" fmla="*/ 98658 h 1890011"/>
                    <a:gd name="connsiteX42" fmla="*/ 436139 w 2799172"/>
                    <a:gd name="connsiteY42" fmla="*/ 112732 h 1890011"/>
                    <a:gd name="connsiteX43" fmla="*/ 508728 w 2799172"/>
                    <a:gd name="connsiteY43" fmla="*/ 94214 h 1890011"/>
                    <a:gd name="connsiteX44" fmla="*/ 539838 w 2799172"/>
                    <a:gd name="connsiteY44" fmla="*/ 113472 h 1890011"/>
                    <a:gd name="connsiteX45" fmla="*/ 1391648 w 2799172"/>
                    <a:gd name="connsiteY45" fmla="*/ 112732 h 1890011"/>
                    <a:gd name="connsiteX46" fmla="*/ 1415351 w 2799172"/>
                    <a:gd name="connsiteY46" fmla="*/ 102362 h 1890011"/>
                    <a:gd name="connsiteX47" fmla="*/ 1415351 w 2799172"/>
                    <a:gd name="connsiteY47" fmla="*/ 102362 h 1890011"/>
                    <a:gd name="connsiteX48" fmla="*/ 1415351 w 2799172"/>
                    <a:gd name="connsiteY48" fmla="*/ 102362 h 1890011"/>
                    <a:gd name="connsiteX49" fmla="*/ 1449423 w 2799172"/>
                    <a:gd name="connsiteY49" fmla="*/ 86066 h 1890011"/>
                    <a:gd name="connsiteX50" fmla="*/ 1485718 w 2799172"/>
                    <a:gd name="connsiteY50" fmla="*/ 59401 h 1890011"/>
                    <a:gd name="connsiteX51" fmla="*/ 1511643 w 2799172"/>
                    <a:gd name="connsiteY51" fmla="*/ 46809 h 1890011"/>
                    <a:gd name="connsiteX52" fmla="*/ 1524975 w 2799172"/>
                    <a:gd name="connsiteY52" fmla="*/ 86066 h 1890011"/>
                    <a:gd name="connsiteX53" fmla="*/ 1511643 w 2799172"/>
                    <a:gd name="connsiteY53" fmla="*/ 98658 h 1890011"/>
                    <a:gd name="connsiteX54" fmla="*/ 1499792 w 2799172"/>
                    <a:gd name="connsiteY54" fmla="*/ 104584 h 1890011"/>
                    <a:gd name="connsiteX55" fmla="*/ 1514606 w 2799172"/>
                    <a:gd name="connsiteY55" fmla="*/ 112732 h 1890011"/>
                    <a:gd name="connsiteX56" fmla="*/ 1810146 w 2799172"/>
                    <a:gd name="connsiteY56" fmla="*/ 110510 h 1890011"/>
                    <a:gd name="connsiteX57" fmla="*/ 1927918 w 2799172"/>
                    <a:gd name="connsiteY57" fmla="*/ 110510 h 1890011"/>
                    <a:gd name="connsiteX58" fmla="*/ 2005692 w 2799172"/>
                    <a:gd name="connsiteY58" fmla="*/ 109769 h 1890011"/>
                    <a:gd name="connsiteX59" fmla="*/ 2044950 w 2799172"/>
                    <a:gd name="connsiteY59" fmla="*/ 115695 h 1890011"/>
                    <a:gd name="connsiteX60" fmla="*/ 2244941 w 2799172"/>
                    <a:gd name="connsiteY60" fmla="*/ 114213 h 1890011"/>
                    <a:gd name="connsiteX61" fmla="*/ 2362713 w 2799172"/>
                    <a:gd name="connsiteY61" fmla="*/ 109769 h 1890011"/>
                    <a:gd name="connsiteX62" fmla="*/ 2362713 w 2799172"/>
                    <a:gd name="connsiteY62" fmla="*/ 109769 h 1890011"/>
                    <a:gd name="connsiteX63" fmla="*/ 2362713 w 2799172"/>
                    <a:gd name="connsiteY63" fmla="*/ 109769 h 1890011"/>
                    <a:gd name="connsiteX64" fmla="*/ 2510112 w 2799172"/>
                    <a:gd name="connsiteY64" fmla="*/ 111991 h 1890011"/>
                    <a:gd name="connsiteX65" fmla="*/ 2681956 w 2799172"/>
                    <a:gd name="connsiteY65" fmla="*/ 217912 h 1890011"/>
                    <a:gd name="connsiteX66" fmla="*/ 2681956 w 2799172"/>
                    <a:gd name="connsiteY66" fmla="*/ 302352 h 1890011"/>
                    <a:gd name="connsiteX67" fmla="*/ 2683437 w 2799172"/>
                    <a:gd name="connsiteY67" fmla="*/ 881583 h 1890011"/>
                    <a:gd name="connsiteX68" fmla="*/ 2690844 w 2799172"/>
                    <a:gd name="connsiteY68" fmla="*/ 875658 h 1890011"/>
                    <a:gd name="connsiteX69" fmla="*/ 2700474 w 2799172"/>
                    <a:gd name="connsiteY69" fmla="*/ 877139 h 1890011"/>
                    <a:gd name="connsiteX70" fmla="*/ 2716029 w 2799172"/>
                    <a:gd name="connsiteY70" fmla="*/ 874917 h 1890011"/>
                    <a:gd name="connsiteX71" fmla="*/ 2745657 w 2799172"/>
                    <a:gd name="connsiteY71" fmla="*/ 896397 h 1890011"/>
                    <a:gd name="connsiteX72" fmla="*/ 2747879 w 2799172"/>
                    <a:gd name="connsiteY72" fmla="*/ 900101 h 1890011"/>
                    <a:gd name="connsiteX73" fmla="*/ 2730102 w 2799172"/>
                    <a:gd name="connsiteY73" fmla="*/ 937877 h 1890011"/>
                    <a:gd name="connsiteX74" fmla="*/ 2702695 w 2799172"/>
                    <a:gd name="connsiteY74" fmla="*/ 916397 h 1890011"/>
                    <a:gd name="connsiteX75" fmla="*/ 2690844 w 2799172"/>
                    <a:gd name="connsiteY75" fmla="*/ 908249 h 1890011"/>
                    <a:gd name="connsiteX76" fmla="*/ 2684178 w 2799172"/>
                    <a:gd name="connsiteY76" fmla="*/ 887509 h 1890011"/>
                    <a:gd name="connsiteX77" fmla="*/ 2682697 w 2799172"/>
                    <a:gd name="connsiteY77" fmla="*/ 1286008 h 1890011"/>
                    <a:gd name="connsiteX78" fmla="*/ 2689363 w 2799172"/>
                    <a:gd name="connsiteY78" fmla="*/ 1299341 h 1890011"/>
                    <a:gd name="connsiteX79" fmla="*/ 2690104 w 2799172"/>
                    <a:gd name="connsiteY79" fmla="*/ 1284527 h 1890011"/>
                    <a:gd name="connsiteX80" fmla="*/ 2693807 w 2799172"/>
                    <a:gd name="connsiteY80" fmla="*/ 1323043 h 1890011"/>
                    <a:gd name="connsiteX81" fmla="*/ 2686400 w 2799172"/>
                    <a:gd name="connsiteY81" fmla="*/ 1396373 h 1890011"/>
                    <a:gd name="connsiteX82" fmla="*/ 2686400 w 2799172"/>
                    <a:gd name="connsiteY82" fmla="*/ 1650435 h 1890011"/>
                    <a:gd name="connsiteX83" fmla="*/ 2660476 w 2799172"/>
                    <a:gd name="connsiteY83" fmla="*/ 1713395 h 1890011"/>
                    <a:gd name="connsiteX84" fmla="*/ 2635292 w 2799172"/>
                    <a:gd name="connsiteY84" fmla="*/ 1742282 h 1890011"/>
                    <a:gd name="connsiteX85" fmla="*/ 2510854 w 2799172"/>
                    <a:gd name="connsiteY85" fmla="*/ 1776355 h 1890011"/>
                    <a:gd name="connsiteX86" fmla="*/ 2409377 w 2799172"/>
                    <a:gd name="connsiteY86" fmla="*/ 1775614 h 1890011"/>
                    <a:gd name="connsiteX87" fmla="*/ 2381971 w 2799172"/>
                    <a:gd name="connsiteY87" fmla="*/ 1797835 h 1890011"/>
                    <a:gd name="connsiteX88" fmla="*/ 2404933 w 2799172"/>
                    <a:gd name="connsiteY88" fmla="*/ 1819316 h 1890011"/>
                    <a:gd name="connsiteX89" fmla="*/ 2453819 w 2799172"/>
                    <a:gd name="connsiteY89" fmla="*/ 1828945 h 1890011"/>
                    <a:gd name="connsiteX90" fmla="*/ 2458263 w 2799172"/>
                    <a:gd name="connsiteY90" fmla="*/ 1836352 h 1890011"/>
                    <a:gd name="connsiteX91" fmla="*/ 2458263 w 2799172"/>
                    <a:gd name="connsiteY91" fmla="*/ 1836352 h 1890011"/>
                    <a:gd name="connsiteX92" fmla="*/ 2520482 w 2799172"/>
                    <a:gd name="connsiteY92" fmla="*/ 1889683 h 1890011"/>
                    <a:gd name="connsiteX93" fmla="*/ 2550851 w 2799172"/>
                    <a:gd name="connsiteY93" fmla="*/ 1889683 h 1890011"/>
                    <a:gd name="connsiteX94" fmla="*/ 2690104 w 2799172"/>
                    <a:gd name="connsiteY94" fmla="*/ 1837833 h 1890011"/>
                    <a:gd name="connsiteX95" fmla="*/ 2690104 w 2799172"/>
                    <a:gd name="connsiteY95" fmla="*/ 1837833 h 1890011"/>
                    <a:gd name="connsiteX96" fmla="*/ 2690844 w 2799172"/>
                    <a:gd name="connsiteY96" fmla="*/ 1837833 h 1890011"/>
                    <a:gd name="connsiteX97" fmla="*/ 2690844 w 2799172"/>
                    <a:gd name="connsiteY97" fmla="*/ 1837833 h 1890011"/>
                    <a:gd name="connsiteX98" fmla="*/ 2798247 w 2799172"/>
                    <a:gd name="connsiteY98" fmla="*/ 1657842 h 1890011"/>
                    <a:gd name="connsiteX99" fmla="*/ 2798987 w 2799172"/>
                    <a:gd name="connsiteY99" fmla="*/ 231245 h 1890011"/>
                    <a:gd name="connsiteX100" fmla="*/ 725755 w 2799172"/>
                    <a:gd name="connsiteY100" fmla="*/ 62364 h 1890011"/>
                    <a:gd name="connsiteX101" fmla="*/ 690201 w 2799172"/>
                    <a:gd name="connsiteY101" fmla="*/ 46068 h 1890011"/>
                    <a:gd name="connsiteX102" fmla="*/ 705015 w 2799172"/>
                    <a:gd name="connsiteY102" fmla="*/ 22366 h 1890011"/>
                    <a:gd name="connsiteX103" fmla="*/ 777605 w 2799172"/>
                    <a:gd name="connsiteY103" fmla="*/ 25329 h 1890011"/>
                    <a:gd name="connsiteX104" fmla="*/ 725755 w 2799172"/>
                    <a:gd name="connsiteY104" fmla="*/ 62364 h 189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2799172" h="1890011">
                      <a:moveTo>
                        <a:pt x="2798987" y="231245"/>
                      </a:moveTo>
                      <a:cubicBezTo>
                        <a:pt x="2798987" y="198654"/>
                        <a:pt x="2790099" y="169025"/>
                        <a:pt x="2771581" y="142360"/>
                      </a:cubicBezTo>
                      <a:cubicBezTo>
                        <a:pt x="2771581" y="142360"/>
                        <a:pt x="2771581" y="142360"/>
                        <a:pt x="2771581" y="142360"/>
                      </a:cubicBezTo>
                      <a:cubicBezTo>
                        <a:pt x="2771581" y="142360"/>
                        <a:pt x="2771581" y="142360"/>
                        <a:pt x="2771581" y="142360"/>
                      </a:cubicBezTo>
                      <a:cubicBezTo>
                        <a:pt x="2729362" y="72734"/>
                        <a:pt x="2673809" y="20884"/>
                        <a:pt x="2588628" y="9033"/>
                      </a:cubicBezTo>
                      <a:cubicBezTo>
                        <a:pt x="2584183" y="8292"/>
                        <a:pt x="2590109" y="8292"/>
                        <a:pt x="2585665" y="8292"/>
                      </a:cubicBezTo>
                      <a:cubicBezTo>
                        <a:pt x="2373823" y="5330"/>
                        <a:pt x="2161241" y="8292"/>
                        <a:pt x="1949399" y="6811"/>
                      </a:cubicBezTo>
                      <a:cubicBezTo>
                        <a:pt x="1930141" y="6811"/>
                        <a:pt x="1927178" y="17181"/>
                        <a:pt x="1924215" y="31254"/>
                      </a:cubicBezTo>
                      <a:cubicBezTo>
                        <a:pt x="1917548" y="41624"/>
                        <a:pt x="1907179" y="48290"/>
                        <a:pt x="1895327" y="52735"/>
                      </a:cubicBezTo>
                      <a:cubicBezTo>
                        <a:pt x="1884217" y="57179"/>
                        <a:pt x="1875329" y="56438"/>
                        <a:pt x="1878292" y="40143"/>
                      </a:cubicBezTo>
                      <a:cubicBezTo>
                        <a:pt x="1896069" y="6070"/>
                        <a:pt x="1896069" y="4589"/>
                        <a:pt x="1860515" y="4589"/>
                      </a:cubicBezTo>
                      <a:cubicBezTo>
                        <a:pt x="1662747" y="3848"/>
                        <a:pt x="1464978" y="3107"/>
                        <a:pt x="1267210" y="2367"/>
                      </a:cubicBezTo>
                      <a:cubicBezTo>
                        <a:pt x="1261284" y="2367"/>
                        <a:pt x="1254618" y="885"/>
                        <a:pt x="1250914" y="3848"/>
                      </a:cubicBezTo>
                      <a:cubicBezTo>
                        <a:pt x="1245730" y="7552"/>
                        <a:pt x="1247952" y="13477"/>
                        <a:pt x="1254618" y="16440"/>
                      </a:cubicBezTo>
                      <a:cubicBezTo>
                        <a:pt x="1254618" y="16440"/>
                        <a:pt x="1254618" y="16440"/>
                        <a:pt x="1254618" y="16440"/>
                      </a:cubicBezTo>
                      <a:cubicBezTo>
                        <a:pt x="1245730" y="36439"/>
                        <a:pt x="1236841" y="37921"/>
                        <a:pt x="1227212" y="17181"/>
                      </a:cubicBezTo>
                      <a:cubicBezTo>
                        <a:pt x="1236841" y="-8744"/>
                        <a:pt x="1215361" y="2367"/>
                        <a:pt x="1207954" y="2367"/>
                      </a:cubicBezTo>
                      <a:cubicBezTo>
                        <a:pt x="993149" y="1626"/>
                        <a:pt x="778345" y="1626"/>
                        <a:pt x="562800" y="1626"/>
                      </a:cubicBezTo>
                      <a:cubicBezTo>
                        <a:pt x="552430" y="1626"/>
                        <a:pt x="539838" y="-2818"/>
                        <a:pt x="532431" y="9774"/>
                      </a:cubicBezTo>
                      <a:cubicBezTo>
                        <a:pt x="532431" y="9774"/>
                        <a:pt x="532431" y="9774"/>
                        <a:pt x="532431" y="9774"/>
                      </a:cubicBezTo>
                      <a:cubicBezTo>
                        <a:pt x="532431" y="9774"/>
                        <a:pt x="532431" y="9774"/>
                        <a:pt x="532431" y="9774"/>
                      </a:cubicBezTo>
                      <a:cubicBezTo>
                        <a:pt x="521320" y="8292"/>
                        <a:pt x="521320" y="25329"/>
                        <a:pt x="510209" y="23107"/>
                      </a:cubicBezTo>
                      <a:cubicBezTo>
                        <a:pt x="490951" y="18662"/>
                        <a:pt x="475397" y="6070"/>
                        <a:pt x="453175" y="6070"/>
                      </a:cubicBezTo>
                      <a:cubicBezTo>
                        <a:pt x="314664" y="7552"/>
                        <a:pt x="175411" y="7552"/>
                        <a:pt x="36900" y="6070"/>
                      </a:cubicBezTo>
                      <a:cubicBezTo>
                        <a:pt x="11716" y="6070"/>
                        <a:pt x="605" y="12737"/>
                        <a:pt x="5049" y="37921"/>
                      </a:cubicBezTo>
                      <a:cubicBezTo>
                        <a:pt x="5790" y="41624"/>
                        <a:pt x="6530" y="45328"/>
                        <a:pt x="8012" y="49031"/>
                      </a:cubicBezTo>
                      <a:cubicBezTo>
                        <a:pt x="6530" y="49772"/>
                        <a:pt x="4309" y="49772"/>
                        <a:pt x="2827" y="50513"/>
                      </a:cubicBezTo>
                      <a:cubicBezTo>
                        <a:pt x="5049" y="56438"/>
                        <a:pt x="9493" y="62364"/>
                        <a:pt x="6530" y="69030"/>
                      </a:cubicBezTo>
                      <a:cubicBezTo>
                        <a:pt x="605" y="83844"/>
                        <a:pt x="-4580" y="104584"/>
                        <a:pt x="6530" y="111991"/>
                      </a:cubicBezTo>
                      <a:cubicBezTo>
                        <a:pt x="21344" y="121620"/>
                        <a:pt x="43565" y="123102"/>
                        <a:pt x="61342" y="109769"/>
                      </a:cubicBezTo>
                      <a:cubicBezTo>
                        <a:pt x="61342" y="109769"/>
                        <a:pt x="61342" y="109769"/>
                        <a:pt x="61342" y="109769"/>
                      </a:cubicBezTo>
                      <a:cubicBezTo>
                        <a:pt x="61342" y="109769"/>
                        <a:pt x="61342" y="109769"/>
                        <a:pt x="61342" y="109769"/>
                      </a:cubicBezTo>
                      <a:cubicBezTo>
                        <a:pt x="56158" y="94214"/>
                        <a:pt x="66528" y="80882"/>
                        <a:pt x="76897" y="80141"/>
                      </a:cubicBezTo>
                      <a:cubicBezTo>
                        <a:pt x="84304" y="79400"/>
                        <a:pt x="100600" y="79400"/>
                        <a:pt x="106525" y="87548"/>
                      </a:cubicBezTo>
                      <a:cubicBezTo>
                        <a:pt x="116895" y="100881"/>
                        <a:pt x="96156" y="103103"/>
                        <a:pt x="90971" y="117176"/>
                      </a:cubicBezTo>
                      <a:cubicBezTo>
                        <a:pt x="156153" y="117176"/>
                        <a:pt x="218372" y="117176"/>
                        <a:pt x="280591" y="117176"/>
                      </a:cubicBezTo>
                      <a:cubicBezTo>
                        <a:pt x="280591" y="117176"/>
                        <a:pt x="282073" y="115695"/>
                        <a:pt x="282073" y="115695"/>
                      </a:cubicBezTo>
                      <a:lnTo>
                        <a:pt x="283554" y="116435"/>
                      </a:lnTo>
                      <a:cubicBezTo>
                        <a:pt x="285776" y="87548"/>
                        <a:pt x="295405" y="83844"/>
                        <a:pt x="316145" y="106065"/>
                      </a:cubicBezTo>
                      <a:cubicBezTo>
                        <a:pt x="331700" y="122361"/>
                        <a:pt x="362068" y="116435"/>
                        <a:pt x="364291" y="97918"/>
                      </a:cubicBezTo>
                      <a:cubicBezTo>
                        <a:pt x="366513" y="78659"/>
                        <a:pt x="367254" y="61623"/>
                        <a:pt x="393179" y="62364"/>
                      </a:cubicBezTo>
                      <a:cubicBezTo>
                        <a:pt x="417621" y="63105"/>
                        <a:pt x="425028" y="80141"/>
                        <a:pt x="430214" y="98658"/>
                      </a:cubicBezTo>
                      <a:cubicBezTo>
                        <a:pt x="431695" y="103843"/>
                        <a:pt x="425770" y="113472"/>
                        <a:pt x="436139" y="112732"/>
                      </a:cubicBezTo>
                      <a:cubicBezTo>
                        <a:pt x="461323" y="111991"/>
                        <a:pt x="488730" y="116435"/>
                        <a:pt x="508728" y="94214"/>
                      </a:cubicBezTo>
                      <a:cubicBezTo>
                        <a:pt x="517616" y="102362"/>
                        <a:pt x="522061" y="113472"/>
                        <a:pt x="539838" y="113472"/>
                      </a:cubicBezTo>
                      <a:cubicBezTo>
                        <a:pt x="823528" y="111991"/>
                        <a:pt x="1107959" y="112732"/>
                        <a:pt x="1391648" y="112732"/>
                      </a:cubicBezTo>
                      <a:cubicBezTo>
                        <a:pt x="1399797" y="112732"/>
                        <a:pt x="1413129" y="118657"/>
                        <a:pt x="1415351" y="102362"/>
                      </a:cubicBezTo>
                      <a:cubicBezTo>
                        <a:pt x="1415351" y="102362"/>
                        <a:pt x="1415351" y="102362"/>
                        <a:pt x="1415351" y="102362"/>
                      </a:cubicBezTo>
                      <a:cubicBezTo>
                        <a:pt x="1415351" y="102362"/>
                        <a:pt x="1415351" y="102362"/>
                        <a:pt x="1415351" y="102362"/>
                      </a:cubicBezTo>
                      <a:cubicBezTo>
                        <a:pt x="1422018" y="87548"/>
                        <a:pt x="1438313" y="91251"/>
                        <a:pt x="1449423" y="86066"/>
                      </a:cubicBezTo>
                      <a:cubicBezTo>
                        <a:pt x="1462756" y="79400"/>
                        <a:pt x="1491643" y="91992"/>
                        <a:pt x="1485718" y="59401"/>
                      </a:cubicBezTo>
                      <a:cubicBezTo>
                        <a:pt x="1498310" y="63105"/>
                        <a:pt x="1499792" y="38661"/>
                        <a:pt x="1511643" y="46809"/>
                      </a:cubicBezTo>
                      <a:cubicBezTo>
                        <a:pt x="1524975" y="54957"/>
                        <a:pt x="1527938" y="70512"/>
                        <a:pt x="1524975" y="86066"/>
                      </a:cubicBezTo>
                      <a:cubicBezTo>
                        <a:pt x="1524234" y="92733"/>
                        <a:pt x="1528678" y="107547"/>
                        <a:pt x="1511643" y="98658"/>
                      </a:cubicBezTo>
                      <a:cubicBezTo>
                        <a:pt x="1505717" y="95696"/>
                        <a:pt x="1499792" y="97918"/>
                        <a:pt x="1499792" y="104584"/>
                      </a:cubicBezTo>
                      <a:cubicBezTo>
                        <a:pt x="1499792" y="114213"/>
                        <a:pt x="1508680" y="112732"/>
                        <a:pt x="1514606" y="112732"/>
                      </a:cubicBezTo>
                      <a:cubicBezTo>
                        <a:pt x="1613119" y="111991"/>
                        <a:pt x="1711633" y="111250"/>
                        <a:pt x="1810146" y="110510"/>
                      </a:cubicBezTo>
                      <a:cubicBezTo>
                        <a:pt x="1849404" y="119398"/>
                        <a:pt x="1888662" y="111991"/>
                        <a:pt x="1927918" y="110510"/>
                      </a:cubicBezTo>
                      <a:cubicBezTo>
                        <a:pt x="1953843" y="114213"/>
                        <a:pt x="1979768" y="114954"/>
                        <a:pt x="2005692" y="109769"/>
                      </a:cubicBezTo>
                      <a:cubicBezTo>
                        <a:pt x="2018285" y="112732"/>
                        <a:pt x="2030877" y="115695"/>
                        <a:pt x="2044950" y="115695"/>
                      </a:cubicBezTo>
                      <a:cubicBezTo>
                        <a:pt x="2111614" y="114213"/>
                        <a:pt x="2178277" y="117176"/>
                        <a:pt x="2244941" y="114213"/>
                      </a:cubicBezTo>
                      <a:cubicBezTo>
                        <a:pt x="2284197" y="112732"/>
                        <a:pt x="2324196" y="121620"/>
                        <a:pt x="2362713" y="109769"/>
                      </a:cubicBezTo>
                      <a:cubicBezTo>
                        <a:pt x="2362713" y="109769"/>
                        <a:pt x="2362713" y="109769"/>
                        <a:pt x="2362713" y="109769"/>
                      </a:cubicBezTo>
                      <a:cubicBezTo>
                        <a:pt x="2362713" y="109769"/>
                        <a:pt x="2362713" y="109769"/>
                        <a:pt x="2362713" y="109769"/>
                      </a:cubicBezTo>
                      <a:cubicBezTo>
                        <a:pt x="2411599" y="116435"/>
                        <a:pt x="2461226" y="113472"/>
                        <a:pt x="2510112" y="111991"/>
                      </a:cubicBezTo>
                      <a:cubicBezTo>
                        <a:pt x="2591590" y="109769"/>
                        <a:pt x="2650106" y="141619"/>
                        <a:pt x="2681956" y="217912"/>
                      </a:cubicBezTo>
                      <a:cubicBezTo>
                        <a:pt x="2681956" y="246059"/>
                        <a:pt x="2681956" y="274205"/>
                        <a:pt x="2681956" y="302352"/>
                      </a:cubicBezTo>
                      <a:cubicBezTo>
                        <a:pt x="2682697" y="495676"/>
                        <a:pt x="2682697" y="689000"/>
                        <a:pt x="2683437" y="881583"/>
                      </a:cubicBezTo>
                      <a:cubicBezTo>
                        <a:pt x="2688623" y="882324"/>
                        <a:pt x="2690844" y="880102"/>
                        <a:pt x="2690844" y="875658"/>
                      </a:cubicBezTo>
                      <a:cubicBezTo>
                        <a:pt x="2693067" y="877139"/>
                        <a:pt x="2696770" y="877880"/>
                        <a:pt x="2700474" y="877139"/>
                      </a:cubicBezTo>
                      <a:cubicBezTo>
                        <a:pt x="2706399" y="874917"/>
                        <a:pt x="2711584" y="874917"/>
                        <a:pt x="2716029" y="874917"/>
                      </a:cubicBezTo>
                      <a:cubicBezTo>
                        <a:pt x="2725658" y="883065"/>
                        <a:pt x="2733065" y="895657"/>
                        <a:pt x="2745657" y="896397"/>
                      </a:cubicBezTo>
                      <a:cubicBezTo>
                        <a:pt x="2746397" y="897879"/>
                        <a:pt x="2747138" y="898620"/>
                        <a:pt x="2747879" y="900101"/>
                      </a:cubicBezTo>
                      <a:cubicBezTo>
                        <a:pt x="2753804" y="918619"/>
                        <a:pt x="2746397" y="931211"/>
                        <a:pt x="2730102" y="937877"/>
                      </a:cubicBezTo>
                      <a:cubicBezTo>
                        <a:pt x="2710844" y="945284"/>
                        <a:pt x="2710103" y="926026"/>
                        <a:pt x="2702695" y="916397"/>
                      </a:cubicBezTo>
                      <a:cubicBezTo>
                        <a:pt x="2699733" y="912693"/>
                        <a:pt x="2696770" y="906027"/>
                        <a:pt x="2690844" y="908249"/>
                      </a:cubicBezTo>
                      <a:cubicBezTo>
                        <a:pt x="2689363" y="900842"/>
                        <a:pt x="2690844" y="892694"/>
                        <a:pt x="2684178" y="887509"/>
                      </a:cubicBezTo>
                      <a:cubicBezTo>
                        <a:pt x="2683437" y="1020095"/>
                        <a:pt x="2682697" y="1153422"/>
                        <a:pt x="2682697" y="1286008"/>
                      </a:cubicBezTo>
                      <a:cubicBezTo>
                        <a:pt x="2682697" y="1291934"/>
                        <a:pt x="2682697" y="1297119"/>
                        <a:pt x="2689363" y="1299341"/>
                      </a:cubicBezTo>
                      <a:cubicBezTo>
                        <a:pt x="2689363" y="1294156"/>
                        <a:pt x="2690104" y="1289712"/>
                        <a:pt x="2690104" y="1284527"/>
                      </a:cubicBezTo>
                      <a:cubicBezTo>
                        <a:pt x="2695288" y="1297119"/>
                        <a:pt x="2698992" y="1309711"/>
                        <a:pt x="2693807" y="1323043"/>
                      </a:cubicBezTo>
                      <a:cubicBezTo>
                        <a:pt x="2684178" y="1347487"/>
                        <a:pt x="2686400" y="1371930"/>
                        <a:pt x="2686400" y="1396373"/>
                      </a:cubicBezTo>
                      <a:cubicBezTo>
                        <a:pt x="2686400" y="1480814"/>
                        <a:pt x="2685660" y="1565995"/>
                        <a:pt x="2686400" y="1650435"/>
                      </a:cubicBezTo>
                      <a:cubicBezTo>
                        <a:pt x="2686400" y="1675619"/>
                        <a:pt x="2680474" y="1697099"/>
                        <a:pt x="2660476" y="1713395"/>
                      </a:cubicBezTo>
                      <a:cubicBezTo>
                        <a:pt x="2652328" y="1723024"/>
                        <a:pt x="2643439" y="1732653"/>
                        <a:pt x="2635292" y="1742282"/>
                      </a:cubicBezTo>
                      <a:cubicBezTo>
                        <a:pt x="2596775" y="1763022"/>
                        <a:pt x="2557518" y="1780058"/>
                        <a:pt x="2510854" y="1776355"/>
                      </a:cubicBezTo>
                      <a:cubicBezTo>
                        <a:pt x="2477522" y="1773392"/>
                        <a:pt x="2443449" y="1777095"/>
                        <a:pt x="2409377" y="1775614"/>
                      </a:cubicBezTo>
                      <a:cubicBezTo>
                        <a:pt x="2390859" y="1774873"/>
                        <a:pt x="2384934" y="1786725"/>
                        <a:pt x="2381971" y="1797835"/>
                      </a:cubicBezTo>
                      <a:cubicBezTo>
                        <a:pt x="2378267" y="1813390"/>
                        <a:pt x="2392341" y="1817094"/>
                        <a:pt x="2404933" y="1819316"/>
                      </a:cubicBezTo>
                      <a:cubicBezTo>
                        <a:pt x="2421228" y="1823019"/>
                        <a:pt x="2437524" y="1825982"/>
                        <a:pt x="2453819" y="1828945"/>
                      </a:cubicBezTo>
                      <a:cubicBezTo>
                        <a:pt x="2455301" y="1831167"/>
                        <a:pt x="2456782" y="1834130"/>
                        <a:pt x="2458263" y="1836352"/>
                      </a:cubicBezTo>
                      <a:cubicBezTo>
                        <a:pt x="2458263" y="1836352"/>
                        <a:pt x="2458263" y="1836352"/>
                        <a:pt x="2458263" y="1836352"/>
                      </a:cubicBezTo>
                      <a:cubicBezTo>
                        <a:pt x="2467892" y="1889683"/>
                        <a:pt x="2467892" y="1889683"/>
                        <a:pt x="2520482" y="1889683"/>
                      </a:cubicBezTo>
                      <a:cubicBezTo>
                        <a:pt x="2530852" y="1889683"/>
                        <a:pt x="2541222" y="1890423"/>
                        <a:pt x="2550851" y="1889683"/>
                      </a:cubicBezTo>
                      <a:cubicBezTo>
                        <a:pt x="2601219" y="1883757"/>
                        <a:pt x="2650106" y="1872647"/>
                        <a:pt x="2690104" y="1837833"/>
                      </a:cubicBezTo>
                      <a:cubicBezTo>
                        <a:pt x="2690104" y="1837833"/>
                        <a:pt x="2690104" y="1837833"/>
                        <a:pt x="2690104" y="1837833"/>
                      </a:cubicBezTo>
                      <a:lnTo>
                        <a:pt x="2690844" y="1837833"/>
                      </a:lnTo>
                      <a:cubicBezTo>
                        <a:pt x="2690844" y="1837833"/>
                        <a:pt x="2690844" y="1837833"/>
                        <a:pt x="2690844" y="1837833"/>
                      </a:cubicBezTo>
                      <a:cubicBezTo>
                        <a:pt x="2756767" y="1796354"/>
                        <a:pt x="2797506" y="1736357"/>
                        <a:pt x="2798247" y="1657842"/>
                      </a:cubicBezTo>
                      <a:cubicBezTo>
                        <a:pt x="2799729" y="1183791"/>
                        <a:pt x="2798987" y="707518"/>
                        <a:pt x="2798987" y="231245"/>
                      </a:cubicBezTo>
                      <a:close/>
                      <a:moveTo>
                        <a:pt x="725755" y="62364"/>
                      </a:moveTo>
                      <a:cubicBezTo>
                        <a:pt x="710200" y="69771"/>
                        <a:pt x="698349" y="59401"/>
                        <a:pt x="690201" y="46068"/>
                      </a:cubicBezTo>
                      <a:cubicBezTo>
                        <a:pt x="680571" y="29773"/>
                        <a:pt x="699089" y="29773"/>
                        <a:pt x="705015" y="22366"/>
                      </a:cubicBezTo>
                      <a:cubicBezTo>
                        <a:pt x="730199" y="2367"/>
                        <a:pt x="753161" y="20884"/>
                        <a:pt x="777605" y="25329"/>
                      </a:cubicBezTo>
                      <a:cubicBezTo>
                        <a:pt x="767975" y="48290"/>
                        <a:pt x="745013" y="53475"/>
                        <a:pt x="725755" y="6236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AAA2F183-1C2C-4FEF-BA1A-C2C62D654AF9}"/>
                    </a:ext>
                  </a:extLst>
                </p:cNvPr>
                <p:cNvSpPr/>
                <p:nvPr/>
              </p:nvSpPr>
              <p:spPr>
                <a:xfrm>
                  <a:off x="8779033" y="2476826"/>
                  <a:ext cx="439777" cy="120613"/>
                </a:xfrm>
                <a:custGeom>
                  <a:avLst/>
                  <a:gdLst>
                    <a:gd name="connsiteX0" fmla="*/ 1281 w 439777"/>
                    <a:gd name="connsiteY0" fmla="*/ 84067 h 120613"/>
                    <a:gd name="connsiteX1" fmla="*/ 37576 w 439777"/>
                    <a:gd name="connsiteY1" fmla="*/ 120362 h 120613"/>
                    <a:gd name="connsiteX2" fmla="*/ 130164 w 439777"/>
                    <a:gd name="connsiteY2" fmla="*/ 109251 h 120613"/>
                    <a:gd name="connsiteX3" fmla="*/ 225714 w 439777"/>
                    <a:gd name="connsiteY3" fmla="*/ 118140 h 120613"/>
                    <a:gd name="connsiteX4" fmla="*/ 394595 w 439777"/>
                    <a:gd name="connsiteY4" fmla="*/ 120362 h 120613"/>
                    <a:gd name="connsiteX5" fmla="*/ 439778 w 439777"/>
                    <a:gd name="connsiteY5" fmla="*/ 115177 h 120613"/>
                    <a:gd name="connsiteX6" fmla="*/ 416076 w 439777"/>
                    <a:gd name="connsiteY6" fmla="*/ 65550 h 120613"/>
                    <a:gd name="connsiteX7" fmla="*/ 381262 w 439777"/>
                    <a:gd name="connsiteY7" fmla="*/ 12960 h 120613"/>
                    <a:gd name="connsiteX8" fmla="*/ 336079 w 439777"/>
                    <a:gd name="connsiteY8" fmla="*/ 4071 h 120613"/>
                    <a:gd name="connsiteX9" fmla="*/ 324969 w 439777"/>
                    <a:gd name="connsiteY9" fmla="*/ 8516 h 120613"/>
                    <a:gd name="connsiteX10" fmla="*/ 300526 w 439777"/>
                    <a:gd name="connsiteY10" fmla="*/ 11478 h 120613"/>
                    <a:gd name="connsiteX11" fmla="*/ 282749 w 439777"/>
                    <a:gd name="connsiteY11" fmla="*/ 4071 h 120613"/>
                    <a:gd name="connsiteX12" fmla="*/ 70166 w 439777"/>
                    <a:gd name="connsiteY12" fmla="*/ 5553 h 120613"/>
                    <a:gd name="connsiteX13" fmla="*/ 5725 w 439777"/>
                    <a:gd name="connsiteY13" fmla="*/ 12960 h 120613"/>
                    <a:gd name="connsiteX14" fmla="*/ 1281 w 439777"/>
                    <a:gd name="connsiteY14" fmla="*/ 84067 h 120613"/>
                    <a:gd name="connsiteX15" fmla="*/ 187938 w 439777"/>
                    <a:gd name="connsiteY15" fmla="*/ 64068 h 120613"/>
                    <a:gd name="connsiteX16" fmla="*/ 202012 w 439777"/>
                    <a:gd name="connsiteY16" fmla="*/ 87030 h 120613"/>
                    <a:gd name="connsiteX17" fmla="*/ 191642 w 439777"/>
                    <a:gd name="connsiteY17" fmla="*/ 101104 h 120613"/>
                    <a:gd name="connsiteX18" fmla="*/ 179050 w 439777"/>
                    <a:gd name="connsiteY18" fmla="*/ 75920 h 120613"/>
                    <a:gd name="connsiteX19" fmla="*/ 187938 w 439777"/>
                    <a:gd name="connsiteY19" fmla="*/ 64068 h 120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39777" h="120613">
                      <a:moveTo>
                        <a:pt x="1281" y="84067"/>
                      </a:moveTo>
                      <a:cubicBezTo>
                        <a:pt x="-1682" y="112214"/>
                        <a:pt x="10169" y="118140"/>
                        <a:pt x="37576" y="120362"/>
                      </a:cubicBezTo>
                      <a:cubicBezTo>
                        <a:pt x="70166" y="123325"/>
                        <a:pt x="99794" y="98882"/>
                        <a:pt x="130164" y="109251"/>
                      </a:cubicBezTo>
                      <a:cubicBezTo>
                        <a:pt x="162014" y="121103"/>
                        <a:pt x="193864" y="117399"/>
                        <a:pt x="225714" y="118140"/>
                      </a:cubicBezTo>
                      <a:cubicBezTo>
                        <a:pt x="282008" y="119621"/>
                        <a:pt x="338302" y="119621"/>
                        <a:pt x="394595" y="120362"/>
                      </a:cubicBezTo>
                      <a:cubicBezTo>
                        <a:pt x="409409" y="118881"/>
                        <a:pt x="424223" y="117399"/>
                        <a:pt x="439778" y="115177"/>
                      </a:cubicBezTo>
                      <a:cubicBezTo>
                        <a:pt x="433853" y="95919"/>
                        <a:pt x="395336" y="95178"/>
                        <a:pt x="416076" y="65550"/>
                      </a:cubicBezTo>
                      <a:cubicBezTo>
                        <a:pt x="405706" y="47032"/>
                        <a:pt x="408669" y="17404"/>
                        <a:pt x="381262" y="12960"/>
                      </a:cubicBezTo>
                      <a:cubicBezTo>
                        <a:pt x="365707" y="10738"/>
                        <a:pt x="350153" y="11478"/>
                        <a:pt x="336079" y="4071"/>
                      </a:cubicBezTo>
                      <a:cubicBezTo>
                        <a:pt x="333116" y="2590"/>
                        <a:pt x="324969" y="6293"/>
                        <a:pt x="324969" y="8516"/>
                      </a:cubicBezTo>
                      <a:cubicBezTo>
                        <a:pt x="319044" y="35181"/>
                        <a:pt x="309414" y="21108"/>
                        <a:pt x="300526" y="11478"/>
                      </a:cubicBezTo>
                      <a:cubicBezTo>
                        <a:pt x="295340" y="5553"/>
                        <a:pt x="289415" y="4071"/>
                        <a:pt x="282749" y="4071"/>
                      </a:cubicBezTo>
                      <a:cubicBezTo>
                        <a:pt x="211641" y="4071"/>
                        <a:pt x="140533" y="2590"/>
                        <a:pt x="70166" y="5553"/>
                      </a:cubicBezTo>
                      <a:cubicBezTo>
                        <a:pt x="48686" y="6293"/>
                        <a:pt x="18317" y="-11484"/>
                        <a:pt x="5725" y="12960"/>
                      </a:cubicBezTo>
                      <a:cubicBezTo>
                        <a:pt x="-5386" y="32959"/>
                        <a:pt x="3503" y="60365"/>
                        <a:pt x="1281" y="84067"/>
                      </a:cubicBezTo>
                      <a:close/>
                      <a:moveTo>
                        <a:pt x="187938" y="64068"/>
                      </a:moveTo>
                      <a:cubicBezTo>
                        <a:pt x="204234" y="63328"/>
                        <a:pt x="197568" y="78142"/>
                        <a:pt x="202012" y="87030"/>
                      </a:cubicBezTo>
                      <a:cubicBezTo>
                        <a:pt x="204975" y="95919"/>
                        <a:pt x="201271" y="101844"/>
                        <a:pt x="191642" y="101104"/>
                      </a:cubicBezTo>
                      <a:cubicBezTo>
                        <a:pt x="174606" y="100363"/>
                        <a:pt x="184975" y="84067"/>
                        <a:pt x="179050" y="75920"/>
                      </a:cubicBezTo>
                      <a:cubicBezTo>
                        <a:pt x="171643" y="66290"/>
                        <a:pt x="182754" y="64068"/>
                        <a:pt x="187938" y="64068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A3C21DBA-2CDF-427F-8CAF-90C0F00733D3}"/>
                    </a:ext>
                  </a:extLst>
                </p:cNvPr>
                <p:cNvSpPr/>
                <p:nvPr/>
              </p:nvSpPr>
              <p:spPr>
                <a:xfrm>
                  <a:off x="10343201" y="4256718"/>
                  <a:ext cx="1311047" cy="116639"/>
                </a:xfrm>
                <a:custGeom>
                  <a:avLst/>
                  <a:gdLst>
                    <a:gd name="connsiteX0" fmla="*/ 1273272 w 1311047"/>
                    <a:gd name="connsiteY0" fmla="*/ 86311 h 116639"/>
                    <a:gd name="connsiteX1" fmla="*/ 1225866 w 1311047"/>
                    <a:gd name="connsiteY1" fmla="*/ 43350 h 116639"/>
                    <a:gd name="connsiteX2" fmla="*/ 1230310 w 1311047"/>
                    <a:gd name="connsiteY2" fmla="*/ 32239 h 116639"/>
                    <a:gd name="connsiteX3" fmla="*/ 1244384 w 1311047"/>
                    <a:gd name="connsiteY3" fmla="*/ 9278 h 116639"/>
                    <a:gd name="connsiteX4" fmla="*/ 1215496 w 1311047"/>
                    <a:gd name="connsiteY4" fmla="*/ 4833 h 116639"/>
                    <a:gd name="connsiteX5" fmla="*/ 1192535 w 1311047"/>
                    <a:gd name="connsiteY5" fmla="*/ 2611 h 116639"/>
                    <a:gd name="connsiteX6" fmla="*/ 1204386 w 1311047"/>
                    <a:gd name="connsiteY6" fmla="*/ 10018 h 116639"/>
                    <a:gd name="connsiteX7" fmla="*/ 1194756 w 1311047"/>
                    <a:gd name="connsiteY7" fmla="*/ 15944 h 116639"/>
                    <a:gd name="connsiteX8" fmla="*/ 1134759 w 1311047"/>
                    <a:gd name="connsiteY8" fmla="*/ 389 h 116639"/>
                    <a:gd name="connsiteX9" fmla="*/ 1014025 w 1311047"/>
                    <a:gd name="connsiteY9" fmla="*/ 1130 h 116639"/>
                    <a:gd name="connsiteX10" fmla="*/ 62219 w 1311047"/>
                    <a:gd name="connsiteY10" fmla="*/ 1130 h 116639"/>
                    <a:gd name="connsiteX11" fmla="*/ 0 w 1311047"/>
                    <a:gd name="connsiteY11" fmla="*/ 1130 h 116639"/>
                    <a:gd name="connsiteX12" fmla="*/ 37776 w 1311047"/>
                    <a:gd name="connsiteY12" fmla="*/ 29277 h 116639"/>
                    <a:gd name="connsiteX13" fmla="*/ 74070 w 1311047"/>
                    <a:gd name="connsiteY13" fmla="*/ 90755 h 116639"/>
                    <a:gd name="connsiteX14" fmla="*/ 91848 w 1311047"/>
                    <a:gd name="connsiteY14" fmla="*/ 114458 h 116639"/>
                    <a:gd name="connsiteX15" fmla="*/ 369612 w 1311047"/>
                    <a:gd name="connsiteY15" fmla="*/ 115198 h 116639"/>
                    <a:gd name="connsiteX16" fmla="*/ 502939 w 1311047"/>
                    <a:gd name="connsiteY16" fmla="*/ 113717 h 116639"/>
                    <a:gd name="connsiteX17" fmla="*/ 610341 w 1311047"/>
                    <a:gd name="connsiteY17" fmla="*/ 115939 h 116639"/>
                    <a:gd name="connsiteX18" fmla="*/ 628117 w 1311047"/>
                    <a:gd name="connsiteY18" fmla="*/ 112976 h 116639"/>
                    <a:gd name="connsiteX19" fmla="*/ 651820 w 1311047"/>
                    <a:gd name="connsiteY19" fmla="*/ 110013 h 116639"/>
                    <a:gd name="connsiteX20" fmla="*/ 687373 w 1311047"/>
                    <a:gd name="connsiteY20" fmla="*/ 115939 h 116639"/>
                    <a:gd name="connsiteX21" fmla="*/ 1238458 w 1311047"/>
                    <a:gd name="connsiteY21" fmla="*/ 115939 h 116639"/>
                    <a:gd name="connsiteX22" fmla="*/ 1311047 w 1311047"/>
                    <a:gd name="connsiteY22" fmla="*/ 115939 h 116639"/>
                    <a:gd name="connsiteX23" fmla="*/ 1273272 w 1311047"/>
                    <a:gd name="connsiteY23" fmla="*/ 86311 h 116639"/>
                    <a:gd name="connsiteX24" fmla="*/ 962176 w 1311047"/>
                    <a:gd name="connsiteY24" fmla="*/ 108532 h 116639"/>
                    <a:gd name="connsiteX25" fmla="*/ 935510 w 1311047"/>
                    <a:gd name="connsiteY25" fmla="*/ 81867 h 116639"/>
                    <a:gd name="connsiteX26" fmla="*/ 948843 w 1311047"/>
                    <a:gd name="connsiteY26" fmla="*/ 70756 h 116639"/>
                    <a:gd name="connsiteX27" fmla="*/ 969583 w 1311047"/>
                    <a:gd name="connsiteY27" fmla="*/ 95199 h 116639"/>
                    <a:gd name="connsiteX28" fmla="*/ 962176 w 1311047"/>
                    <a:gd name="connsiteY28" fmla="*/ 108532 h 116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311047" h="116639">
                      <a:moveTo>
                        <a:pt x="1273272" y="86311"/>
                      </a:moveTo>
                      <a:cubicBezTo>
                        <a:pt x="1256235" y="81867"/>
                        <a:pt x="1245865" y="53720"/>
                        <a:pt x="1225866" y="43350"/>
                      </a:cubicBezTo>
                      <a:cubicBezTo>
                        <a:pt x="1225866" y="43350"/>
                        <a:pt x="1228088" y="35202"/>
                        <a:pt x="1230310" y="32239"/>
                      </a:cubicBezTo>
                      <a:cubicBezTo>
                        <a:pt x="1236236" y="25573"/>
                        <a:pt x="1250309" y="23351"/>
                        <a:pt x="1244384" y="9278"/>
                      </a:cubicBezTo>
                      <a:cubicBezTo>
                        <a:pt x="1237718" y="-7018"/>
                        <a:pt x="1225126" y="7796"/>
                        <a:pt x="1215496" y="4833"/>
                      </a:cubicBezTo>
                      <a:cubicBezTo>
                        <a:pt x="1208089" y="2611"/>
                        <a:pt x="1199942" y="3352"/>
                        <a:pt x="1192535" y="2611"/>
                      </a:cubicBezTo>
                      <a:cubicBezTo>
                        <a:pt x="1196238" y="7796"/>
                        <a:pt x="1203645" y="8537"/>
                        <a:pt x="1204386" y="10018"/>
                      </a:cubicBezTo>
                      <a:cubicBezTo>
                        <a:pt x="1205126" y="16685"/>
                        <a:pt x="1201423" y="17425"/>
                        <a:pt x="1194756" y="15944"/>
                      </a:cubicBezTo>
                      <a:cubicBezTo>
                        <a:pt x="1174017" y="12240"/>
                        <a:pt x="1157721" y="-2574"/>
                        <a:pt x="1134759" y="389"/>
                      </a:cubicBezTo>
                      <a:cubicBezTo>
                        <a:pt x="1094761" y="6315"/>
                        <a:pt x="1054022" y="1130"/>
                        <a:pt x="1014025" y="1130"/>
                      </a:cubicBezTo>
                      <a:cubicBezTo>
                        <a:pt x="697003" y="389"/>
                        <a:pt x="379981" y="1130"/>
                        <a:pt x="62219" y="1130"/>
                      </a:cubicBezTo>
                      <a:cubicBezTo>
                        <a:pt x="42220" y="1130"/>
                        <a:pt x="22221" y="1130"/>
                        <a:pt x="0" y="1130"/>
                      </a:cubicBezTo>
                      <a:cubicBezTo>
                        <a:pt x="9629" y="18907"/>
                        <a:pt x="26665" y="28536"/>
                        <a:pt x="37776" y="29277"/>
                      </a:cubicBezTo>
                      <a:cubicBezTo>
                        <a:pt x="85922" y="30758"/>
                        <a:pt x="51109" y="77423"/>
                        <a:pt x="74070" y="90755"/>
                      </a:cubicBezTo>
                      <a:cubicBezTo>
                        <a:pt x="51849" y="120383"/>
                        <a:pt x="75552" y="114458"/>
                        <a:pt x="91848" y="114458"/>
                      </a:cubicBezTo>
                      <a:cubicBezTo>
                        <a:pt x="184436" y="115198"/>
                        <a:pt x="277024" y="115198"/>
                        <a:pt x="369612" y="115198"/>
                      </a:cubicBezTo>
                      <a:cubicBezTo>
                        <a:pt x="414054" y="115198"/>
                        <a:pt x="458496" y="113717"/>
                        <a:pt x="502939" y="113717"/>
                      </a:cubicBezTo>
                      <a:cubicBezTo>
                        <a:pt x="538492" y="113717"/>
                        <a:pt x="574787" y="115198"/>
                        <a:pt x="610341" y="115939"/>
                      </a:cubicBezTo>
                      <a:cubicBezTo>
                        <a:pt x="616266" y="115939"/>
                        <a:pt x="628117" y="114458"/>
                        <a:pt x="628117" y="112976"/>
                      </a:cubicBezTo>
                      <a:cubicBezTo>
                        <a:pt x="631080" y="70015"/>
                        <a:pt x="646635" y="105569"/>
                        <a:pt x="651820" y="110013"/>
                      </a:cubicBezTo>
                      <a:cubicBezTo>
                        <a:pt x="662931" y="119643"/>
                        <a:pt x="675522" y="115939"/>
                        <a:pt x="687373" y="115939"/>
                      </a:cubicBezTo>
                      <a:cubicBezTo>
                        <a:pt x="871069" y="115939"/>
                        <a:pt x="1054764" y="115939"/>
                        <a:pt x="1238458" y="115939"/>
                      </a:cubicBezTo>
                      <a:cubicBezTo>
                        <a:pt x="1260679" y="115939"/>
                        <a:pt x="1282160" y="115939"/>
                        <a:pt x="1311047" y="115939"/>
                      </a:cubicBezTo>
                      <a:cubicBezTo>
                        <a:pt x="1296974" y="98903"/>
                        <a:pt x="1291048" y="90755"/>
                        <a:pt x="1273272" y="86311"/>
                      </a:cubicBezTo>
                      <a:close/>
                      <a:moveTo>
                        <a:pt x="962176" y="108532"/>
                      </a:moveTo>
                      <a:cubicBezTo>
                        <a:pt x="950324" y="103347"/>
                        <a:pt x="939213" y="94459"/>
                        <a:pt x="935510" y="81867"/>
                      </a:cubicBezTo>
                      <a:cubicBezTo>
                        <a:pt x="933288" y="75200"/>
                        <a:pt x="942917" y="70015"/>
                        <a:pt x="948843" y="70756"/>
                      </a:cubicBezTo>
                      <a:cubicBezTo>
                        <a:pt x="963657" y="72237"/>
                        <a:pt x="967360" y="84089"/>
                        <a:pt x="969583" y="95199"/>
                      </a:cubicBezTo>
                      <a:cubicBezTo>
                        <a:pt x="968841" y="101866"/>
                        <a:pt x="966620" y="110754"/>
                        <a:pt x="962176" y="108532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584E3FA9-AC72-4136-B142-D497CA82EA94}"/>
                    </a:ext>
                  </a:extLst>
                </p:cNvPr>
                <p:cNvSpPr/>
                <p:nvPr/>
              </p:nvSpPr>
              <p:spPr>
                <a:xfrm>
                  <a:off x="9378716" y="4257105"/>
                  <a:ext cx="984505" cy="114810"/>
                </a:xfrm>
                <a:custGeom>
                  <a:avLst/>
                  <a:gdLst>
                    <a:gd name="connsiteX0" fmla="*/ 970410 w 984505"/>
                    <a:gd name="connsiteY0" fmla="*/ 77035 h 114810"/>
                    <a:gd name="connsiteX1" fmla="*/ 906710 w 984505"/>
                    <a:gd name="connsiteY1" fmla="*/ 65184 h 114810"/>
                    <a:gd name="connsiteX2" fmla="*/ 888192 w 984505"/>
                    <a:gd name="connsiteY2" fmla="*/ 54814 h 114810"/>
                    <a:gd name="connsiteX3" fmla="*/ 960041 w 984505"/>
                    <a:gd name="connsiteY3" fmla="*/ 20741 h 114810"/>
                    <a:gd name="connsiteX4" fmla="*/ 923006 w 984505"/>
                    <a:gd name="connsiteY4" fmla="*/ 742 h 114810"/>
                    <a:gd name="connsiteX5" fmla="*/ 526729 w 984505"/>
                    <a:gd name="connsiteY5" fmla="*/ 742 h 114810"/>
                    <a:gd name="connsiteX6" fmla="*/ 480064 w 984505"/>
                    <a:gd name="connsiteY6" fmla="*/ 31111 h 114810"/>
                    <a:gd name="connsiteX7" fmla="*/ 445251 w 984505"/>
                    <a:gd name="connsiteY7" fmla="*/ 1 h 114810"/>
                    <a:gd name="connsiteX8" fmla="*/ 211929 w 984505"/>
                    <a:gd name="connsiteY8" fmla="*/ 742 h 114810"/>
                    <a:gd name="connsiteX9" fmla="*/ 145266 w 984505"/>
                    <a:gd name="connsiteY9" fmla="*/ 34815 h 114810"/>
                    <a:gd name="connsiteX10" fmla="*/ 128229 w 984505"/>
                    <a:gd name="connsiteY10" fmla="*/ 41481 h 114810"/>
                    <a:gd name="connsiteX11" fmla="*/ 80083 w 984505"/>
                    <a:gd name="connsiteY11" fmla="*/ 25926 h 114810"/>
                    <a:gd name="connsiteX12" fmla="*/ 28975 w 984505"/>
                    <a:gd name="connsiteY12" fmla="*/ 65924 h 114810"/>
                    <a:gd name="connsiteX13" fmla="*/ 87 w 984505"/>
                    <a:gd name="connsiteY13" fmla="*/ 91108 h 114810"/>
                    <a:gd name="connsiteX14" fmla="*/ 35641 w 984505"/>
                    <a:gd name="connsiteY14" fmla="*/ 114811 h 114810"/>
                    <a:gd name="connsiteX15" fmla="*/ 533394 w 984505"/>
                    <a:gd name="connsiteY15" fmla="*/ 114070 h 114810"/>
                    <a:gd name="connsiteX16" fmla="*/ 585985 w 984505"/>
                    <a:gd name="connsiteY16" fmla="*/ 101478 h 114810"/>
                    <a:gd name="connsiteX17" fmla="*/ 605984 w 984505"/>
                    <a:gd name="connsiteY17" fmla="*/ 102960 h 114810"/>
                    <a:gd name="connsiteX18" fmla="*/ 630427 w 984505"/>
                    <a:gd name="connsiteY18" fmla="*/ 114070 h 114810"/>
                    <a:gd name="connsiteX19" fmla="*/ 962263 w 984505"/>
                    <a:gd name="connsiteY19" fmla="*/ 114070 h 114810"/>
                    <a:gd name="connsiteX20" fmla="*/ 983743 w 984505"/>
                    <a:gd name="connsiteY20" fmla="*/ 103700 h 114810"/>
                    <a:gd name="connsiteX21" fmla="*/ 970410 w 984505"/>
                    <a:gd name="connsiteY21" fmla="*/ 77035 h 11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84505" h="114810">
                      <a:moveTo>
                        <a:pt x="970410" y="77035"/>
                      </a:moveTo>
                      <a:cubicBezTo>
                        <a:pt x="948930" y="74813"/>
                        <a:pt x="931894" y="51851"/>
                        <a:pt x="906710" y="65184"/>
                      </a:cubicBezTo>
                      <a:cubicBezTo>
                        <a:pt x="897822" y="70368"/>
                        <a:pt x="887452" y="67406"/>
                        <a:pt x="888192" y="54814"/>
                      </a:cubicBezTo>
                      <a:cubicBezTo>
                        <a:pt x="888933" y="32593"/>
                        <a:pt x="938560" y="8149"/>
                        <a:pt x="960041" y="20741"/>
                      </a:cubicBezTo>
                      <a:cubicBezTo>
                        <a:pt x="954855" y="-2221"/>
                        <a:pt x="938560" y="1"/>
                        <a:pt x="923006" y="742"/>
                      </a:cubicBezTo>
                      <a:cubicBezTo>
                        <a:pt x="791160" y="742"/>
                        <a:pt x="659314" y="742"/>
                        <a:pt x="526729" y="742"/>
                      </a:cubicBezTo>
                      <a:cubicBezTo>
                        <a:pt x="506729" y="742"/>
                        <a:pt x="483767" y="-4443"/>
                        <a:pt x="480064" y="31111"/>
                      </a:cubicBezTo>
                      <a:cubicBezTo>
                        <a:pt x="481545" y="-739"/>
                        <a:pt x="465250" y="1"/>
                        <a:pt x="445251" y="1"/>
                      </a:cubicBezTo>
                      <a:cubicBezTo>
                        <a:pt x="367477" y="742"/>
                        <a:pt x="289703" y="1"/>
                        <a:pt x="211929" y="742"/>
                      </a:cubicBezTo>
                      <a:cubicBezTo>
                        <a:pt x="185263" y="1483"/>
                        <a:pt x="153413" y="-4443"/>
                        <a:pt x="145266" y="34815"/>
                      </a:cubicBezTo>
                      <a:cubicBezTo>
                        <a:pt x="143784" y="40740"/>
                        <a:pt x="135636" y="41481"/>
                        <a:pt x="128229" y="41481"/>
                      </a:cubicBezTo>
                      <a:cubicBezTo>
                        <a:pt x="111193" y="42222"/>
                        <a:pt x="97120" y="34815"/>
                        <a:pt x="80083" y="25926"/>
                      </a:cubicBezTo>
                      <a:cubicBezTo>
                        <a:pt x="86009" y="72591"/>
                        <a:pt x="47492" y="55554"/>
                        <a:pt x="28975" y="65924"/>
                      </a:cubicBezTo>
                      <a:cubicBezTo>
                        <a:pt x="16383" y="72591"/>
                        <a:pt x="-1394" y="70368"/>
                        <a:pt x="87" y="91108"/>
                      </a:cubicBezTo>
                      <a:cubicBezTo>
                        <a:pt x="1569" y="112589"/>
                        <a:pt x="17123" y="114811"/>
                        <a:pt x="35641" y="114811"/>
                      </a:cubicBezTo>
                      <a:cubicBezTo>
                        <a:pt x="201559" y="114070"/>
                        <a:pt x="367477" y="114811"/>
                        <a:pt x="533394" y="114070"/>
                      </a:cubicBezTo>
                      <a:cubicBezTo>
                        <a:pt x="551912" y="114070"/>
                        <a:pt x="571171" y="119255"/>
                        <a:pt x="585985" y="101478"/>
                      </a:cubicBezTo>
                      <a:cubicBezTo>
                        <a:pt x="590429" y="95553"/>
                        <a:pt x="602280" y="93330"/>
                        <a:pt x="605984" y="102960"/>
                      </a:cubicBezTo>
                      <a:cubicBezTo>
                        <a:pt x="611168" y="116292"/>
                        <a:pt x="620798" y="114070"/>
                        <a:pt x="630427" y="114070"/>
                      </a:cubicBezTo>
                      <a:cubicBezTo>
                        <a:pt x="740792" y="114070"/>
                        <a:pt x="851897" y="114070"/>
                        <a:pt x="962263" y="114070"/>
                      </a:cubicBezTo>
                      <a:cubicBezTo>
                        <a:pt x="971152" y="114070"/>
                        <a:pt x="982262" y="115551"/>
                        <a:pt x="983743" y="103700"/>
                      </a:cubicBezTo>
                      <a:cubicBezTo>
                        <a:pt x="986706" y="93330"/>
                        <a:pt x="980780" y="78516"/>
                        <a:pt x="970410" y="7703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5EDD025-B83A-428D-8157-695386F2E042}"/>
                    </a:ext>
                  </a:extLst>
                </p:cNvPr>
                <p:cNvSpPr/>
                <p:nvPr/>
              </p:nvSpPr>
              <p:spPr>
                <a:xfrm>
                  <a:off x="8777801" y="4256269"/>
                  <a:ext cx="575077" cy="117064"/>
                </a:xfrm>
                <a:custGeom>
                  <a:avLst/>
                  <a:gdLst>
                    <a:gd name="connsiteX0" fmla="*/ 521747 w 575077"/>
                    <a:gd name="connsiteY0" fmla="*/ 2319 h 117064"/>
                    <a:gd name="connsiteX1" fmla="*/ 486934 w 575077"/>
                    <a:gd name="connsiteY1" fmla="*/ 6763 h 117064"/>
                    <a:gd name="connsiteX2" fmla="*/ 423233 w 575077"/>
                    <a:gd name="connsiteY2" fmla="*/ 23059 h 117064"/>
                    <a:gd name="connsiteX3" fmla="*/ 423233 w 575077"/>
                    <a:gd name="connsiteY3" fmla="*/ 23059 h 117064"/>
                    <a:gd name="connsiteX4" fmla="*/ 423233 w 575077"/>
                    <a:gd name="connsiteY4" fmla="*/ 23059 h 117064"/>
                    <a:gd name="connsiteX5" fmla="*/ 389161 w 575077"/>
                    <a:gd name="connsiteY5" fmla="*/ 1578 h 117064"/>
                    <a:gd name="connsiteX6" fmla="*/ 175097 w 575077"/>
                    <a:gd name="connsiteY6" fmla="*/ 838 h 117064"/>
                    <a:gd name="connsiteX7" fmla="*/ 78805 w 575077"/>
                    <a:gd name="connsiteY7" fmla="*/ 838 h 117064"/>
                    <a:gd name="connsiteX8" fmla="*/ 8438 w 575077"/>
                    <a:gd name="connsiteY8" fmla="*/ 7504 h 117064"/>
                    <a:gd name="connsiteX9" fmla="*/ 3254 w 575077"/>
                    <a:gd name="connsiteY9" fmla="*/ 80834 h 117064"/>
                    <a:gd name="connsiteX10" fmla="*/ 3254 w 575077"/>
                    <a:gd name="connsiteY10" fmla="*/ 107499 h 117064"/>
                    <a:gd name="connsiteX11" fmla="*/ 17327 w 575077"/>
                    <a:gd name="connsiteY11" fmla="*/ 115647 h 117064"/>
                    <a:gd name="connsiteX12" fmla="*/ 328423 w 575077"/>
                    <a:gd name="connsiteY12" fmla="*/ 116388 h 117064"/>
                    <a:gd name="connsiteX13" fmla="*/ 399531 w 575077"/>
                    <a:gd name="connsiteY13" fmla="*/ 78612 h 117064"/>
                    <a:gd name="connsiteX14" fmla="*/ 413604 w 575077"/>
                    <a:gd name="connsiteY14" fmla="*/ 69723 h 117064"/>
                    <a:gd name="connsiteX15" fmla="*/ 451380 w 575077"/>
                    <a:gd name="connsiteY15" fmla="*/ 116388 h 117064"/>
                    <a:gd name="connsiteX16" fmla="*/ 502489 w 575077"/>
                    <a:gd name="connsiteY16" fmla="*/ 90463 h 117064"/>
                    <a:gd name="connsiteX17" fmla="*/ 575077 w 575077"/>
                    <a:gd name="connsiteY17" fmla="*/ 2319 h 117064"/>
                    <a:gd name="connsiteX18" fmla="*/ 521747 w 575077"/>
                    <a:gd name="connsiteY18" fmla="*/ 2319 h 117064"/>
                    <a:gd name="connsiteX19" fmla="*/ 115100 w 575077"/>
                    <a:gd name="connsiteY19" fmla="*/ 66761 h 117064"/>
                    <a:gd name="connsiteX20" fmla="*/ 72880 w 575077"/>
                    <a:gd name="connsiteY20" fmla="*/ 82315 h 117064"/>
                    <a:gd name="connsiteX21" fmla="*/ 65473 w 575077"/>
                    <a:gd name="connsiteY21" fmla="*/ 77871 h 117064"/>
                    <a:gd name="connsiteX22" fmla="*/ 59547 w 575077"/>
                    <a:gd name="connsiteY22" fmla="*/ 17133 h 117064"/>
                    <a:gd name="connsiteX23" fmla="*/ 59547 w 575077"/>
                    <a:gd name="connsiteY23" fmla="*/ 17133 h 117064"/>
                    <a:gd name="connsiteX24" fmla="*/ 60287 w 575077"/>
                    <a:gd name="connsiteY24" fmla="*/ 16393 h 117064"/>
                    <a:gd name="connsiteX25" fmla="*/ 60287 w 575077"/>
                    <a:gd name="connsiteY25" fmla="*/ 17133 h 117064"/>
                    <a:gd name="connsiteX26" fmla="*/ 61029 w 575077"/>
                    <a:gd name="connsiteY26" fmla="*/ 17133 h 117064"/>
                    <a:gd name="connsiteX27" fmla="*/ 61029 w 575077"/>
                    <a:gd name="connsiteY27" fmla="*/ 16393 h 117064"/>
                    <a:gd name="connsiteX28" fmla="*/ 61769 w 575077"/>
                    <a:gd name="connsiteY28" fmla="*/ 15652 h 117064"/>
                    <a:gd name="connsiteX29" fmla="*/ 63250 w 575077"/>
                    <a:gd name="connsiteY29" fmla="*/ 17133 h 117064"/>
                    <a:gd name="connsiteX30" fmla="*/ 89175 w 575077"/>
                    <a:gd name="connsiteY30" fmla="*/ 26022 h 117064"/>
                    <a:gd name="connsiteX31" fmla="*/ 115100 w 575077"/>
                    <a:gd name="connsiteY31" fmla="*/ 66761 h 11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75077" h="117064">
                      <a:moveTo>
                        <a:pt x="521747" y="2319"/>
                      </a:moveTo>
                      <a:cubicBezTo>
                        <a:pt x="509896" y="3060"/>
                        <a:pt x="492859" y="-5088"/>
                        <a:pt x="486934" y="6763"/>
                      </a:cubicBezTo>
                      <a:cubicBezTo>
                        <a:pt x="471379" y="40095"/>
                        <a:pt x="447676" y="29725"/>
                        <a:pt x="423233" y="23059"/>
                      </a:cubicBezTo>
                      <a:cubicBezTo>
                        <a:pt x="423233" y="23059"/>
                        <a:pt x="423233" y="23059"/>
                        <a:pt x="423233" y="23059"/>
                      </a:cubicBezTo>
                      <a:cubicBezTo>
                        <a:pt x="423233" y="23059"/>
                        <a:pt x="423233" y="23059"/>
                        <a:pt x="423233" y="23059"/>
                      </a:cubicBezTo>
                      <a:cubicBezTo>
                        <a:pt x="421011" y="1578"/>
                        <a:pt x="405457" y="1578"/>
                        <a:pt x="389161" y="1578"/>
                      </a:cubicBezTo>
                      <a:cubicBezTo>
                        <a:pt x="318053" y="1578"/>
                        <a:pt x="246205" y="838"/>
                        <a:pt x="175097" y="838"/>
                      </a:cubicBezTo>
                      <a:cubicBezTo>
                        <a:pt x="143247" y="838"/>
                        <a:pt x="110656" y="838"/>
                        <a:pt x="78805" y="838"/>
                      </a:cubicBezTo>
                      <a:cubicBezTo>
                        <a:pt x="54362" y="2319"/>
                        <a:pt x="21771" y="-5088"/>
                        <a:pt x="8438" y="7504"/>
                      </a:cubicBezTo>
                      <a:cubicBezTo>
                        <a:pt x="-7857" y="22318"/>
                        <a:pt x="4735" y="55650"/>
                        <a:pt x="3254" y="80834"/>
                      </a:cubicBezTo>
                      <a:cubicBezTo>
                        <a:pt x="2513" y="89722"/>
                        <a:pt x="3254" y="98611"/>
                        <a:pt x="3254" y="107499"/>
                      </a:cubicBezTo>
                      <a:cubicBezTo>
                        <a:pt x="3994" y="116388"/>
                        <a:pt x="9920" y="117128"/>
                        <a:pt x="17327" y="115647"/>
                      </a:cubicBezTo>
                      <a:cubicBezTo>
                        <a:pt x="121026" y="115647"/>
                        <a:pt x="224724" y="116388"/>
                        <a:pt x="328423" y="116388"/>
                      </a:cubicBezTo>
                      <a:cubicBezTo>
                        <a:pt x="358051" y="116388"/>
                        <a:pt x="393605" y="125276"/>
                        <a:pt x="399531" y="78612"/>
                      </a:cubicBezTo>
                      <a:cubicBezTo>
                        <a:pt x="400271" y="74908"/>
                        <a:pt x="408419" y="72686"/>
                        <a:pt x="413604" y="69723"/>
                      </a:cubicBezTo>
                      <a:cubicBezTo>
                        <a:pt x="411382" y="88982"/>
                        <a:pt x="432122" y="114906"/>
                        <a:pt x="451380" y="116388"/>
                      </a:cubicBezTo>
                      <a:cubicBezTo>
                        <a:pt x="472861" y="117869"/>
                        <a:pt x="486934" y="116388"/>
                        <a:pt x="502489" y="90463"/>
                      </a:cubicBezTo>
                      <a:cubicBezTo>
                        <a:pt x="521006" y="60094"/>
                        <a:pt x="546931" y="31207"/>
                        <a:pt x="575077" y="2319"/>
                      </a:cubicBezTo>
                      <a:cubicBezTo>
                        <a:pt x="555079" y="1578"/>
                        <a:pt x="538042" y="838"/>
                        <a:pt x="521747" y="2319"/>
                      </a:cubicBezTo>
                      <a:close/>
                      <a:moveTo>
                        <a:pt x="115100" y="66761"/>
                      </a:moveTo>
                      <a:cubicBezTo>
                        <a:pt x="112878" y="83056"/>
                        <a:pt x="85472" y="70464"/>
                        <a:pt x="72880" y="82315"/>
                      </a:cubicBezTo>
                      <a:cubicBezTo>
                        <a:pt x="72139" y="83056"/>
                        <a:pt x="65473" y="79352"/>
                        <a:pt x="65473" y="77871"/>
                      </a:cubicBezTo>
                      <a:cubicBezTo>
                        <a:pt x="70658" y="57131"/>
                        <a:pt x="49918" y="37873"/>
                        <a:pt x="59547" y="17133"/>
                      </a:cubicBezTo>
                      <a:cubicBezTo>
                        <a:pt x="59547" y="17133"/>
                        <a:pt x="59547" y="17133"/>
                        <a:pt x="59547" y="17133"/>
                      </a:cubicBezTo>
                      <a:cubicBezTo>
                        <a:pt x="59547" y="17133"/>
                        <a:pt x="60287" y="16393"/>
                        <a:pt x="60287" y="16393"/>
                      </a:cubicBezTo>
                      <a:cubicBezTo>
                        <a:pt x="60287" y="16393"/>
                        <a:pt x="60287" y="16393"/>
                        <a:pt x="60287" y="17133"/>
                      </a:cubicBezTo>
                      <a:cubicBezTo>
                        <a:pt x="60287" y="17133"/>
                        <a:pt x="60287" y="17133"/>
                        <a:pt x="61029" y="17133"/>
                      </a:cubicBezTo>
                      <a:cubicBezTo>
                        <a:pt x="61029" y="17133"/>
                        <a:pt x="61029" y="16393"/>
                        <a:pt x="61029" y="16393"/>
                      </a:cubicBezTo>
                      <a:cubicBezTo>
                        <a:pt x="61029" y="16393"/>
                        <a:pt x="61769" y="15652"/>
                        <a:pt x="61769" y="15652"/>
                      </a:cubicBezTo>
                      <a:cubicBezTo>
                        <a:pt x="61769" y="16393"/>
                        <a:pt x="62510" y="16393"/>
                        <a:pt x="63250" y="17133"/>
                      </a:cubicBezTo>
                      <a:cubicBezTo>
                        <a:pt x="72880" y="16393"/>
                        <a:pt x="80287" y="23800"/>
                        <a:pt x="89175" y="26022"/>
                      </a:cubicBezTo>
                      <a:cubicBezTo>
                        <a:pt x="108433" y="32688"/>
                        <a:pt x="116582" y="57872"/>
                        <a:pt x="115100" y="6676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6ADBE18-B4B3-44BB-8DC5-36D5EA0BF3B8}"/>
                  </a:ext>
                </a:extLst>
              </p:cNvPr>
              <p:cNvSpPr/>
              <p:nvPr/>
            </p:nvSpPr>
            <p:spPr>
              <a:xfrm>
                <a:off x="4154331" y="2768299"/>
                <a:ext cx="1906049" cy="53709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0" name="Graphic 35">
                <a:extLst>
                  <a:ext uri="{FF2B5EF4-FFF2-40B4-BE49-F238E27FC236}">
                    <a16:creationId xmlns:a16="http://schemas.microsoft.com/office/drawing/2014/main" id="{DCAA55E9-9495-4BB4-B23C-611A7A3B8BB5}"/>
                  </a:ext>
                </a:extLst>
              </p:cNvPr>
              <p:cNvGrpSpPr/>
              <p:nvPr/>
            </p:nvGrpSpPr>
            <p:grpSpPr>
              <a:xfrm>
                <a:off x="2594237" y="1896386"/>
                <a:ext cx="1562525" cy="984073"/>
                <a:chOff x="-59" y="2352663"/>
                <a:chExt cx="3411086" cy="2148287"/>
              </a:xfrm>
              <a:grpFill/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799FF39-B1A9-43BB-85D5-B4D8CBD5B107}"/>
                    </a:ext>
                  </a:extLst>
                </p:cNvPr>
                <p:cNvSpPr/>
                <p:nvPr/>
              </p:nvSpPr>
              <p:spPr>
                <a:xfrm>
                  <a:off x="3039852" y="2357199"/>
                  <a:ext cx="302207" cy="94886"/>
                </a:xfrm>
                <a:custGeom>
                  <a:avLst/>
                  <a:gdLst>
                    <a:gd name="connsiteX0" fmla="*/ 8148 w 302207"/>
                    <a:gd name="connsiteY0" fmla="*/ 62960 h 94886"/>
                    <a:gd name="connsiteX1" fmla="*/ 51109 w 302207"/>
                    <a:gd name="connsiteY1" fmla="*/ 94069 h 94886"/>
                    <a:gd name="connsiteX2" fmla="*/ 172584 w 302207"/>
                    <a:gd name="connsiteY2" fmla="*/ 94810 h 94886"/>
                    <a:gd name="connsiteX3" fmla="*/ 214064 w 302207"/>
                    <a:gd name="connsiteY3" fmla="*/ 73330 h 94886"/>
                    <a:gd name="connsiteX4" fmla="*/ 302208 w 302207"/>
                    <a:gd name="connsiteY4" fmla="*/ 0 h 94886"/>
                    <a:gd name="connsiteX5" fmla="*/ 33332 w 302207"/>
                    <a:gd name="connsiteY5" fmla="*/ 0 h 94886"/>
                    <a:gd name="connsiteX6" fmla="*/ 59997 w 302207"/>
                    <a:gd name="connsiteY6" fmla="*/ 19258 h 94886"/>
                    <a:gd name="connsiteX7" fmla="*/ 77033 w 302207"/>
                    <a:gd name="connsiteY7" fmla="*/ 31850 h 94886"/>
                    <a:gd name="connsiteX8" fmla="*/ 59256 w 302207"/>
                    <a:gd name="connsiteY8" fmla="*/ 50368 h 94886"/>
                    <a:gd name="connsiteX9" fmla="*/ 0 w 302207"/>
                    <a:gd name="connsiteY9" fmla="*/ 49627 h 94886"/>
                    <a:gd name="connsiteX10" fmla="*/ 8148 w 302207"/>
                    <a:gd name="connsiteY10" fmla="*/ 62960 h 9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2207" h="94886">
                      <a:moveTo>
                        <a:pt x="8148" y="62960"/>
                      </a:moveTo>
                      <a:cubicBezTo>
                        <a:pt x="4444" y="98514"/>
                        <a:pt x="28147" y="94810"/>
                        <a:pt x="51109" y="94069"/>
                      </a:cubicBezTo>
                      <a:cubicBezTo>
                        <a:pt x="91847" y="93329"/>
                        <a:pt x="131846" y="93329"/>
                        <a:pt x="172584" y="94810"/>
                      </a:cubicBezTo>
                      <a:cubicBezTo>
                        <a:pt x="191842" y="95551"/>
                        <a:pt x="206657" y="91107"/>
                        <a:pt x="214064" y="73330"/>
                      </a:cubicBezTo>
                      <a:cubicBezTo>
                        <a:pt x="229618" y="37035"/>
                        <a:pt x="265172" y="23703"/>
                        <a:pt x="302208" y="0"/>
                      </a:cubicBezTo>
                      <a:cubicBezTo>
                        <a:pt x="207397" y="0"/>
                        <a:pt x="122216" y="0"/>
                        <a:pt x="33332" y="0"/>
                      </a:cubicBezTo>
                      <a:cubicBezTo>
                        <a:pt x="38517" y="13333"/>
                        <a:pt x="39998" y="25925"/>
                        <a:pt x="59997" y="19258"/>
                      </a:cubicBezTo>
                      <a:cubicBezTo>
                        <a:pt x="65182" y="17777"/>
                        <a:pt x="80737" y="18518"/>
                        <a:pt x="77033" y="31850"/>
                      </a:cubicBezTo>
                      <a:cubicBezTo>
                        <a:pt x="74811" y="39257"/>
                        <a:pt x="76293" y="52590"/>
                        <a:pt x="59256" y="50368"/>
                      </a:cubicBezTo>
                      <a:cubicBezTo>
                        <a:pt x="39998" y="48146"/>
                        <a:pt x="19999" y="49627"/>
                        <a:pt x="0" y="49627"/>
                      </a:cubicBezTo>
                      <a:cubicBezTo>
                        <a:pt x="741" y="58516"/>
                        <a:pt x="8148" y="61479"/>
                        <a:pt x="8148" y="6296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BEC3A7D6-FBE5-47D8-9972-6392D3271127}"/>
                    </a:ext>
                  </a:extLst>
                </p:cNvPr>
                <p:cNvSpPr/>
                <p:nvPr/>
              </p:nvSpPr>
              <p:spPr>
                <a:xfrm>
                  <a:off x="3319838" y="2354214"/>
                  <a:ext cx="91129" cy="97888"/>
                </a:xfrm>
                <a:custGeom>
                  <a:avLst/>
                  <a:gdLst>
                    <a:gd name="connsiteX0" fmla="*/ 0 w 91129"/>
                    <a:gd name="connsiteY0" fmla="*/ 97795 h 97888"/>
                    <a:gd name="connsiteX1" fmla="*/ 52590 w 91129"/>
                    <a:gd name="connsiteY1" fmla="*/ 67426 h 97888"/>
                    <a:gd name="connsiteX2" fmla="*/ 87403 w 91129"/>
                    <a:gd name="connsiteY2" fmla="*/ 76315 h 97888"/>
                    <a:gd name="connsiteX3" fmla="*/ 88144 w 91129"/>
                    <a:gd name="connsiteY3" fmla="*/ 4466 h 97888"/>
                    <a:gd name="connsiteX4" fmla="*/ 32591 w 91129"/>
                    <a:gd name="connsiteY4" fmla="*/ 2244 h 97888"/>
                    <a:gd name="connsiteX5" fmla="*/ 25925 w 91129"/>
                    <a:gd name="connsiteY5" fmla="*/ 18540 h 97888"/>
                    <a:gd name="connsiteX6" fmla="*/ 0 w 91129"/>
                    <a:gd name="connsiteY6" fmla="*/ 97795 h 97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129" h="97888">
                      <a:moveTo>
                        <a:pt x="0" y="97795"/>
                      </a:moveTo>
                      <a:cubicBezTo>
                        <a:pt x="25925" y="94092"/>
                        <a:pt x="57034" y="110387"/>
                        <a:pt x="52590" y="67426"/>
                      </a:cubicBezTo>
                      <a:cubicBezTo>
                        <a:pt x="66663" y="65945"/>
                        <a:pt x="71107" y="93351"/>
                        <a:pt x="87403" y="76315"/>
                      </a:cubicBezTo>
                      <a:cubicBezTo>
                        <a:pt x="91847" y="71130"/>
                        <a:pt x="92588" y="5948"/>
                        <a:pt x="88144" y="4466"/>
                      </a:cubicBezTo>
                      <a:cubicBezTo>
                        <a:pt x="70367" y="-2941"/>
                        <a:pt x="51109" y="763"/>
                        <a:pt x="32591" y="2244"/>
                      </a:cubicBezTo>
                      <a:cubicBezTo>
                        <a:pt x="24443" y="2985"/>
                        <a:pt x="23702" y="12614"/>
                        <a:pt x="25925" y="18540"/>
                      </a:cubicBezTo>
                      <a:cubicBezTo>
                        <a:pt x="38517" y="48909"/>
                        <a:pt x="17777" y="70389"/>
                        <a:pt x="0" y="9779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61E8A96C-510B-42EB-BFED-4898C2B2DFD6}"/>
                    </a:ext>
                  </a:extLst>
                </p:cNvPr>
                <p:cNvSpPr/>
                <p:nvPr/>
              </p:nvSpPr>
              <p:spPr>
                <a:xfrm>
                  <a:off x="3256345" y="2437005"/>
                  <a:ext cx="30161" cy="18833"/>
                </a:xfrm>
                <a:custGeom>
                  <a:avLst/>
                  <a:gdLst>
                    <a:gd name="connsiteX0" fmla="*/ 6459 w 30161"/>
                    <a:gd name="connsiteY0" fmla="*/ 1671 h 18833"/>
                    <a:gd name="connsiteX1" fmla="*/ 1274 w 30161"/>
                    <a:gd name="connsiteY1" fmla="*/ 12041 h 18833"/>
                    <a:gd name="connsiteX2" fmla="*/ 30162 w 30161"/>
                    <a:gd name="connsiteY2" fmla="*/ 15004 h 18833"/>
                    <a:gd name="connsiteX3" fmla="*/ 6459 w 30161"/>
                    <a:gd name="connsiteY3" fmla="*/ 1671 h 18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161" h="18833">
                      <a:moveTo>
                        <a:pt x="6459" y="1671"/>
                      </a:moveTo>
                      <a:cubicBezTo>
                        <a:pt x="2756" y="3153"/>
                        <a:pt x="-2429" y="7597"/>
                        <a:pt x="1274" y="12041"/>
                      </a:cubicBezTo>
                      <a:cubicBezTo>
                        <a:pt x="7941" y="20930"/>
                        <a:pt x="17570" y="20189"/>
                        <a:pt x="30162" y="15004"/>
                      </a:cubicBezTo>
                      <a:cubicBezTo>
                        <a:pt x="22755" y="6856"/>
                        <a:pt x="19792" y="-4254"/>
                        <a:pt x="6459" y="167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62744C1F-A91F-49FB-B975-9F6A4B7B9090}"/>
                    </a:ext>
                  </a:extLst>
                </p:cNvPr>
                <p:cNvSpPr/>
                <p:nvPr/>
              </p:nvSpPr>
              <p:spPr>
                <a:xfrm>
                  <a:off x="2342824" y="2354940"/>
                  <a:ext cx="695546" cy="97613"/>
                </a:xfrm>
                <a:custGeom>
                  <a:avLst/>
                  <a:gdLst>
                    <a:gd name="connsiteX0" fmla="*/ 28912 w 695546"/>
                    <a:gd name="connsiteY0" fmla="*/ 70404 h 97613"/>
                    <a:gd name="connsiteX1" fmla="*/ 24 w 695546"/>
                    <a:gd name="connsiteY1" fmla="*/ 85959 h 97613"/>
                    <a:gd name="connsiteX2" fmla="*/ 30393 w 695546"/>
                    <a:gd name="connsiteY2" fmla="*/ 96329 h 97613"/>
                    <a:gd name="connsiteX3" fmla="*/ 665918 w 695546"/>
                    <a:gd name="connsiteY3" fmla="*/ 96329 h 97613"/>
                    <a:gd name="connsiteX4" fmla="*/ 685917 w 695546"/>
                    <a:gd name="connsiteY4" fmla="*/ 96329 h 97613"/>
                    <a:gd name="connsiteX5" fmla="*/ 695546 w 695546"/>
                    <a:gd name="connsiteY5" fmla="*/ 85218 h 97613"/>
                    <a:gd name="connsiteX6" fmla="*/ 686658 w 695546"/>
                    <a:gd name="connsiteY6" fmla="*/ 75589 h 97613"/>
                    <a:gd name="connsiteX7" fmla="*/ 666659 w 695546"/>
                    <a:gd name="connsiteY7" fmla="*/ 35591 h 97613"/>
                    <a:gd name="connsiteX8" fmla="*/ 639993 w 695546"/>
                    <a:gd name="connsiteY8" fmla="*/ 37 h 97613"/>
                    <a:gd name="connsiteX9" fmla="*/ 437040 w 695546"/>
                    <a:gd name="connsiteY9" fmla="*/ 778 h 97613"/>
                    <a:gd name="connsiteX10" fmla="*/ 392598 w 695546"/>
                    <a:gd name="connsiteY10" fmla="*/ 37813 h 97613"/>
                    <a:gd name="connsiteX11" fmla="*/ 386672 w 695546"/>
                    <a:gd name="connsiteY11" fmla="*/ 49664 h 97613"/>
                    <a:gd name="connsiteX12" fmla="*/ 366673 w 695546"/>
                    <a:gd name="connsiteY12" fmla="*/ 61515 h 97613"/>
                    <a:gd name="connsiteX13" fmla="*/ 358526 w 695546"/>
                    <a:gd name="connsiteY13" fmla="*/ 41516 h 97613"/>
                    <a:gd name="connsiteX14" fmla="*/ 367414 w 695546"/>
                    <a:gd name="connsiteY14" fmla="*/ 778 h 97613"/>
                    <a:gd name="connsiteX15" fmla="*/ 140758 w 695546"/>
                    <a:gd name="connsiteY15" fmla="*/ 778 h 97613"/>
                    <a:gd name="connsiteX16" fmla="*/ 94094 w 695546"/>
                    <a:gd name="connsiteY16" fmla="*/ 22258 h 97613"/>
                    <a:gd name="connsiteX17" fmla="*/ 68910 w 695546"/>
                    <a:gd name="connsiteY17" fmla="*/ 33369 h 97613"/>
                    <a:gd name="connsiteX18" fmla="*/ 25208 w 695546"/>
                    <a:gd name="connsiteY18" fmla="*/ 42998 h 97613"/>
                    <a:gd name="connsiteX19" fmla="*/ 18542 w 695546"/>
                    <a:gd name="connsiteY19" fmla="*/ 51886 h 97613"/>
                    <a:gd name="connsiteX20" fmla="*/ 26690 w 695546"/>
                    <a:gd name="connsiteY20" fmla="*/ 60775 h 97613"/>
                    <a:gd name="connsiteX21" fmla="*/ 41504 w 695546"/>
                    <a:gd name="connsiteY21" fmla="*/ 63738 h 97613"/>
                    <a:gd name="connsiteX22" fmla="*/ 28912 w 695546"/>
                    <a:gd name="connsiteY22" fmla="*/ 70404 h 97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95546" h="97613">
                      <a:moveTo>
                        <a:pt x="28912" y="70404"/>
                      </a:moveTo>
                      <a:cubicBezTo>
                        <a:pt x="15579" y="70404"/>
                        <a:pt x="-716" y="71885"/>
                        <a:pt x="24" y="85959"/>
                      </a:cubicBezTo>
                      <a:cubicBezTo>
                        <a:pt x="765" y="102995"/>
                        <a:pt x="19283" y="96329"/>
                        <a:pt x="30393" y="96329"/>
                      </a:cubicBezTo>
                      <a:cubicBezTo>
                        <a:pt x="242235" y="97069"/>
                        <a:pt x="454077" y="96329"/>
                        <a:pt x="665918" y="96329"/>
                      </a:cubicBezTo>
                      <a:cubicBezTo>
                        <a:pt x="672584" y="96329"/>
                        <a:pt x="679251" y="96329"/>
                        <a:pt x="685917" y="96329"/>
                      </a:cubicBezTo>
                      <a:cubicBezTo>
                        <a:pt x="693324" y="96329"/>
                        <a:pt x="695546" y="91884"/>
                        <a:pt x="695546" y="85218"/>
                      </a:cubicBezTo>
                      <a:cubicBezTo>
                        <a:pt x="695546" y="78552"/>
                        <a:pt x="694065" y="75589"/>
                        <a:pt x="686658" y="75589"/>
                      </a:cubicBezTo>
                      <a:cubicBezTo>
                        <a:pt x="657770" y="73367"/>
                        <a:pt x="658511" y="56330"/>
                        <a:pt x="666659" y="35591"/>
                      </a:cubicBezTo>
                      <a:cubicBezTo>
                        <a:pt x="677029" y="9666"/>
                        <a:pt x="669622" y="-704"/>
                        <a:pt x="639993" y="37"/>
                      </a:cubicBezTo>
                      <a:cubicBezTo>
                        <a:pt x="572589" y="1518"/>
                        <a:pt x="505185" y="778"/>
                        <a:pt x="437040" y="778"/>
                      </a:cubicBezTo>
                      <a:cubicBezTo>
                        <a:pt x="411856" y="778"/>
                        <a:pt x="380747" y="-7370"/>
                        <a:pt x="392598" y="37813"/>
                      </a:cubicBezTo>
                      <a:cubicBezTo>
                        <a:pt x="393339" y="40776"/>
                        <a:pt x="388894" y="45220"/>
                        <a:pt x="386672" y="49664"/>
                      </a:cubicBezTo>
                      <a:cubicBezTo>
                        <a:pt x="382969" y="59293"/>
                        <a:pt x="378525" y="62997"/>
                        <a:pt x="366673" y="61515"/>
                      </a:cubicBezTo>
                      <a:cubicBezTo>
                        <a:pt x="349637" y="59293"/>
                        <a:pt x="361488" y="47442"/>
                        <a:pt x="358526" y="41516"/>
                      </a:cubicBezTo>
                      <a:cubicBezTo>
                        <a:pt x="352600" y="28184"/>
                        <a:pt x="371858" y="19295"/>
                        <a:pt x="367414" y="778"/>
                      </a:cubicBezTo>
                      <a:cubicBezTo>
                        <a:pt x="291862" y="778"/>
                        <a:pt x="216310" y="778"/>
                        <a:pt x="140758" y="778"/>
                      </a:cubicBezTo>
                      <a:cubicBezTo>
                        <a:pt x="121500" y="778"/>
                        <a:pt x="102982" y="-2185"/>
                        <a:pt x="94094" y="22258"/>
                      </a:cubicBezTo>
                      <a:cubicBezTo>
                        <a:pt x="91131" y="29665"/>
                        <a:pt x="80021" y="38554"/>
                        <a:pt x="68910" y="33369"/>
                      </a:cubicBezTo>
                      <a:cubicBezTo>
                        <a:pt x="51133" y="24480"/>
                        <a:pt x="41504" y="45961"/>
                        <a:pt x="25208" y="42998"/>
                      </a:cubicBezTo>
                      <a:cubicBezTo>
                        <a:pt x="20023" y="42257"/>
                        <a:pt x="16320" y="46701"/>
                        <a:pt x="18542" y="51886"/>
                      </a:cubicBezTo>
                      <a:cubicBezTo>
                        <a:pt x="20023" y="55590"/>
                        <a:pt x="23727" y="57812"/>
                        <a:pt x="26690" y="60775"/>
                      </a:cubicBezTo>
                      <a:cubicBezTo>
                        <a:pt x="34097" y="51886"/>
                        <a:pt x="40023" y="57812"/>
                        <a:pt x="41504" y="63738"/>
                      </a:cubicBezTo>
                      <a:cubicBezTo>
                        <a:pt x="44467" y="73367"/>
                        <a:pt x="34097" y="70404"/>
                        <a:pt x="28912" y="7040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CF459527-7F63-42D1-9FF3-39B549EEB4AB}"/>
                    </a:ext>
                  </a:extLst>
                </p:cNvPr>
                <p:cNvSpPr/>
                <p:nvPr/>
              </p:nvSpPr>
              <p:spPr>
                <a:xfrm>
                  <a:off x="1625846" y="2352663"/>
                  <a:ext cx="719224" cy="95642"/>
                </a:xfrm>
                <a:custGeom>
                  <a:avLst/>
                  <a:gdLst>
                    <a:gd name="connsiteX0" fmla="*/ 685893 w 719224"/>
                    <a:gd name="connsiteY0" fmla="*/ 95643 h 95642"/>
                    <a:gd name="connsiteX1" fmla="*/ 671819 w 719224"/>
                    <a:gd name="connsiteY1" fmla="*/ 84532 h 95642"/>
                    <a:gd name="connsiteX2" fmla="*/ 602934 w 719224"/>
                    <a:gd name="connsiteY2" fmla="*/ 56385 h 95642"/>
                    <a:gd name="connsiteX3" fmla="*/ 603674 w 719224"/>
                    <a:gd name="connsiteY3" fmla="*/ 25276 h 95642"/>
                    <a:gd name="connsiteX4" fmla="*/ 637006 w 719224"/>
                    <a:gd name="connsiteY4" fmla="*/ 21572 h 95642"/>
                    <a:gd name="connsiteX5" fmla="*/ 719224 w 719224"/>
                    <a:gd name="connsiteY5" fmla="*/ 832 h 95642"/>
                    <a:gd name="connsiteX6" fmla="*/ 397018 w 719224"/>
                    <a:gd name="connsiteY6" fmla="*/ 832 h 95642"/>
                    <a:gd name="connsiteX7" fmla="*/ 383685 w 719224"/>
                    <a:gd name="connsiteY7" fmla="*/ 6758 h 95642"/>
                    <a:gd name="connsiteX8" fmla="*/ 391092 w 719224"/>
                    <a:gd name="connsiteY8" fmla="*/ 20831 h 95642"/>
                    <a:gd name="connsiteX9" fmla="*/ 419980 w 719224"/>
                    <a:gd name="connsiteY9" fmla="*/ 4536 h 95642"/>
                    <a:gd name="connsiteX10" fmla="*/ 440719 w 719224"/>
                    <a:gd name="connsiteY10" fmla="*/ 54163 h 95642"/>
                    <a:gd name="connsiteX11" fmla="*/ 431090 w 719224"/>
                    <a:gd name="connsiteY11" fmla="*/ 51941 h 95642"/>
                    <a:gd name="connsiteX12" fmla="*/ 419239 w 719224"/>
                    <a:gd name="connsiteY12" fmla="*/ 46756 h 95642"/>
                    <a:gd name="connsiteX13" fmla="*/ 362205 w 719224"/>
                    <a:gd name="connsiteY13" fmla="*/ 23054 h 95642"/>
                    <a:gd name="connsiteX14" fmla="*/ 345168 w 719224"/>
                    <a:gd name="connsiteY14" fmla="*/ 24535 h 95642"/>
                    <a:gd name="connsiteX15" fmla="*/ 349613 w 719224"/>
                    <a:gd name="connsiteY15" fmla="*/ 40090 h 95642"/>
                    <a:gd name="connsiteX16" fmla="*/ 362945 w 719224"/>
                    <a:gd name="connsiteY16" fmla="*/ 86754 h 95642"/>
                    <a:gd name="connsiteX17" fmla="*/ 302207 w 719224"/>
                    <a:gd name="connsiteY17" fmla="*/ 20091 h 95642"/>
                    <a:gd name="connsiteX18" fmla="*/ 231100 w 719224"/>
                    <a:gd name="connsiteY18" fmla="*/ 29720 h 95642"/>
                    <a:gd name="connsiteX19" fmla="*/ 249617 w 719224"/>
                    <a:gd name="connsiteY19" fmla="*/ 22313 h 95642"/>
                    <a:gd name="connsiteX20" fmla="*/ 265172 w 719224"/>
                    <a:gd name="connsiteY20" fmla="*/ 19350 h 95642"/>
                    <a:gd name="connsiteX21" fmla="*/ 262209 w 719224"/>
                    <a:gd name="connsiteY21" fmla="*/ 40090 h 95642"/>
                    <a:gd name="connsiteX22" fmla="*/ 251840 w 719224"/>
                    <a:gd name="connsiteY22" fmla="*/ 48238 h 95642"/>
                    <a:gd name="connsiteX23" fmla="*/ 187398 w 719224"/>
                    <a:gd name="connsiteY23" fmla="*/ 46756 h 95642"/>
                    <a:gd name="connsiteX24" fmla="*/ 134808 w 719224"/>
                    <a:gd name="connsiteY24" fmla="*/ 12684 h 95642"/>
                    <a:gd name="connsiteX25" fmla="*/ 118513 w 719224"/>
                    <a:gd name="connsiteY25" fmla="*/ 92 h 95642"/>
                    <a:gd name="connsiteX26" fmla="*/ 40739 w 719224"/>
                    <a:gd name="connsiteY26" fmla="*/ 92 h 95642"/>
                    <a:gd name="connsiteX27" fmla="*/ 19999 w 719224"/>
                    <a:gd name="connsiteY27" fmla="*/ 14906 h 95642"/>
                    <a:gd name="connsiteX28" fmla="*/ 0 w 719224"/>
                    <a:gd name="connsiteY28" fmla="*/ 94161 h 95642"/>
                    <a:gd name="connsiteX29" fmla="*/ 685893 w 719224"/>
                    <a:gd name="connsiteY29" fmla="*/ 95643 h 9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19224" h="95642">
                      <a:moveTo>
                        <a:pt x="685893" y="95643"/>
                      </a:moveTo>
                      <a:cubicBezTo>
                        <a:pt x="681448" y="87495"/>
                        <a:pt x="677745" y="84532"/>
                        <a:pt x="671819" y="84532"/>
                      </a:cubicBezTo>
                      <a:cubicBezTo>
                        <a:pt x="633303" y="85273"/>
                        <a:pt x="621451" y="76384"/>
                        <a:pt x="602934" y="56385"/>
                      </a:cubicBezTo>
                      <a:cubicBezTo>
                        <a:pt x="590342" y="42312"/>
                        <a:pt x="595527" y="34905"/>
                        <a:pt x="603674" y="25276"/>
                      </a:cubicBezTo>
                      <a:cubicBezTo>
                        <a:pt x="613303" y="14165"/>
                        <a:pt x="624414" y="14906"/>
                        <a:pt x="637006" y="21572"/>
                      </a:cubicBezTo>
                      <a:cubicBezTo>
                        <a:pt x="674041" y="42312"/>
                        <a:pt x="691077" y="38608"/>
                        <a:pt x="719224" y="832"/>
                      </a:cubicBezTo>
                      <a:cubicBezTo>
                        <a:pt x="610341" y="832"/>
                        <a:pt x="503679" y="832"/>
                        <a:pt x="397018" y="832"/>
                      </a:cubicBezTo>
                      <a:cubicBezTo>
                        <a:pt x="391833" y="832"/>
                        <a:pt x="385166" y="-1390"/>
                        <a:pt x="383685" y="6758"/>
                      </a:cubicBezTo>
                      <a:cubicBezTo>
                        <a:pt x="382944" y="12684"/>
                        <a:pt x="386648" y="17128"/>
                        <a:pt x="391092" y="20831"/>
                      </a:cubicBezTo>
                      <a:cubicBezTo>
                        <a:pt x="408128" y="34164"/>
                        <a:pt x="415535" y="22313"/>
                        <a:pt x="419980" y="4536"/>
                      </a:cubicBezTo>
                      <a:cubicBezTo>
                        <a:pt x="433312" y="21572"/>
                        <a:pt x="451089" y="31942"/>
                        <a:pt x="440719" y="54163"/>
                      </a:cubicBezTo>
                      <a:cubicBezTo>
                        <a:pt x="437016" y="53422"/>
                        <a:pt x="434053" y="52682"/>
                        <a:pt x="431090" y="51941"/>
                      </a:cubicBezTo>
                      <a:cubicBezTo>
                        <a:pt x="426646" y="50460"/>
                        <a:pt x="422202" y="46015"/>
                        <a:pt x="419239" y="46756"/>
                      </a:cubicBezTo>
                      <a:cubicBezTo>
                        <a:pt x="394055" y="52682"/>
                        <a:pt x="371834" y="54904"/>
                        <a:pt x="362205" y="23054"/>
                      </a:cubicBezTo>
                      <a:cubicBezTo>
                        <a:pt x="360723" y="17128"/>
                        <a:pt x="350353" y="17869"/>
                        <a:pt x="345168" y="24535"/>
                      </a:cubicBezTo>
                      <a:cubicBezTo>
                        <a:pt x="339983" y="31201"/>
                        <a:pt x="341465" y="36386"/>
                        <a:pt x="349613" y="40090"/>
                      </a:cubicBezTo>
                      <a:cubicBezTo>
                        <a:pt x="366649" y="48238"/>
                        <a:pt x="373315" y="60089"/>
                        <a:pt x="362945" y="86754"/>
                      </a:cubicBezTo>
                      <a:cubicBezTo>
                        <a:pt x="340724" y="62311"/>
                        <a:pt x="322207" y="40090"/>
                        <a:pt x="302207" y="20091"/>
                      </a:cubicBezTo>
                      <a:cubicBezTo>
                        <a:pt x="274061" y="-8056"/>
                        <a:pt x="255543" y="-6575"/>
                        <a:pt x="231100" y="29720"/>
                      </a:cubicBezTo>
                      <a:cubicBezTo>
                        <a:pt x="242210" y="25276"/>
                        <a:pt x="247395" y="25276"/>
                        <a:pt x="249617" y="22313"/>
                      </a:cubicBezTo>
                      <a:cubicBezTo>
                        <a:pt x="254062" y="15647"/>
                        <a:pt x="258506" y="12684"/>
                        <a:pt x="265172" y="19350"/>
                      </a:cubicBezTo>
                      <a:cubicBezTo>
                        <a:pt x="273320" y="27498"/>
                        <a:pt x="263691" y="33423"/>
                        <a:pt x="262209" y="40090"/>
                      </a:cubicBezTo>
                      <a:cubicBezTo>
                        <a:pt x="260728" y="46015"/>
                        <a:pt x="262950" y="54904"/>
                        <a:pt x="251840" y="48238"/>
                      </a:cubicBezTo>
                      <a:cubicBezTo>
                        <a:pt x="230359" y="34905"/>
                        <a:pt x="208879" y="44534"/>
                        <a:pt x="187398" y="46756"/>
                      </a:cubicBezTo>
                      <a:cubicBezTo>
                        <a:pt x="161474" y="49719"/>
                        <a:pt x="145178" y="31942"/>
                        <a:pt x="134808" y="12684"/>
                      </a:cubicBezTo>
                      <a:cubicBezTo>
                        <a:pt x="129623" y="3055"/>
                        <a:pt x="128883" y="-649"/>
                        <a:pt x="118513" y="92"/>
                      </a:cubicBezTo>
                      <a:cubicBezTo>
                        <a:pt x="92588" y="832"/>
                        <a:pt x="66663" y="832"/>
                        <a:pt x="40739" y="92"/>
                      </a:cubicBezTo>
                      <a:cubicBezTo>
                        <a:pt x="29628" y="92"/>
                        <a:pt x="17777" y="1573"/>
                        <a:pt x="19999" y="14906"/>
                      </a:cubicBezTo>
                      <a:cubicBezTo>
                        <a:pt x="24443" y="44534"/>
                        <a:pt x="11851" y="69718"/>
                        <a:pt x="0" y="94161"/>
                      </a:cubicBezTo>
                      <a:cubicBezTo>
                        <a:pt x="228878" y="95643"/>
                        <a:pt x="457015" y="95643"/>
                        <a:pt x="685893" y="95643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6F0B48C-EAE8-46C2-99F7-0CC17116E1E0}"/>
                    </a:ext>
                  </a:extLst>
                </p:cNvPr>
                <p:cNvSpPr/>
                <p:nvPr/>
              </p:nvSpPr>
              <p:spPr>
                <a:xfrm>
                  <a:off x="972545" y="2355718"/>
                  <a:ext cx="630123" cy="99537"/>
                </a:xfrm>
                <a:custGeom>
                  <a:avLst/>
                  <a:gdLst>
                    <a:gd name="connsiteX0" fmla="*/ 362945 w 630123"/>
                    <a:gd name="connsiteY0" fmla="*/ 63701 h 99537"/>
                    <a:gd name="connsiteX1" fmla="*/ 425905 w 630123"/>
                    <a:gd name="connsiteY1" fmla="*/ 45924 h 99537"/>
                    <a:gd name="connsiteX2" fmla="*/ 439979 w 630123"/>
                    <a:gd name="connsiteY2" fmla="*/ 67404 h 99537"/>
                    <a:gd name="connsiteX3" fmla="*/ 450349 w 630123"/>
                    <a:gd name="connsiteY3" fmla="*/ 94810 h 99537"/>
                    <a:gd name="connsiteX4" fmla="*/ 568121 w 630123"/>
                    <a:gd name="connsiteY4" fmla="*/ 93329 h 99537"/>
                    <a:gd name="connsiteX5" fmla="*/ 613304 w 630123"/>
                    <a:gd name="connsiteY5" fmla="*/ 98514 h 99537"/>
                    <a:gd name="connsiteX6" fmla="*/ 628858 w 630123"/>
                    <a:gd name="connsiteY6" fmla="*/ 84440 h 99537"/>
                    <a:gd name="connsiteX7" fmla="*/ 606637 w 630123"/>
                    <a:gd name="connsiteY7" fmla="*/ 77774 h 99537"/>
                    <a:gd name="connsiteX8" fmla="*/ 568121 w 630123"/>
                    <a:gd name="connsiteY8" fmla="*/ 79255 h 99537"/>
                    <a:gd name="connsiteX9" fmla="*/ 568121 w 630123"/>
                    <a:gd name="connsiteY9" fmla="*/ 79255 h 99537"/>
                    <a:gd name="connsiteX10" fmla="*/ 561454 w 630123"/>
                    <a:gd name="connsiteY10" fmla="*/ 68145 h 99537"/>
                    <a:gd name="connsiteX11" fmla="*/ 518493 w 630123"/>
                    <a:gd name="connsiteY11" fmla="*/ 57775 h 99537"/>
                    <a:gd name="connsiteX12" fmla="*/ 501457 w 630123"/>
                    <a:gd name="connsiteY12" fmla="*/ 55553 h 99537"/>
                    <a:gd name="connsiteX13" fmla="*/ 489606 w 630123"/>
                    <a:gd name="connsiteY13" fmla="*/ 36294 h 99537"/>
                    <a:gd name="connsiteX14" fmla="*/ 502198 w 630123"/>
                    <a:gd name="connsiteY14" fmla="*/ 27406 h 99537"/>
                    <a:gd name="connsiteX15" fmla="*/ 539974 w 630123"/>
                    <a:gd name="connsiteY15" fmla="*/ 0 h 99537"/>
                    <a:gd name="connsiteX16" fmla="*/ 94069 w 630123"/>
                    <a:gd name="connsiteY16" fmla="*/ 0 h 99537"/>
                    <a:gd name="connsiteX17" fmla="*/ 71848 w 630123"/>
                    <a:gd name="connsiteY17" fmla="*/ 19999 h 99537"/>
                    <a:gd name="connsiteX18" fmla="*/ 0 w 630123"/>
                    <a:gd name="connsiteY18" fmla="*/ 97032 h 99537"/>
                    <a:gd name="connsiteX19" fmla="*/ 368130 w 630123"/>
                    <a:gd name="connsiteY19" fmla="*/ 97032 h 99537"/>
                    <a:gd name="connsiteX20" fmla="*/ 362945 w 630123"/>
                    <a:gd name="connsiteY20" fmla="*/ 63701 h 9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30123" h="99537">
                      <a:moveTo>
                        <a:pt x="362945" y="63701"/>
                      </a:moveTo>
                      <a:cubicBezTo>
                        <a:pt x="377019" y="31110"/>
                        <a:pt x="402943" y="46664"/>
                        <a:pt x="425905" y="45924"/>
                      </a:cubicBezTo>
                      <a:cubicBezTo>
                        <a:pt x="442941" y="45183"/>
                        <a:pt x="449608" y="48886"/>
                        <a:pt x="439979" y="67404"/>
                      </a:cubicBezTo>
                      <a:cubicBezTo>
                        <a:pt x="434794" y="77774"/>
                        <a:pt x="430349" y="94069"/>
                        <a:pt x="450349" y="94810"/>
                      </a:cubicBezTo>
                      <a:cubicBezTo>
                        <a:pt x="489606" y="95551"/>
                        <a:pt x="528863" y="94069"/>
                        <a:pt x="568121" y="93329"/>
                      </a:cubicBezTo>
                      <a:cubicBezTo>
                        <a:pt x="582194" y="103699"/>
                        <a:pt x="598489" y="97773"/>
                        <a:pt x="613304" y="98514"/>
                      </a:cubicBezTo>
                      <a:cubicBezTo>
                        <a:pt x="622192" y="98514"/>
                        <a:pt x="634043" y="97773"/>
                        <a:pt x="628858" y="84440"/>
                      </a:cubicBezTo>
                      <a:cubicBezTo>
                        <a:pt x="625896" y="75552"/>
                        <a:pt x="617007" y="71108"/>
                        <a:pt x="606637" y="77774"/>
                      </a:cubicBezTo>
                      <a:cubicBezTo>
                        <a:pt x="594045" y="85922"/>
                        <a:pt x="581453" y="93329"/>
                        <a:pt x="568121" y="79255"/>
                      </a:cubicBezTo>
                      <a:cubicBezTo>
                        <a:pt x="568121" y="79255"/>
                        <a:pt x="568121" y="79255"/>
                        <a:pt x="568121" y="79255"/>
                      </a:cubicBezTo>
                      <a:cubicBezTo>
                        <a:pt x="565898" y="75552"/>
                        <a:pt x="564417" y="69626"/>
                        <a:pt x="561454" y="68145"/>
                      </a:cubicBezTo>
                      <a:cubicBezTo>
                        <a:pt x="548122" y="60738"/>
                        <a:pt x="542196" y="23703"/>
                        <a:pt x="518493" y="57775"/>
                      </a:cubicBezTo>
                      <a:cubicBezTo>
                        <a:pt x="512568" y="65923"/>
                        <a:pt x="507383" y="58516"/>
                        <a:pt x="501457" y="55553"/>
                      </a:cubicBezTo>
                      <a:cubicBezTo>
                        <a:pt x="493309" y="51849"/>
                        <a:pt x="490347" y="43702"/>
                        <a:pt x="489606" y="36294"/>
                      </a:cubicBezTo>
                      <a:cubicBezTo>
                        <a:pt x="489606" y="31110"/>
                        <a:pt x="495531" y="25925"/>
                        <a:pt x="502198" y="27406"/>
                      </a:cubicBezTo>
                      <a:cubicBezTo>
                        <a:pt x="522197" y="30369"/>
                        <a:pt x="528123" y="14814"/>
                        <a:pt x="539974" y="0"/>
                      </a:cubicBezTo>
                      <a:cubicBezTo>
                        <a:pt x="388129" y="0"/>
                        <a:pt x="241470" y="0"/>
                        <a:pt x="94069" y="0"/>
                      </a:cubicBezTo>
                      <a:cubicBezTo>
                        <a:pt x="78515" y="0"/>
                        <a:pt x="76293" y="9629"/>
                        <a:pt x="71848" y="19999"/>
                      </a:cubicBezTo>
                      <a:cubicBezTo>
                        <a:pt x="57034" y="50368"/>
                        <a:pt x="40739" y="79996"/>
                        <a:pt x="0" y="97032"/>
                      </a:cubicBezTo>
                      <a:cubicBezTo>
                        <a:pt x="128142" y="97032"/>
                        <a:pt x="247395" y="97032"/>
                        <a:pt x="368130" y="97032"/>
                      </a:cubicBezTo>
                      <a:cubicBezTo>
                        <a:pt x="357760" y="85922"/>
                        <a:pt x="357760" y="76293"/>
                        <a:pt x="362945" y="6370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EEB3A53F-0E4F-442D-847A-613DF293690B}"/>
                    </a:ext>
                  </a:extLst>
                </p:cNvPr>
                <p:cNvSpPr/>
                <p:nvPr/>
              </p:nvSpPr>
              <p:spPr>
                <a:xfrm>
                  <a:off x="771074" y="2354236"/>
                  <a:ext cx="188309" cy="97816"/>
                </a:xfrm>
                <a:custGeom>
                  <a:avLst/>
                  <a:gdLst>
                    <a:gd name="connsiteX0" fmla="*/ 19998 w 188309"/>
                    <a:gd name="connsiteY0" fmla="*/ 97032 h 97816"/>
                    <a:gd name="connsiteX1" fmla="*/ 168139 w 188309"/>
                    <a:gd name="connsiteY1" fmla="*/ 97773 h 97816"/>
                    <a:gd name="connsiteX2" fmla="*/ 187397 w 188309"/>
                    <a:gd name="connsiteY2" fmla="*/ 75552 h 97816"/>
                    <a:gd name="connsiteX3" fmla="*/ 158510 w 188309"/>
                    <a:gd name="connsiteY3" fmla="*/ 25184 h 97816"/>
                    <a:gd name="connsiteX4" fmla="*/ 144436 w 188309"/>
                    <a:gd name="connsiteY4" fmla="*/ 22962 h 97816"/>
                    <a:gd name="connsiteX5" fmla="*/ 145177 w 188309"/>
                    <a:gd name="connsiteY5" fmla="*/ 34813 h 97816"/>
                    <a:gd name="connsiteX6" fmla="*/ 150362 w 188309"/>
                    <a:gd name="connsiteY6" fmla="*/ 52590 h 97816"/>
                    <a:gd name="connsiteX7" fmla="*/ 138511 w 188309"/>
                    <a:gd name="connsiteY7" fmla="*/ 0 h 97816"/>
                    <a:gd name="connsiteX8" fmla="*/ 97031 w 188309"/>
                    <a:gd name="connsiteY8" fmla="*/ 0 h 97816"/>
                    <a:gd name="connsiteX9" fmla="*/ 28146 w 188309"/>
                    <a:gd name="connsiteY9" fmla="*/ 58516 h 97816"/>
                    <a:gd name="connsiteX10" fmla="*/ 14072 w 188309"/>
                    <a:gd name="connsiteY10" fmla="*/ 74811 h 97816"/>
                    <a:gd name="connsiteX11" fmla="*/ 739 w 188309"/>
                    <a:gd name="connsiteY11" fmla="*/ 89625 h 97816"/>
                    <a:gd name="connsiteX12" fmla="*/ 19998 w 188309"/>
                    <a:gd name="connsiteY12" fmla="*/ 97032 h 9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8309" h="97816">
                      <a:moveTo>
                        <a:pt x="19998" y="97032"/>
                      </a:moveTo>
                      <a:cubicBezTo>
                        <a:pt x="69625" y="97032"/>
                        <a:pt x="118512" y="96292"/>
                        <a:pt x="168139" y="97773"/>
                      </a:cubicBezTo>
                      <a:cubicBezTo>
                        <a:pt x="186656" y="98514"/>
                        <a:pt x="190360" y="89625"/>
                        <a:pt x="187397" y="75552"/>
                      </a:cubicBezTo>
                      <a:cubicBezTo>
                        <a:pt x="182953" y="56294"/>
                        <a:pt x="174805" y="38517"/>
                        <a:pt x="158510" y="25184"/>
                      </a:cubicBezTo>
                      <a:cubicBezTo>
                        <a:pt x="154065" y="21481"/>
                        <a:pt x="149621" y="17777"/>
                        <a:pt x="144436" y="22962"/>
                      </a:cubicBezTo>
                      <a:cubicBezTo>
                        <a:pt x="139992" y="26665"/>
                        <a:pt x="143696" y="31110"/>
                        <a:pt x="145177" y="34813"/>
                      </a:cubicBezTo>
                      <a:cubicBezTo>
                        <a:pt x="146658" y="40739"/>
                        <a:pt x="154806" y="44442"/>
                        <a:pt x="150362" y="52590"/>
                      </a:cubicBezTo>
                      <a:cubicBezTo>
                        <a:pt x="121474" y="37035"/>
                        <a:pt x="118512" y="27406"/>
                        <a:pt x="138511" y="0"/>
                      </a:cubicBezTo>
                      <a:cubicBezTo>
                        <a:pt x="123696" y="0"/>
                        <a:pt x="110364" y="0"/>
                        <a:pt x="97031" y="0"/>
                      </a:cubicBezTo>
                      <a:cubicBezTo>
                        <a:pt x="62218" y="0"/>
                        <a:pt x="33330" y="23703"/>
                        <a:pt x="28146" y="58516"/>
                      </a:cubicBezTo>
                      <a:cubicBezTo>
                        <a:pt x="26664" y="68886"/>
                        <a:pt x="19257" y="70367"/>
                        <a:pt x="14072" y="74811"/>
                      </a:cubicBezTo>
                      <a:cubicBezTo>
                        <a:pt x="8147" y="78515"/>
                        <a:pt x="-2964" y="77774"/>
                        <a:pt x="739" y="89625"/>
                      </a:cubicBezTo>
                      <a:cubicBezTo>
                        <a:pt x="2962" y="98514"/>
                        <a:pt x="12591" y="97032"/>
                        <a:pt x="19998" y="97032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69505108-8B26-4C6E-8FA7-B03F086B434D}"/>
                    </a:ext>
                  </a:extLst>
                </p:cNvPr>
                <p:cNvSpPr/>
                <p:nvPr/>
              </p:nvSpPr>
              <p:spPr>
                <a:xfrm>
                  <a:off x="1811763" y="2353583"/>
                  <a:ext cx="30368" cy="18060"/>
                </a:xfrm>
                <a:custGeom>
                  <a:avLst/>
                  <a:gdLst>
                    <a:gd name="connsiteX0" fmla="*/ 30369 w 30368"/>
                    <a:gd name="connsiteY0" fmla="*/ 1394 h 18060"/>
                    <a:gd name="connsiteX1" fmla="*/ 0 w 30368"/>
                    <a:gd name="connsiteY1" fmla="*/ 5839 h 18060"/>
                    <a:gd name="connsiteX2" fmla="*/ 30369 w 30368"/>
                    <a:gd name="connsiteY2" fmla="*/ 1394 h 1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368" h="18060">
                      <a:moveTo>
                        <a:pt x="30369" y="1394"/>
                      </a:moveTo>
                      <a:cubicBezTo>
                        <a:pt x="19258" y="654"/>
                        <a:pt x="9629" y="-3050"/>
                        <a:pt x="0" y="5839"/>
                      </a:cubicBezTo>
                      <a:cubicBezTo>
                        <a:pt x="11111" y="20653"/>
                        <a:pt x="20740" y="25097"/>
                        <a:pt x="30369" y="139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105EA1BF-8166-47C0-8F93-0AB60F370420}"/>
                    </a:ext>
                  </a:extLst>
                </p:cNvPr>
                <p:cNvSpPr/>
                <p:nvPr/>
              </p:nvSpPr>
              <p:spPr>
                <a:xfrm>
                  <a:off x="166329" y="2529783"/>
                  <a:ext cx="329" cy="740"/>
                </a:xfrm>
                <a:custGeom>
                  <a:avLst/>
                  <a:gdLst>
                    <a:gd name="connsiteX0" fmla="*/ 329 w 329"/>
                    <a:gd name="connsiteY0" fmla="*/ 741 h 740"/>
                    <a:gd name="connsiteX1" fmla="*/ 329 w 329"/>
                    <a:gd name="connsiteY1" fmla="*/ 0 h 740"/>
                    <a:gd name="connsiteX2" fmla="*/ 329 w 329"/>
                    <a:gd name="connsiteY2" fmla="*/ 741 h 740"/>
                    <a:gd name="connsiteX3" fmla="*/ 329 w 329"/>
                    <a:gd name="connsiteY3" fmla="*/ 741 h 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" h="740">
                      <a:moveTo>
                        <a:pt x="329" y="741"/>
                      </a:moveTo>
                      <a:cubicBezTo>
                        <a:pt x="329" y="741"/>
                        <a:pt x="329" y="0"/>
                        <a:pt x="329" y="0"/>
                      </a:cubicBezTo>
                      <a:cubicBezTo>
                        <a:pt x="329" y="0"/>
                        <a:pt x="-412" y="0"/>
                        <a:pt x="329" y="741"/>
                      </a:cubicBezTo>
                      <a:cubicBezTo>
                        <a:pt x="-412" y="0"/>
                        <a:pt x="329" y="741"/>
                        <a:pt x="329" y="74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75A1741-C537-4930-9B97-874AD0642B5F}"/>
                    </a:ext>
                  </a:extLst>
                </p:cNvPr>
                <p:cNvSpPr/>
                <p:nvPr/>
              </p:nvSpPr>
              <p:spPr>
                <a:xfrm>
                  <a:off x="166658" y="2468958"/>
                  <a:ext cx="53030" cy="60825"/>
                </a:xfrm>
                <a:custGeom>
                  <a:avLst/>
                  <a:gdLst>
                    <a:gd name="connsiteX0" fmla="*/ 25925 w 53030"/>
                    <a:gd name="connsiteY0" fmla="*/ 9717 h 60825"/>
                    <a:gd name="connsiteX1" fmla="*/ 0 w 53030"/>
                    <a:gd name="connsiteY1" fmla="*/ 60825 h 60825"/>
                    <a:gd name="connsiteX2" fmla="*/ 47405 w 53030"/>
                    <a:gd name="connsiteY2" fmla="*/ 28234 h 60825"/>
                    <a:gd name="connsiteX3" fmla="*/ 43702 w 53030"/>
                    <a:gd name="connsiteY3" fmla="*/ 3050 h 60825"/>
                    <a:gd name="connsiteX4" fmla="*/ 25925 w 53030"/>
                    <a:gd name="connsiteY4" fmla="*/ 9717 h 6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030" h="60825">
                      <a:moveTo>
                        <a:pt x="25925" y="9717"/>
                      </a:moveTo>
                      <a:cubicBezTo>
                        <a:pt x="17036" y="26753"/>
                        <a:pt x="4444" y="41567"/>
                        <a:pt x="0" y="60825"/>
                      </a:cubicBezTo>
                      <a:cubicBezTo>
                        <a:pt x="20740" y="57862"/>
                        <a:pt x="31110" y="38604"/>
                        <a:pt x="47405" y="28234"/>
                      </a:cubicBezTo>
                      <a:cubicBezTo>
                        <a:pt x="59997" y="20827"/>
                        <a:pt x="48146" y="8976"/>
                        <a:pt x="43702" y="3050"/>
                      </a:cubicBezTo>
                      <a:cubicBezTo>
                        <a:pt x="38517" y="-3616"/>
                        <a:pt x="30369" y="1569"/>
                        <a:pt x="25925" y="971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DC66F01-D972-40FF-860C-8F6A2BC822A3}"/>
                    </a:ext>
                  </a:extLst>
                </p:cNvPr>
                <p:cNvSpPr/>
                <p:nvPr/>
              </p:nvSpPr>
              <p:spPr>
                <a:xfrm>
                  <a:off x="96934" y="2354977"/>
                  <a:ext cx="667482" cy="129488"/>
                </a:xfrm>
                <a:custGeom>
                  <a:avLst/>
                  <a:gdLst>
                    <a:gd name="connsiteX0" fmla="*/ 17134 w 667482"/>
                    <a:gd name="connsiteY0" fmla="*/ 105180 h 129488"/>
                    <a:gd name="connsiteX1" fmla="*/ 85279 w 667482"/>
                    <a:gd name="connsiteY1" fmla="*/ 100736 h 129488"/>
                    <a:gd name="connsiteX2" fmla="*/ 121573 w 667482"/>
                    <a:gd name="connsiteY2" fmla="*/ 115550 h 129488"/>
                    <a:gd name="connsiteX3" fmla="*/ 148979 w 667482"/>
                    <a:gd name="connsiteY3" fmla="*/ 125179 h 129488"/>
                    <a:gd name="connsiteX4" fmla="*/ 288973 w 667482"/>
                    <a:gd name="connsiteY4" fmla="*/ 96292 h 129488"/>
                    <a:gd name="connsiteX5" fmla="*/ 585995 w 667482"/>
                    <a:gd name="connsiteY5" fmla="*/ 96292 h 129488"/>
                    <a:gd name="connsiteX6" fmla="*/ 667473 w 667482"/>
                    <a:gd name="connsiteY6" fmla="*/ 15555 h 129488"/>
                    <a:gd name="connsiteX7" fmla="*/ 654140 w 667482"/>
                    <a:gd name="connsiteY7" fmla="*/ 2222 h 129488"/>
                    <a:gd name="connsiteX8" fmla="*/ 620808 w 667482"/>
                    <a:gd name="connsiteY8" fmla="*/ 0 h 129488"/>
                    <a:gd name="connsiteX9" fmla="*/ 201569 w 667482"/>
                    <a:gd name="connsiteY9" fmla="*/ 0 h 129488"/>
                    <a:gd name="connsiteX10" fmla="*/ 92686 w 667482"/>
                    <a:gd name="connsiteY10" fmla="*/ 16295 h 129488"/>
                    <a:gd name="connsiteX11" fmla="*/ 93426 w 667482"/>
                    <a:gd name="connsiteY11" fmla="*/ 22221 h 129488"/>
                    <a:gd name="connsiteX12" fmla="*/ 93426 w 667482"/>
                    <a:gd name="connsiteY12" fmla="*/ 68886 h 129488"/>
                    <a:gd name="connsiteX13" fmla="*/ 43799 w 667482"/>
                    <a:gd name="connsiteY13" fmla="*/ 57034 h 129488"/>
                    <a:gd name="connsiteX14" fmla="*/ 23060 w 667482"/>
                    <a:gd name="connsiteY14" fmla="*/ 53331 h 129488"/>
                    <a:gd name="connsiteX15" fmla="*/ 838 w 667482"/>
                    <a:gd name="connsiteY15" fmla="*/ 89625 h 129488"/>
                    <a:gd name="connsiteX16" fmla="*/ 17134 w 667482"/>
                    <a:gd name="connsiteY16" fmla="*/ 105180 h 12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67482" h="129488">
                      <a:moveTo>
                        <a:pt x="17134" y="105180"/>
                      </a:moveTo>
                      <a:cubicBezTo>
                        <a:pt x="40096" y="91107"/>
                        <a:pt x="62317" y="109624"/>
                        <a:pt x="85279" y="100736"/>
                      </a:cubicBezTo>
                      <a:cubicBezTo>
                        <a:pt x="97130" y="96292"/>
                        <a:pt x="115648" y="99995"/>
                        <a:pt x="121573" y="115550"/>
                      </a:cubicBezTo>
                      <a:cubicBezTo>
                        <a:pt x="128240" y="131105"/>
                        <a:pt x="134906" y="132586"/>
                        <a:pt x="148979" y="125179"/>
                      </a:cubicBezTo>
                      <a:cubicBezTo>
                        <a:pt x="192681" y="102217"/>
                        <a:pt x="240086" y="96292"/>
                        <a:pt x="288973" y="96292"/>
                      </a:cubicBezTo>
                      <a:cubicBezTo>
                        <a:pt x="388227" y="97773"/>
                        <a:pt x="486741" y="97032"/>
                        <a:pt x="585995" y="96292"/>
                      </a:cubicBezTo>
                      <a:cubicBezTo>
                        <a:pt x="627475" y="96292"/>
                        <a:pt x="668213" y="56294"/>
                        <a:pt x="667473" y="15555"/>
                      </a:cubicBezTo>
                      <a:cubicBezTo>
                        <a:pt x="667473" y="8148"/>
                        <a:pt x="660806" y="3704"/>
                        <a:pt x="654140" y="2222"/>
                      </a:cubicBezTo>
                      <a:cubicBezTo>
                        <a:pt x="643029" y="0"/>
                        <a:pt x="631919" y="0"/>
                        <a:pt x="620808" y="0"/>
                      </a:cubicBezTo>
                      <a:cubicBezTo>
                        <a:pt x="480815" y="0"/>
                        <a:pt x="341563" y="0"/>
                        <a:pt x="201569" y="0"/>
                      </a:cubicBezTo>
                      <a:cubicBezTo>
                        <a:pt x="163793" y="0"/>
                        <a:pt x="127499" y="3704"/>
                        <a:pt x="92686" y="16295"/>
                      </a:cubicBezTo>
                      <a:cubicBezTo>
                        <a:pt x="92686" y="18518"/>
                        <a:pt x="92686" y="20740"/>
                        <a:pt x="93426" y="22221"/>
                      </a:cubicBezTo>
                      <a:cubicBezTo>
                        <a:pt x="108981" y="38517"/>
                        <a:pt x="106018" y="62219"/>
                        <a:pt x="93426" y="68886"/>
                      </a:cubicBezTo>
                      <a:cubicBezTo>
                        <a:pt x="82316" y="74811"/>
                        <a:pt x="54910" y="84440"/>
                        <a:pt x="43799" y="57034"/>
                      </a:cubicBezTo>
                      <a:cubicBezTo>
                        <a:pt x="40836" y="49627"/>
                        <a:pt x="30467" y="48146"/>
                        <a:pt x="23060" y="53331"/>
                      </a:cubicBezTo>
                      <a:cubicBezTo>
                        <a:pt x="10468" y="62219"/>
                        <a:pt x="-3606" y="68886"/>
                        <a:pt x="838" y="89625"/>
                      </a:cubicBezTo>
                      <a:cubicBezTo>
                        <a:pt x="3801" y="99995"/>
                        <a:pt x="9727" y="109624"/>
                        <a:pt x="17134" y="1051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BCEA319F-4B70-4F6A-8239-4F64A87DD794}"/>
                    </a:ext>
                  </a:extLst>
                </p:cNvPr>
                <p:cNvSpPr/>
                <p:nvPr/>
              </p:nvSpPr>
              <p:spPr>
                <a:xfrm>
                  <a:off x="-59" y="2514021"/>
                  <a:ext cx="3387122" cy="1986929"/>
                </a:xfrm>
                <a:custGeom>
                  <a:avLst/>
                  <a:gdLst>
                    <a:gd name="connsiteX0" fmla="*/ 3355452 w 3387122"/>
                    <a:gd name="connsiteY0" fmla="*/ 1886783 h 1986929"/>
                    <a:gd name="connsiteX1" fmla="*/ 2854735 w 3387122"/>
                    <a:gd name="connsiteY1" fmla="*/ 1887523 h 1986929"/>
                    <a:gd name="connsiteX2" fmla="*/ 2762147 w 3387122"/>
                    <a:gd name="connsiteY2" fmla="*/ 1926040 h 1986929"/>
                    <a:gd name="connsiteX3" fmla="*/ 2718446 w 3387122"/>
                    <a:gd name="connsiteY3" fmla="*/ 1959372 h 1986929"/>
                    <a:gd name="connsiteX4" fmla="*/ 2678448 w 3387122"/>
                    <a:gd name="connsiteY4" fmla="*/ 1940854 h 1986929"/>
                    <a:gd name="connsiteX5" fmla="*/ 2682151 w 3387122"/>
                    <a:gd name="connsiteY5" fmla="*/ 1886783 h 1986929"/>
                    <a:gd name="connsiteX6" fmla="*/ 2619191 w 3387122"/>
                    <a:gd name="connsiteY6" fmla="*/ 1886783 h 1986929"/>
                    <a:gd name="connsiteX7" fmla="*/ 2414016 w 3387122"/>
                    <a:gd name="connsiteY7" fmla="*/ 1886783 h 1986929"/>
                    <a:gd name="connsiteX8" fmla="*/ 2390314 w 3387122"/>
                    <a:gd name="connsiteY8" fmla="*/ 1899375 h 1986929"/>
                    <a:gd name="connsiteX9" fmla="*/ 2405868 w 3387122"/>
                    <a:gd name="connsiteY9" fmla="*/ 1914189 h 1986929"/>
                    <a:gd name="connsiteX10" fmla="*/ 2392536 w 3387122"/>
                    <a:gd name="connsiteY10" fmla="*/ 1946780 h 1986929"/>
                    <a:gd name="connsiteX11" fmla="*/ 2371796 w 3387122"/>
                    <a:gd name="connsiteY11" fmla="*/ 1952705 h 1986929"/>
                    <a:gd name="connsiteX12" fmla="*/ 2361426 w 3387122"/>
                    <a:gd name="connsiteY12" fmla="*/ 1930484 h 1986929"/>
                    <a:gd name="connsiteX13" fmla="*/ 2363648 w 3387122"/>
                    <a:gd name="connsiteY13" fmla="*/ 1903819 h 1986929"/>
                    <a:gd name="connsiteX14" fmla="*/ 2342908 w 3387122"/>
                    <a:gd name="connsiteY14" fmla="*/ 1925299 h 1986929"/>
                    <a:gd name="connsiteX15" fmla="*/ 2329576 w 3387122"/>
                    <a:gd name="connsiteY15" fmla="*/ 1948261 h 1986929"/>
                    <a:gd name="connsiteX16" fmla="*/ 2312540 w 3387122"/>
                    <a:gd name="connsiteY16" fmla="*/ 1965297 h 1986929"/>
                    <a:gd name="connsiteX17" fmla="*/ 2274764 w 3387122"/>
                    <a:gd name="connsiteY17" fmla="*/ 1926781 h 1986929"/>
                    <a:gd name="connsiteX18" fmla="*/ 2271801 w 3387122"/>
                    <a:gd name="connsiteY18" fmla="*/ 1889005 h 1986929"/>
                    <a:gd name="connsiteX19" fmla="*/ 2239210 w 3387122"/>
                    <a:gd name="connsiteY19" fmla="*/ 1899375 h 1986929"/>
                    <a:gd name="connsiteX20" fmla="*/ 2239210 w 3387122"/>
                    <a:gd name="connsiteY20" fmla="*/ 1899375 h 1986929"/>
                    <a:gd name="connsiteX21" fmla="*/ 2248098 w 3387122"/>
                    <a:gd name="connsiteY21" fmla="*/ 1927522 h 1986929"/>
                    <a:gd name="connsiteX22" fmla="*/ 2250320 w 3387122"/>
                    <a:gd name="connsiteY22" fmla="*/ 1960853 h 1986929"/>
                    <a:gd name="connsiteX23" fmla="*/ 2207360 w 3387122"/>
                    <a:gd name="connsiteY23" fmla="*/ 1965297 h 1986929"/>
                    <a:gd name="connsiteX24" fmla="*/ 2199952 w 3387122"/>
                    <a:gd name="connsiteY24" fmla="*/ 1917892 h 1986929"/>
                    <a:gd name="connsiteX25" fmla="*/ 2238469 w 3387122"/>
                    <a:gd name="connsiteY25" fmla="*/ 1899375 h 1986929"/>
                    <a:gd name="connsiteX26" fmla="*/ 2216989 w 3387122"/>
                    <a:gd name="connsiteY26" fmla="*/ 1886783 h 1986929"/>
                    <a:gd name="connsiteX27" fmla="*/ 1508134 w 3387122"/>
                    <a:gd name="connsiteY27" fmla="*/ 1886783 h 1986929"/>
                    <a:gd name="connsiteX28" fmla="*/ 1478506 w 3387122"/>
                    <a:gd name="connsiteY28" fmla="*/ 1931966 h 1986929"/>
                    <a:gd name="connsiteX29" fmla="*/ 1485913 w 3387122"/>
                    <a:gd name="connsiteY29" fmla="*/ 1953446 h 1986929"/>
                    <a:gd name="connsiteX30" fmla="*/ 1459248 w 3387122"/>
                    <a:gd name="connsiteY30" fmla="*/ 1960113 h 1986929"/>
                    <a:gd name="connsiteX31" fmla="*/ 1445174 w 3387122"/>
                    <a:gd name="connsiteY31" fmla="*/ 1927522 h 1986929"/>
                    <a:gd name="connsiteX32" fmla="*/ 1430360 w 3387122"/>
                    <a:gd name="connsiteY32" fmla="*/ 1946780 h 1986929"/>
                    <a:gd name="connsiteX33" fmla="*/ 1418509 w 3387122"/>
                    <a:gd name="connsiteY33" fmla="*/ 1955668 h 1986929"/>
                    <a:gd name="connsiteX34" fmla="*/ 1411843 w 3387122"/>
                    <a:gd name="connsiteY34" fmla="*/ 1943076 h 1986929"/>
                    <a:gd name="connsiteX35" fmla="*/ 1434804 w 3387122"/>
                    <a:gd name="connsiteY35" fmla="*/ 1886042 h 1986929"/>
                    <a:gd name="connsiteX36" fmla="*/ 1180743 w 3387122"/>
                    <a:gd name="connsiteY36" fmla="*/ 1886042 h 1986929"/>
                    <a:gd name="connsiteX37" fmla="*/ 1141485 w 3387122"/>
                    <a:gd name="connsiteY37" fmla="*/ 1900115 h 1986929"/>
                    <a:gd name="connsiteX38" fmla="*/ 1105191 w 3387122"/>
                    <a:gd name="connsiteY38" fmla="*/ 1891227 h 1986929"/>
                    <a:gd name="connsiteX39" fmla="*/ 1060748 w 3387122"/>
                    <a:gd name="connsiteY39" fmla="*/ 1898634 h 1986929"/>
                    <a:gd name="connsiteX40" fmla="*/ 1077044 w 3387122"/>
                    <a:gd name="connsiteY40" fmla="*/ 1897153 h 1986929"/>
                    <a:gd name="connsiteX41" fmla="*/ 1110376 w 3387122"/>
                    <a:gd name="connsiteY41" fmla="*/ 1913448 h 1986929"/>
                    <a:gd name="connsiteX42" fmla="*/ 1120746 w 3387122"/>
                    <a:gd name="connsiteY42" fmla="*/ 1938632 h 1986929"/>
                    <a:gd name="connsiteX43" fmla="*/ 1054082 w 3387122"/>
                    <a:gd name="connsiteY43" fmla="*/ 1919374 h 1986929"/>
                    <a:gd name="connsiteX44" fmla="*/ 1059267 w 3387122"/>
                    <a:gd name="connsiteY44" fmla="*/ 1898634 h 1986929"/>
                    <a:gd name="connsiteX45" fmla="*/ 1059267 w 3387122"/>
                    <a:gd name="connsiteY45" fmla="*/ 1898634 h 1986929"/>
                    <a:gd name="connsiteX46" fmla="*/ 1029639 w 3387122"/>
                    <a:gd name="connsiteY46" fmla="*/ 1885301 h 1986929"/>
                    <a:gd name="connsiteX47" fmla="*/ 391151 w 3387122"/>
                    <a:gd name="connsiteY47" fmla="*/ 1886042 h 1986929"/>
                    <a:gd name="connsiteX48" fmla="*/ 104499 w 3387122"/>
                    <a:gd name="connsiteY48" fmla="*/ 1701607 h 1986929"/>
                    <a:gd name="connsiteX49" fmla="*/ 100795 w 3387122"/>
                    <a:gd name="connsiteY49" fmla="*/ 1634202 h 1986929"/>
                    <a:gd name="connsiteX50" fmla="*/ 100795 w 3387122"/>
                    <a:gd name="connsiteY50" fmla="*/ 839426 h 1986929"/>
                    <a:gd name="connsiteX51" fmla="*/ 97832 w 3387122"/>
                    <a:gd name="connsiteY51" fmla="*/ 572772 h 1986929"/>
                    <a:gd name="connsiteX52" fmla="*/ 98573 w 3387122"/>
                    <a:gd name="connsiteY52" fmla="*/ 459445 h 1986929"/>
                    <a:gd name="connsiteX53" fmla="*/ 98573 w 3387122"/>
                    <a:gd name="connsiteY53" fmla="*/ 458704 h 1986929"/>
                    <a:gd name="connsiteX54" fmla="*/ 98573 w 3387122"/>
                    <a:gd name="connsiteY54" fmla="*/ 458704 h 1986929"/>
                    <a:gd name="connsiteX55" fmla="*/ 98573 w 3387122"/>
                    <a:gd name="connsiteY55" fmla="*/ 458704 h 1986929"/>
                    <a:gd name="connsiteX56" fmla="*/ 98573 w 3387122"/>
                    <a:gd name="connsiteY56" fmla="*/ 458704 h 1986929"/>
                    <a:gd name="connsiteX57" fmla="*/ 90425 w 3387122"/>
                    <a:gd name="connsiteY57" fmla="*/ 456482 h 1986929"/>
                    <a:gd name="connsiteX58" fmla="*/ 100054 w 3387122"/>
                    <a:gd name="connsiteY58" fmla="*/ 389818 h 1986929"/>
                    <a:gd name="connsiteX59" fmla="*/ 101536 w 3387122"/>
                    <a:gd name="connsiteY59" fmla="*/ 204642 h 1986929"/>
                    <a:gd name="connsiteX60" fmla="*/ 85981 w 3387122"/>
                    <a:gd name="connsiteY60" fmla="*/ 163903 h 1986929"/>
                    <a:gd name="connsiteX61" fmla="*/ 84500 w 3387122"/>
                    <a:gd name="connsiteY61" fmla="*/ 144645 h 1986929"/>
                    <a:gd name="connsiteX62" fmla="*/ 164496 w 3387122"/>
                    <a:gd name="connsiteY62" fmla="*/ 17244 h 1986929"/>
                    <a:gd name="connsiteX63" fmla="*/ 135608 w 3387122"/>
                    <a:gd name="connsiteY63" fmla="*/ 16503 h 1986929"/>
                    <a:gd name="connsiteX64" fmla="*/ 85981 w 3387122"/>
                    <a:gd name="connsiteY64" fmla="*/ 16503 h 1986929"/>
                    <a:gd name="connsiteX65" fmla="*/ 17095 w 3387122"/>
                    <a:gd name="connsiteY65" fmla="*/ 38724 h 1986929"/>
                    <a:gd name="connsiteX66" fmla="*/ 1541 w 3387122"/>
                    <a:gd name="connsiteY66" fmla="*/ 209086 h 1986929"/>
                    <a:gd name="connsiteX67" fmla="*/ 26725 w 3387122"/>
                    <a:gd name="connsiteY67" fmla="*/ 204642 h 1986929"/>
                    <a:gd name="connsiteX68" fmla="*/ 35613 w 3387122"/>
                    <a:gd name="connsiteY68" fmla="*/ 221678 h 1986929"/>
                    <a:gd name="connsiteX69" fmla="*/ 13392 w 3387122"/>
                    <a:gd name="connsiteY69" fmla="*/ 233530 h 1986929"/>
                    <a:gd name="connsiteX70" fmla="*/ 800 w 3387122"/>
                    <a:gd name="connsiteY70" fmla="*/ 248344 h 1986929"/>
                    <a:gd name="connsiteX71" fmla="*/ 4503 w 3387122"/>
                    <a:gd name="connsiteY71" fmla="*/ 538700 h 1986929"/>
                    <a:gd name="connsiteX72" fmla="*/ 800 w 3387122"/>
                    <a:gd name="connsiteY72" fmla="*/ 561662 h 1986929"/>
                    <a:gd name="connsiteX73" fmla="*/ 800 w 3387122"/>
                    <a:gd name="connsiteY73" fmla="*/ 1715680 h 1986929"/>
                    <a:gd name="connsiteX74" fmla="*/ 9688 w 3387122"/>
                    <a:gd name="connsiteY74" fmla="*/ 1746789 h 1986929"/>
                    <a:gd name="connsiteX75" fmla="*/ 73389 w 3387122"/>
                    <a:gd name="connsiteY75" fmla="*/ 1889005 h 1986929"/>
                    <a:gd name="connsiteX76" fmla="*/ 209679 w 3387122"/>
                    <a:gd name="connsiteY76" fmla="*/ 1975667 h 1986929"/>
                    <a:gd name="connsiteX77" fmla="*/ 348931 w 3387122"/>
                    <a:gd name="connsiteY77" fmla="*/ 1970482 h 1986929"/>
                    <a:gd name="connsiteX78" fmla="*/ 377078 w 3387122"/>
                    <a:gd name="connsiteY78" fmla="*/ 1986778 h 1986929"/>
                    <a:gd name="connsiteX79" fmla="*/ 602252 w 3387122"/>
                    <a:gd name="connsiteY79" fmla="*/ 1981593 h 1986929"/>
                    <a:gd name="connsiteX80" fmla="*/ 602252 w 3387122"/>
                    <a:gd name="connsiteY80" fmla="*/ 1981593 h 1986929"/>
                    <a:gd name="connsiteX81" fmla="*/ 602252 w 3387122"/>
                    <a:gd name="connsiteY81" fmla="*/ 1981593 h 1986929"/>
                    <a:gd name="connsiteX82" fmla="*/ 645954 w 3387122"/>
                    <a:gd name="connsiteY82" fmla="*/ 1985296 h 1986929"/>
                    <a:gd name="connsiteX83" fmla="*/ 2840662 w 3387122"/>
                    <a:gd name="connsiteY83" fmla="*/ 1985296 h 1986929"/>
                    <a:gd name="connsiteX84" fmla="*/ 2905844 w 3387122"/>
                    <a:gd name="connsiteY84" fmla="*/ 1985296 h 1986929"/>
                    <a:gd name="connsiteX85" fmla="*/ 3064355 w 3387122"/>
                    <a:gd name="connsiteY85" fmla="*/ 1985296 h 1986929"/>
                    <a:gd name="connsiteX86" fmla="*/ 3136203 w 3387122"/>
                    <a:gd name="connsiteY86" fmla="*/ 1985296 h 1986929"/>
                    <a:gd name="connsiteX87" fmla="*/ 3194719 w 3387122"/>
                    <a:gd name="connsiteY87" fmla="*/ 1984556 h 1986929"/>
                    <a:gd name="connsiteX88" fmla="*/ 3262123 w 3387122"/>
                    <a:gd name="connsiteY88" fmla="*/ 1981593 h 1986929"/>
                    <a:gd name="connsiteX89" fmla="*/ 3262123 w 3387122"/>
                    <a:gd name="connsiteY89" fmla="*/ 1981593 h 1986929"/>
                    <a:gd name="connsiteX90" fmla="*/ 3262123 w 3387122"/>
                    <a:gd name="connsiteY90" fmla="*/ 1981593 h 1986929"/>
                    <a:gd name="connsiteX91" fmla="*/ 3349526 w 3387122"/>
                    <a:gd name="connsiteY91" fmla="*/ 1984556 h 1986929"/>
                    <a:gd name="connsiteX92" fmla="*/ 3360637 w 3387122"/>
                    <a:gd name="connsiteY92" fmla="*/ 1980852 h 1986929"/>
                    <a:gd name="connsiteX93" fmla="*/ 3381377 w 3387122"/>
                    <a:gd name="connsiteY93" fmla="*/ 1934929 h 1986929"/>
                    <a:gd name="connsiteX94" fmla="*/ 3355452 w 3387122"/>
                    <a:gd name="connsiteY94" fmla="*/ 1886783 h 1986929"/>
                    <a:gd name="connsiteX95" fmla="*/ 54131 w 3387122"/>
                    <a:gd name="connsiteY95" fmla="*/ 408336 h 1986929"/>
                    <a:gd name="connsiteX96" fmla="*/ 39317 w 3387122"/>
                    <a:gd name="connsiteY96" fmla="*/ 403151 h 1986929"/>
                    <a:gd name="connsiteX97" fmla="*/ 12651 w 3387122"/>
                    <a:gd name="connsiteY97" fmla="*/ 361671 h 1986929"/>
                    <a:gd name="connsiteX98" fmla="*/ 41539 w 3387122"/>
                    <a:gd name="connsiteY98" fmla="*/ 383152 h 1986929"/>
                    <a:gd name="connsiteX99" fmla="*/ 49686 w 3387122"/>
                    <a:gd name="connsiteY99" fmla="*/ 395744 h 1986929"/>
                    <a:gd name="connsiteX100" fmla="*/ 54131 w 3387122"/>
                    <a:gd name="connsiteY100" fmla="*/ 408336 h 1986929"/>
                    <a:gd name="connsiteX101" fmla="*/ 296341 w 3387122"/>
                    <a:gd name="connsiteY101" fmla="*/ 1966038 h 1986929"/>
                    <a:gd name="connsiteX102" fmla="*/ 272639 w 3387122"/>
                    <a:gd name="connsiteY102" fmla="*/ 1951965 h 1986929"/>
                    <a:gd name="connsiteX103" fmla="*/ 238566 w 3387122"/>
                    <a:gd name="connsiteY103" fmla="*/ 1932706 h 1986929"/>
                    <a:gd name="connsiteX104" fmla="*/ 225974 w 3387122"/>
                    <a:gd name="connsiteY104" fmla="*/ 1914929 h 1986929"/>
                    <a:gd name="connsiteX105" fmla="*/ 243751 w 3387122"/>
                    <a:gd name="connsiteY105" fmla="*/ 1908263 h 1986929"/>
                    <a:gd name="connsiteX106" fmla="*/ 303748 w 3387122"/>
                    <a:gd name="connsiteY106" fmla="*/ 1923077 h 1986929"/>
                    <a:gd name="connsiteX107" fmla="*/ 309674 w 3387122"/>
                    <a:gd name="connsiteY107" fmla="*/ 1935669 h 1986929"/>
                    <a:gd name="connsiteX108" fmla="*/ 296341 w 3387122"/>
                    <a:gd name="connsiteY108" fmla="*/ 1966038 h 1986929"/>
                    <a:gd name="connsiteX109" fmla="*/ 386707 w 3387122"/>
                    <a:gd name="connsiteY109" fmla="*/ 1956409 h 1986929"/>
                    <a:gd name="connsiteX110" fmla="*/ 377078 w 3387122"/>
                    <a:gd name="connsiteY110" fmla="*/ 1957150 h 1986929"/>
                    <a:gd name="connsiteX111" fmla="*/ 369671 w 3387122"/>
                    <a:gd name="connsiteY111" fmla="*/ 1920115 h 1986929"/>
                    <a:gd name="connsiteX112" fmla="*/ 376337 w 3387122"/>
                    <a:gd name="connsiteY112" fmla="*/ 1911967 h 1986929"/>
                    <a:gd name="connsiteX113" fmla="*/ 380782 w 3387122"/>
                    <a:gd name="connsiteY113" fmla="*/ 1924559 h 1986929"/>
                    <a:gd name="connsiteX114" fmla="*/ 386707 w 3387122"/>
                    <a:gd name="connsiteY114" fmla="*/ 1956409 h 1986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</a:cxnLst>
                  <a:rect l="l" t="t" r="r" b="b"/>
                  <a:pathLst>
                    <a:path w="3387122" h="1986929">
                      <a:moveTo>
                        <a:pt x="3355452" y="1886783"/>
                      </a:moveTo>
                      <a:cubicBezTo>
                        <a:pt x="3188793" y="1886783"/>
                        <a:pt x="3021394" y="1886042"/>
                        <a:pt x="2854735" y="1887523"/>
                      </a:cubicBezTo>
                      <a:cubicBezTo>
                        <a:pt x="2820663" y="1887523"/>
                        <a:pt x="2778443" y="1876413"/>
                        <a:pt x="2762147" y="1926040"/>
                      </a:cubicBezTo>
                      <a:cubicBezTo>
                        <a:pt x="2755481" y="1945298"/>
                        <a:pt x="2725853" y="1938632"/>
                        <a:pt x="2718446" y="1959372"/>
                      </a:cubicBezTo>
                      <a:cubicBezTo>
                        <a:pt x="2695484" y="1974927"/>
                        <a:pt x="2687336" y="1957150"/>
                        <a:pt x="2678448" y="1940854"/>
                      </a:cubicBezTo>
                      <a:cubicBezTo>
                        <a:pt x="2679929" y="1923077"/>
                        <a:pt x="2674744" y="1905300"/>
                        <a:pt x="2682151" y="1886783"/>
                      </a:cubicBezTo>
                      <a:cubicBezTo>
                        <a:pt x="2659930" y="1886783"/>
                        <a:pt x="2639190" y="1886783"/>
                        <a:pt x="2619191" y="1886783"/>
                      </a:cubicBezTo>
                      <a:cubicBezTo>
                        <a:pt x="2551046" y="1886783"/>
                        <a:pt x="2482161" y="1886783"/>
                        <a:pt x="2414016" y="1886783"/>
                      </a:cubicBezTo>
                      <a:cubicBezTo>
                        <a:pt x="2402906" y="1886783"/>
                        <a:pt x="2393276" y="1888264"/>
                        <a:pt x="2390314" y="1899375"/>
                      </a:cubicBezTo>
                      <a:cubicBezTo>
                        <a:pt x="2386610" y="1912707"/>
                        <a:pt x="2397721" y="1912707"/>
                        <a:pt x="2405868" y="1914189"/>
                      </a:cubicBezTo>
                      <a:cubicBezTo>
                        <a:pt x="2408831" y="1928262"/>
                        <a:pt x="2399202" y="1937151"/>
                        <a:pt x="2392536" y="1946780"/>
                      </a:cubicBezTo>
                      <a:cubicBezTo>
                        <a:pt x="2387351" y="1954187"/>
                        <a:pt x="2379203" y="1957150"/>
                        <a:pt x="2371796" y="1952705"/>
                      </a:cubicBezTo>
                      <a:cubicBezTo>
                        <a:pt x="2364389" y="1948261"/>
                        <a:pt x="2356982" y="1939373"/>
                        <a:pt x="2361426" y="1930484"/>
                      </a:cubicBezTo>
                      <a:cubicBezTo>
                        <a:pt x="2365870" y="1920855"/>
                        <a:pt x="2376981" y="1909004"/>
                        <a:pt x="2363648" y="1903819"/>
                      </a:cubicBezTo>
                      <a:cubicBezTo>
                        <a:pt x="2351797" y="1898634"/>
                        <a:pt x="2350315" y="1917892"/>
                        <a:pt x="2342908" y="1925299"/>
                      </a:cubicBezTo>
                      <a:cubicBezTo>
                        <a:pt x="2336983" y="1931225"/>
                        <a:pt x="2334020" y="1940854"/>
                        <a:pt x="2329576" y="1948261"/>
                      </a:cubicBezTo>
                      <a:cubicBezTo>
                        <a:pt x="2325132" y="1955668"/>
                        <a:pt x="2329576" y="1977889"/>
                        <a:pt x="2312540" y="1965297"/>
                      </a:cubicBezTo>
                      <a:cubicBezTo>
                        <a:pt x="2298466" y="1954927"/>
                        <a:pt x="2267357" y="1956409"/>
                        <a:pt x="2274764" y="1926781"/>
                      </a:cubicBezTo>
                      <a:cubicBezTo>
                        <a:pt x="2278467" y="1913448"/>
                        <a:pt x="2278467" y="1894930"/>
                        <a:pt x="2271801" y="1889005"/>
                      </a:cubicBezTo>
                      <a:cubicBezTo>
                        <a:pt x="2262172" y="1880857"/>
                        <a:pt x="2248098" y="1889746"/>
                        <a:pt x="2239210" y="1899375"/>
                      </a:cubicBezTo>
                      <a:cubicBezTo>
                        <a:pt x="2239210" y="1899375"/>
                        <a:pt x="2239210" y="1899375"/>
                        <a:pt x="2239210" y="1899375"/>
                      </a:cubicBezTo>
                      <a:cubicBezTo>
                        <a:pt x="2238469" y="1909744"/>
                        <a:pt x="2241432" y="1918633"/>
                        <a:pt x="2248098" y="1927522"/>
                      </a:cubicBezTo>
                      <a:cubicBezTo>
                        <a:pt x="2256246" y="1937891"/>
                        <a:pt x="2266616" y="1946780"/>
                        <a:pt x="2250320" y="1960853"/>
                      </a:cubicBezTo>
                      <a:cubicBezTo>
                        <a:pt x="2235506" y="1972704"/>
                        <a:pt x="2223655" y="1981593"/>
                        <a:pt x="2207360" y="1965297"/>
                      </a:cubicBezTo>
                      <a:cubicBezTo>
                        <a:pt x="2204397" y="1949743"/>
                        <a:pt x="2198471" y="1933447"/>
                        <a:pt x="2199952" y="1917892"/>
                      </a:cubicBezTo>
                      <a:cubicBezTo>
                        <a:pt x="2202174" y="1895671"/>
                        <a:pt x="2222174" y="1898634"/>
                        <a:pt x="2238469" y="1899375"/>
                      </a:cubicBezTo>
                      <a:cubicBezTo>
                        <a:pt x="2242173" y="1878635"/>
                        <a:pt x="2225136" y="1886783"/>
                        <a:pt x="2216989" y="1886783"/>
                      </a:cubicBezTo>
                      <a:cubicBezTo>
                        <a:pt x="1980704" y="1886783"/>
                        <a:pt x="1744419" y="1886783"/>
                        <a:pt x="1508134" y="1886783"/>
                      </a:cubicBezTo>
                      <a:cubicBezTo>
                        <a:pt x="1479987" y="1886783"/>
                        <a:pt x="1468136" y="1906041"/>
                        <a:pt x="1478506" y="1931966"/>
                      </a:cubicBezTo>
                      <a:cubicBezTo>
                        <a:pt x="1481469" y="1939373"/>
                        <a:pt x="1483691" y="1946780"/>
                        <a:pt x="1485913" y="1953446"/>
                      </a:cubicBezTo>
                      <a:cubicBezTo>
                        <a:pt x="1477025" y="1956409"/>
                        <a:pt x="1471099" y="1970482"/>
                        <a:pt x="1459248" y="1960113"/>
                      </a:cubicBezTo>
                      <a:cubicBezTo>
                        <a:pt x="1461470" y="1946039"/>
                        <a:pt x="1461470" y="1931966"/>
                        <a:pt x="1445174" y="1927522"/>
                      </a:cubicBezTo>
                      <a:cubicBezTo>
                        <a:pt x="1428138" y="1923077"/>
                        <a:pt x="1432582" y="1939373"/>
                        <a:pt x="1430360" y="1946780"/>
                      </a:cubicBezTo>
                      <a:cubicBezTo>
                        <a:pt x="1428138" y="1953446"/>
                        <a:pt x="1424435" y="1956409"/>
                        <a:pt x="1418509" y="1955668"/>
                      </a:cubicBezTo>
                      <a:cubicBezTo>
                        <a:pt x="1410361" y="1954927"/>
                        <a:pt x="1411843" y="1947520"/>
                        <a:pt x="1411843" y="1943076"/>
                      </a:cubicBezTo>
                      <a:cubicBezTo>
                        <a:pt x="1411843" y="1923077"/>
                        <a:pt x="1405917" y="1900856"/>
                        <a:pt x="1434804" y="1886042"/>
                      </a:cubicBezTo>
                      <a:cubicBezTo>
                        <a:pt x="1344438" y="1886042"/>
                        <a:pt x="1262961" y="1886042"/>
                        <a:pt x="1180743" y="1886042"/>
                      </a:cubicBezTo>
                      <a:cubicBezTo>
                        <a:pt x="1165929" y="1886042"/>
                        <a:pt x="1151855" y="1886783"/>
                        <a:pt x="1141485" y="1900115"/>
                      </a:cubicBezTo>
                      <a:cubicBezTo>
                        <a:pt x="1128153" y="1900856"/>
                        <a:pt x="1117783" y="1900856"/>
                        <a:pt x="1105191" y="1891227"/>
                      </a:cubicBezTo>
                      <a:cubicBezTo>
                        <a:pt x="1094080" y="1883079"/>
                        <a:pt x="1071118" y="1873450"/>
                        <a:pt x="1060748" y="1898634"/>
                      </a:cubicBezTo>
                      <a:cubicBezTo>
                        <a:pt x="1066674" y="1895671"/>
                        <a:pt x="1077044" y="1891968"/>
                        <a:pt x="1077044" y="1897153"/>
                      </a:cubicBezTo>
                      <a:cubicBezTo>
                        <a:pt x="1079266" y="1921596"/>
                        <a:pt x="1098524" y="1910485"/>
                        <a:pt x="1110376" y="1913448"/>
                      </a:cubicBezTo>
                      <a:cubicBezTo>
                        <a:pt x="1099265" y="1931225"/>
                        <a:pt x="1099265" y="1931225"/>
                        <a:pt x="1120746" y="1938632"/>
                      </a:cubicBezTo>
                      <a:cubicBezTo>
                        <a:pt x="1074081" y="1967520"/>
                        <a:pt x="1066674" y="1965297"/>
                        <a:pt x="1054082" y="1919374"/>
                      </a:cubicBezTo>
                      <a:cubicBezTo>
                        <a:pt x="1068156" y="1915670"/>
                        <a:pt x="1058526" y="1906041"/>
                        <a:pt x="1059267" y="1898634"/>
                      </a:cubicBezTo>
                      <a:cubicBezTo>
                        <a:pt x="1059267" y="1898634"/>
                        <a:pt x="1059267" y="1898634"/>
                        <a:pt x="1059267" y="1898634"/>
                      </a:cubicBezTo>
                      <a:cubicBezTo>
                        <a:pt x="1051119" y="1889746"/>
                        <a:pt x="1042972" y="1885301"/>
                        <a:pt x="1029639" y="1885301"/>
                      </a:cubicBezTo>
                      <a:cubicBezTo>
                        <a:pt x="817057" y="1886042"/>
                        <a:pt x="604474" y="1884561"/>
                        <a:pt x="391151" y="1886042"/>
                      </a:cubicBezTo>
                      <a:cubicBezTo>
                        <a:pt x="253380" y="1887523"/>
                        <a:pt x="160792" y="1830489"/>
                        <a:pt x="104499" y="1701607"/>
                      </a:cubicBezTo>
                      <a:cubicBezTo>
                        <a:pt x="103017" y="1679385"/>
                        <a:pt x="100795" y="1656424"/>
                        <a:pt x="100795" y="1634202"/>
                      </a:cubicBezTo>
                      <a:cubicBezTo>
                        <a:pt x="100795" y="1369030"/>
                        <a:pt x="100795" y="1103858"/>
                        <a:pt x="100795" y="839426"/>
                      </a:cubicBezTo>
                      <a:cubicBezTo>
                        <a:pt x="100795" y="750541"/>
                        <a:pt x="99314" y="661657"/>
                        <a:pt x="97832" y="572772"/>
                      </a:cubicBezTo>
                      <a:cubicBezTo>
                        <a:pt x="103017" y="534997"/>
                        <a:pt x="102277" y="497221"/>
                        <a:pt x="98573" y="459445"/>
                      </a:cubicBezTo>
                      <a:cubicBezTo>
                        <a:pt x="98573" y="459445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5610" y="457963"/>
                        <a:pt x="92647" y="457222"/>
                        <a:pt x="90425" y="456482"/>
                      </a:cubicBezTo>
                      <a:cubicBezTo>
                        <a:pt x="105239" y="435742"/>
                        <a:pt x="98573" y="411299"/>
                        <a:pt x="100054" y="389818"/>
                      </a:cubicBezTo>
                      <a:cubicBezTo>
                        <a:pt x="103017" y="328340"/>
                        <a:pt x="100795" y="266121"/>
                        <a:pt x="101536" y="204642"/>
                      </a:cubicBezTo>
                      <a:cubicBezTo>
                        <a:pt x="101536" y="189087"/>
                        <a:pt x="103017" y="173532"/>
                        <a:pt x="85981" y="163903"/>
                      </a:cubicBezTo>
                      <a:cubicBezTo>
                        <a:pt x="78574" y="159459"/>
                        <a:pt x="73389" y="155015"/>
                        <a:pt x="84500" y="144645"/>
                      </a:cubicBezTo>
                      <a:cubicBezTo>
                        <a:pt x="120794" y="109091"/>
                        <a:pt x="134868" y="58723"/>
                        <a:pt x="164496" y="17244"/>
                      </a:cubicBezTo>
                      <a:cubicBezTo>
                        <a:pt x="154867" y="20207"/>
                        <a:pt x="145978" y="3911"/>
                        <a:pt x="135608" y="16503"/>
                      </a:cubicBezTo>
                      <a:cubicBezTo>
                        <a:pt x="119313" y="35761"/>
                        <a:pt x="104499" y="30576"/>
                        <a:pt x="85981" y="16503"/>
                      </a:cubicBezTo>
                      <a:cubicBezTo>
                        <a:pt x="50427" y="-11644"/>
                        <a:pt x="31169" y="-3496"/>
                        <a:pt x="17095" y="38724"/>
                      </a:cubicBezTo>
                      <a:cubicBezTo>
                        <a:pt x="-2163" y="95018"/>
                        <a:pt x="59" y="152793"/>
                        <a:pt x="1541" y="209086"/>
                      </a:cubicBezTo>
                      <a:cubicBezTo>
                        <a:pt x="13392" y="217975"/>
                        <a:pt x="14133" y="189828"/>
                        <a:pt x="26725" y="204642"/>
                      </a:cubicBezTo>
                      <a:cubicBezTo>
                        <a:pt x="31169" y="209827"/>
                        <a:pt x="37835" y="215012"/>
                        <a:pt x="35613" y="221678"/>
                      </a:cubicBezTo>
                      <a:cubicBezTo>
                        <a:pt x="32650" y="230567"/>
                        <a:pt x="23021" y="233530"/>
                        <a:pt x="13392" y="233530"/>
                      </a:cubicBezTo>
                      <a:cubicBezTo>
                        <a:pt x="1541" y="232789"/>
                        <a:pt x="800" y="240196"/>
                        <a:pt x="800" y="248344"/>
                      </a:cubicBezTo>
                      <a:cubicBezTo>
                        <a:pt x="3022" y="345376"/>
                        <a:pt x="-4385" y="442408"/>
                        <a:pt x="4503" y="538700"/>
                      </a:cubicBezTo>
                      <a:cubicBezTo>
                        <a:pt x="-1422" y="545366"/>
                        <a:pt x="800" y="553514"/>
                        <a:pt x="800" y="561662"/>
                      </a:cubicBezTo>
                      <a:cubicBezTo>
                        <a:pt x="800" y="946088"/>
                        <a:pt x="800" y="1331254"/>
                        <a:pt x="800" y="1715680"/>
                      </a:cubicBezTo>
                      <a:cubicBezTo>
                        <a:pt x="800" y="1726791"/>
                        <a:pt x="-2163" y="1738642"/>
                        <a:pt x="9688" y="1746789"/>
                      </a:cubicBezTo>
                      <a:cubicBezTo>
                        <a:pt x="15614" y="1800861"/>
                        <a:pt x="39317" y="1847525"/>
                        <a:pt x="73389" y="1889005"/>
                      </a:cubicBezTo>
                      <a:cubicBezTo>
                        <a:pt x="109684" y="1932706"/>
                        <a:pt x="158570" y="1954927"/>
                        <a:pt x="209679" y="1975667"/>
                      </a:cubicBezTo>
                      <a:cubicBezTo>
                        <a:pt x="257825" y="1994926"/>
                        <a:pt x="304489" y="1979371"/>
                        <a:pt x="348931" y="1970482"/>
                      </a:cubicBezTo>
                      <a:cubicBezTo>
                        <a:pt x="372634" y="1966038"/>
                        <a:pt x="359301" y="1989000"/>
                        <a:pt x="377078" y="1986778"/>
                      </a:cubicBezTo>
                      <a:cubicBezTo>
                        <a:pt x="451889" y="1979371"/>
                        <a:pt x="527441" y="1989000"/>
                        <a:pt x="602252" y="1981593"/>
                      </a:cubicBezTo>
                      <a:cubicBezTo>
                        <a:pt x="602252" y="1981593"/>
                        <a:pt x="602252" y="1981593"/>
                        <a:pt x="602252" y="1981593"/>
                      </a:cubicBezTo>
                      <a:cubicBezTo>
                        <a:pt x="602252" y="1981593"/>
                        <a:pt x="602252" y="1981593"/>
                        <a:pt x="602252" y="1981593"/>
                      </a:cubicBezTo>
                      <a:cubicBezTo>
                        <a:pt x="616326" y="1988259"/>
                        <a:pt x="631140" y="1985296"/>
                        <a:pt x="645954" y="1985296"/>
                      </a:cubicBezTo>
                      <a:cubicBezTo>
                        <a:pt x="1377770" y="1985296"/>
                        <a:pt x="2108846" y="1985296"/>
                        <a:pt x="2840662" y="1985296"/>
                      </a:cubicBezTo>
                      <a:cubicBezTo>
                        <a:pt x="2862883" y="1986037"/>
                        <a:pt x="2884364" y="1986778"/>
                        <a:pt x="2905844" y="1985296"/>
                      </a:cubicBezTo>
                      <a:cubicBezTo>
                        <a:pt x="2958434" y="1985296"/>
                        <a:pt x="3011765" y="1985296"/>
                        <a:pt x="3064355" y="1985296"/>
                      </a:cubicBezTo>
                      <a:cubicBezTo>
                        <a:pt x="3088057" y="1986778"/>
                        <a:pt x="3112501" y="1987518"/>
                        <a:pt x="3136203" y="1985296"/>
                      </a:cubicBezTo>
                      <a:cubicBezTo>
                        <a:pt x="3155462" y="1985296"/>
                        <a:pt x="3175461" y="1985296"/>
                        <a:pt x="3194719" y="1984556"/>
                      </a:cubicBezTo>
                      <a:cubicBezTo>
                        <a:pt x="3216940" y="1983815"/>
                        <a:pt x="3238421" y="1965297"/>
                        <a:pt x="3262123" y="1981593"/>
                      </a:cubicBezTo>
                      <a:cubicBezTo>
                        <a:pt x="3262123" y="1981593"/>
                        <a:pt x="3262123" y="1981593"/>
                        <a:pt x="3262123" y="1981593"/>
                      </a:cubicBezTo>
                      <a:cubicBezTo>
                        <a:pt x="3262123" y="1981593"/>
                        <a:pt x="3262123" y="1981593"/>
                        <a:pt x="3262123" y="1981593"/>
                      </a:cubicBezTo>
                      <a:cubicBezTo>
                        <a:pt x="3291010" y="1987518"/>
                        <a:pt x="3320639" y="1983074"/>
                        <a:pt x="3349526" y="1984556"/>
                      </a:cubicBezTo>
                      <a:cubicBezTo>
                        <a:pt x="3353970" y="1984556"/>
                        <a:pt x="3362118" y="1983074"/>
                        <a:pt x="3360637" y="1980852"/>
                      </a:cubicBezTo>
                      <a:cubicBezTo>
                        <a:pt x="3348045" y="1956409"/>
                        <a:pt x="3373969" y="1949002"/>
                        <a:pt x="3381377" y="1934929"/>
                      </a:cubicBezTo>
                      <a:cubicBezTo>
                        <a:pt x="3394709" y="1908263"/>
                        <a:pt x="3384339" y="1886783"/>
                        <a:pt x="3355452" y="1886783"/>
                      </a:cubicBezTo>
                      <a:close/>
                      <a:moveTo>
                        <a:pt x="54131" y="408336"/>
                      </a:moveTo>
                      <a:cubicBezTo>
                        <a:pt x="46724" y="416484"/>
                        <a:pt x="43761" y="406854"/>
                        <a:pt x="39317" y="403151"/>
                      </a:cubicBezTo>
                      <a:cubicBezTo>
                        <a:pt x="27465" y="392040"/>
                        <a:pt x="28206" y="372041"/>
                        <a:pt x="12651" y="361671"/>
                      </a:cubicBezTo>
                      <a:cubicBezTo>
                        <a:pt x="28947" y="360190"/>
                        <a:pt x="48205" y="356487"/>
                        <a:pt x="41539" y="383152"/>
                      </a:cubicBezTo>
                      <a:cubicBezTo>
                        <a:pt x="40057" y="389818"/>
                        <a:pt x="44502" y="393522"/>
                        <a:pt x="49686" y="395744"/>
                      </a:cubicBezTo>
                      <a:cubicBezTo>
                        <a:pt x="55612" y="398707"/>
                        <a:pt x="58575" y="403151"/>
                        <a:pt x="54131" y="408336"/>
                      </a:cubicBezTo>
                      <a:close/>
                      <a:moveTo>
                        <a:pt x="296341" y="1966038"/>
                      </a:moveTo>
                      <a:cubicBezTo>
                        <a:pt x="284490" y="1970482"/>
                        <a:pt x="277824" y="1960113"/>
                        <a:pt x="272639" y="1951965"/>
                      </a:cubicBezTo>
                      <a:cubicBezTo>
                        <a:pt x="264491" y="1938632"/>
                        <a:pt x="249677" y="1940113"/>
                        <a:pt x="238566" y="1932706"/>
                      </a:cubicBezTo>
                      <a:cubicBezTo>
                        <a:pt x="232641" y="1928262"/>
                        <a:pt x="223752" y="1925299"/>
                        <a:pt x="225974" y="1914929"/>
                      </a:cubicBezTo>
                      <a:cubicBezTo>
                        <a:pt x="228196" y="1903078"/>
                        <a:pt x="237085" y="1909004"/>
                        <a:pt x="243751" y="1908263"/>
                      </a:cubicBezTo>
                      <a:cubicBezTo>
                        <a:pt x="265972" y="1906041"/>
                        <a:pt x="291156" y="1887523"/>
                        <a:pt x="303748" y="1923077"/>
                      </a:cubicBezTo>
                      <a:cubicBezTo>
                        <a:pt x="305230" y="1926781"/>
                        <a:pt x="307452" y="1931225"/>
                        <a:pt x="309674" y="1935669"/>
                      </a:cubicBezTo>
                      <a:cubicBezTo>
                        <a:pt x="300045" y="1944558"/>
                        <a:pt x="311155" y="1960853"/>
                        <a:pt x="296341" y="1966038"/>
                      </a:cubicBezTo>
                      <a:close/>
                      <a:moveTo>
                        <a:pt x="386707" y="1956409"/>
                      </a:moveTo>
                      <a:cubicBezTo>
                        <a:pt x="384485" y="1958631"/>
                        <a:pt x="379300" y="1964557"/>
                        <a:pt x="377078" y="1957150"/>
                      </a:cubicBezTo>
                      <a:cubicBezTo>
                        <a:pt x="372634" y="1945298"/>
                        <a:pt x="354857" y="1935669"/>
                        <a:pt x="369671" y="1920115"/>
                      </a:cubicBezTo>
                      <a:cubicBezTo>
                        <a:pt x="371893" y="1917892"/>
                        <a:pt x="373374" y="1915670"/>
                        <a:pt x="376337" y="1911967"/>
                      </a:cubicBezTo>
                      <a:cubicBezTo>
                        <a:pt x="378559" y="1917892"/>
                        <a:pt x="378559" y="1921596"/>
                        <a:pt x="380782" y="1924559"/>
                      </a:cubicBezTo>
                      <a:cubicBezTo>
                        <a:pt x="387448" y="1934929"/>
                        <a:pt x="398558" y="1943817"/>
                        <a:pt x="386707" y="1956409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9D7042FE-114E-461F-B9C5-0C05FCF31927}"/>
                    </a:ext>
                  </a:extLst>
                </p:cNvPr>
                <p:cNvSpPr/>
                <p:nvPr/>
              </p:nvSpPr>
              <p:spPr>
                <a:xfrm>
                  <a:off x="3382057" y="4462282"/>
                  <a:ext cx="28969" cy="38516"/>
                </a:xfrm>
                <a:custGeom>
                  <a:avLst/>
                  <a:gdLst>
                    <a:gd name="connsiteX0" fmla="*/ 0 w 28969"/>
                    <a:gd name="connsiteY0" fmla="*/ 38517 h 38516"/>
                    <a:gd name="connsiteX1" fmla="*/ 24443 w 28969"/>
                    <a:gd name="connsiteY1" fmla="*/ 0 h 38516"/>
                    <a:gd name="connsiteX2" fmla="*/ 0 w 28969"/>
                    <a:gd name="connsiteY2" fmla="*/ 38517 h 3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969" h="38516">
                      <a:moveTo>
                        <a:pt x="0" y="38517"/>
                      </a:moveTo>
                      <a:cubicBezTo>
                        <a:pt x="32591" y="34072"/>
                        <a:pt x="32591" y="34072"/>
                        <a:pt x="24443" y="0"/>
                      </a:cubicBezTo>
                      <a:cubicBezTo>
                        <a:pt x="19258" y="14073"/>
                        <a:pt x="13333" y="25184"/>
                        <a:pt x="0" y="3851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1" name="Graphic 35">
                <a:extLst>
                  <a:ext uri="{FF2B5EF4-FFF2-40B4-BE49-F238E27FC236}">
                    <a16:creationId xmlns:a16="http://schemas.microsoft.com/office/drawing/2014/main" id="{3EAE3E73-EF2A-4665-B43A-CD4D5438715C}"/>
                  </a:ext>
                </a:extLst>
              </p:cNvPr>
              <p:cNvGrpSpPr/>
              <p:nvPr/>
            </p:nvGrpSpPr>
            <p:grpSpPr>
              <a:xfrm>
                <a:off x="6056605" y="1896386"/>
                <a:ext cx="1563031" cy="983753"/>
                <a:chOff x="8778522" y="2352659"/>
                <a:chExt cx="3412189" cy="2147590"/>
              </a:xfrm>
              <a:grpFill/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A90EDF0B-9A54-4C2B-9F82-A59661E7419A}"/>
                    </a:ext>
                  </a:extLst>
                </p:cNvPr>
                <p:cNvSpPr/>
                <p:nvPr/>
              </p:nvSpPr>
              <p:spPr>
                <a:xfrm>
                  <a:off x="10044696" y="4399118"/>
                  <a:ext cx="942423" cy="99371"/>
                </a:xfrm>
                <a:custGeom>
                  <a:avLst/>
                  <a:gdLst>
                    <a:gd name="connsiteX0" fmla="*/ 939214 w 942423"/>
                    <a:gd name="connsiteY0" fmla="*/ 3167 h 99371"/>
                    <a:gd name="connsiteX1" fmla="*/ 856255 w 942423"/>
                    <a:gd name="connsiteY1" fmla="*/ 9833 h 99371"/>
                    <a:gd name="connsiteX2" fmla="*/ 799221 w 942423"/>
                    <a:gd name="connsiteY2" fmla="*/ 35017 h 99371"/>
                    <a:gd name="connsiteX3" fmla="*/ 784407 w 942423"/>
                    <a:gd name="connsiteY3" fmla="*/ 25388 h 99371"/>
                    <a:gd name="connsiteX4" fmla="*/ 798480 w 942423"/>
                    <a:gd name="connsiteY4" fmla="*/ 12796 h 99371"/>
                    <a:gd name="connsiteX5" fmla="*/ 816998 w 942423"/>
                    <a:gd name="connsiteY5" fmla="*/ 17981 h 99371"/>
                    <a:gd name="connsiteX6" fmla="*/ 830330 w 942423"/>
                    <a:gd name="connsiteY6" fmla="*/ 15018 h 99371"/>
                    <a:gd name="connsiteX7" fmla="*/ 819961 w 942423"/>
                    <a:gd name="connsiteY7" fmla="*/ 1686 h 99371"/>
                    <a:gd name="connsiteX8" fmla="*/ 799961 w 942423"/>
                    <a:gd name="connsiteY8" fmla="*/ 945 h 99371"/>
                    <a:gd name="connsiteX9" fmla="*/ 491828 w 942423"/>
                    <a:gd name="connsiteY9" fmla="*/ 945 h 99371"/>
                    <a:gd name="connsiteX10" fmla="*/ 417017 w 942423"/>
                    <a:gd name="connsiteY10" fmla="*/ 945 h 99371"/>
                    <a:gd name="connsiteX11" fmla="*/ 426646 w 942423"/>
                    <a:gd name="connsiteY11" fmla="*/ 35017 h 99371"/>
                    <a:gd name="connsiteX12" fmla="*/ 395537 w 942423"/>
                    <a:gd name="connsiteY12" fmla="*/ 32054 h 99371"/>
                    <a:gd name="connsiteX13" fmla="*/ 348131 w 942423"/>
                    <a:gd name="connsiteY13" fmla="*/ 20203 h 99371"/>
                    <a:gd name="connsiteX14" fmla="*/ 308874 w 942423"/>
                    <a:gd name="connsiteY14" fmla="*/ 945 h 99371"/>
                    <a:gd name="connsiteX15" fmla="*/ 220730 w 942423"/>
                    <a:gd name="connsiteY15" fmla="*/ 945 h 99371"/>
                    <a:gd name="connsiteX16" fmla="*/ 0 w 942423"/>
                    <a:gd name="connsiteY16" fmla="*/ 945 h 99371"/>
                    <a:gd name="connsiteX17" fmla="*/ 42961 w 942423"/>
                    <a:gd name="connsiteY17" fmla="*/ 44646 h 99371"/>
                    <a:gd name="connsiteX18" fmla="*/ 95551 w 942423"/>
                    <a:gd name="connsiteY18" fmla="*/ 51313 h 99371"/>
                    <a:gd name="connsiteX19" fmla="*/ 119995 w 942423"/>
                    <a:gd name="connsiteY19" fmla="*/ 38721 h 99371"/>
                    <a:gd name="connsiteX20" fmla="*/ 136290 w 942423"/>
                    <a:gd name="connsiteY20" fmla="*/ 9833 h 99371"/>
                    <a:gd name="connsiteX21" fmla="*/ 169622 w 942423"/>
                    <a:gd name="connsiteY21" fmla="*/ 30573 h 99371"/>
                    <a:gd name="connsiteX22" fmla="*/ 147400 w 942423"/>
                    <a:gd name="connsiteY22" fmla="*/ 52053 h 99371"/>
                    <a:gd name="connsiteX23" fmla="*/ 156289 w 942423"/>
                    <a:gd name="connsiteY23" fmla="*/ 69830 h 99371"/>
                    <a:gd name="connsiteX24" fmla="*/ 195546 w 942423"/>
                    <a:gd name="connsiteY24" fmla="*/ 98718 h 99371"/>
                    <a:gd name="connsiteX25" fmla="*/ 398500 w 942423"/>
                    <a:gd name="connsiteY25" fmla="*/ 97977 h 99371"/>
                    <a:gd name="connsiteX26" fmla="*/ 475533 w 942423"/>
                    <a:gd name="connsiteY26" fmla="*/ 93533 h 99371"/>
                    <a:gd name="connsiteX27" fmla="*/ 474792 w 942423"/>
                    <a:gd name="connsiteY27" fmla="*/ 89089 h 99371"/>
                    <a:gd name="connsiteX28" fmla="*/ 469607 w 942423"/>
                    <a:gd name="connsiteY28" fmla="*/ 60942 h 99371"/>
                    <a:gd name="connsiteX29" fmla="*/ 512568 w 942423"/>
                    <a:gd name="connsiteY29" fmla="*/ 32054 h 99371"/>
                    <a:gd name="connsiteX30" fmla="*/ 578490 w 942423"/>
                    <a:gd name="connsiteY30" fmla="*/ 97236 h 99371"/>
                    <a:gd name="connsiteX31" fmla="*/ 797740 w 942423"/>
                    <a:gd name="connsiteY31" fmla="*/ 97236 h 99371"/>
                    <a:gd name="connsiteX32" fmla="*/ 791073 w 942423"/>
                    <a:gd name="connsiteY32" fmla="*/ 67608 h 99371"/>
                    <a:gd name="connsiteX33" fmla="*/ 844403 w 942423"/>
                    <a:gd name="connsiteY33" fmla="*/ 77237 h 99371"/>
                    <a:gd name="connsiteX34" fmla="*/ 838478 w 942423"/>
                    <a:gd name="connsiteY34" fmla="*/ 46128 h 99371"/>
                    <a:gd name="connsiteX35" fmla="*/ 868107 w 942423"/>
                    <a:gd name="connsiteY35" fmla="*/ 60201 h 99371"/>
                    <a:gd name="connsiteX36" fmla="*/ 864403 w 942423"/>
                    <a:gd name="connsiteY36" fmla="*/ 92792 h 99371"/>
                    <a:gd name="connsiteX37" fmla="*/ 932547 w 942423"/>
                    <a:gd name="connsiteY37" fmla="*/ 25388 h 99371"/>
                    <a:gd name="connsiteX38" fmla="*/ 939214 w 942423"/>
                    <a:gd name="connsiteY38" fmla="*/ 3167 h 99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42423" h="99371">
                      <a:moveTo>
                        <a:pt x="939214" y="3167"/>
                      </a:moveTo>
                      <a:cubicBezTo>
                        <a:pt x="934770" y="-3499"/>
                        <a:pt x="859218" y="1686"/>
                        <a:pt x="856255" y="9833"/>
                      </a:cubicBezTo>
                      <a:cubicBezTo>
                        <a:pt x="845144" y="37239"/>
                        <a:pt x="819961" y="31314"/>
                        <a:pt x="799221" y="35017"/>
                      </a:cubicBezTo>
                      <a:cubicBezTo>
                        <a:pt x="791814" y="36499"/>
                        <a:pt x="784407" y="34276"/>
                        <a:pt x="784407" y="25388"/>
                      </a:cubicBezTo>
                      <a:cubicBezTo>
                        <a:pt x="784407" y="17981"/>
                        <a:pt x="791814" y="15018"/>
                        <a:pt x="798480" y="12796"/>
                      </a:cubicBezTo>
                      <a:cubicBezTo>
                        <a:pt x="805887" y="10574"/>
                        <a:pt x="811812" y="14277"/>
                        <a:pt x="816998" y="17981"/>
                      </a:cubicBezTo>
                      <a:cubicBezTo>
                        <a:pt x="822182" y="20944"/>
                        <a:pt x="828108" y="22425"/>
                        <a:pt x="830330" y="15018"/>
                      </a:cubicBezTo>
                      <a:cubicBezTo>
                        <a:pt x="832552" y="7611"/>
                        <a:pt x="828849" y="1686"/>
                        <a:pt x="819961" y="1686"/>
                      </a:cubicBezTo>
                      <a:cubicBezTo>
                        <a:pt x="813294" y="945"/>
                        <a:pt x="806628" y="945"/>
                        <a:pt x="799961" y="945"/>
                      </a:cubicBezTo>
                      <a:cubicBezTo>
                        <a:pt x="697003" y="945"/>
                        <a:pt x="594786" y="945"/>
                        <a:pt x="491828" y="945"/>
                      </a:cubicBezTo>
                      <a:cubicBezTo>
                        <a:pt x="466644" y="945"/>
                        <a:pt x="441460" y="945"/>
                        <a:pt x="417017" y="945"/>
                      </a:cubicBezTo>
                      <a:cubicBezTo>
                        <a:pt x="417017" y="16500"/>
                        <a:pt x="434794" y="21684"/>
                        <a:pt x="426646" y="35017"/>
                      </a:cubicBezTo>
                      <a:cubicBezTo>
                        <a:pt x="416277" y="38721"/>
                        <a:pt x="411091" y="23166"/>
                        <a:pt x="395537" y="32054"/>
                      </a:cubicBezTo>
                      <a:cubicBezTo>
                        <a:pt x="385166" y="38721"/>
                        <a:pt x="350354" y="28351"/>
                        <a:pt x="348131" y="20203"/>
                      </a:cubicBezTo>
                      <a:cubicBezTo>
                        <a:pt x="341465" y="-6462"/>
                        <a:pt x="324429" y="945"/>
                        <a:pt x="308874" y="945"/>
                      </a:cubicBezTo>
                      <a:cubicBezTo>
                        <a:pt x="279246" y="204"/>
                        <a:pt x="250359" y="945"/>
                        <a:pt x="220730" y="945"/>
                      </a:cubicBezTo>
                      <a:cubicBezTo>
                        <a:pt x="147400" y="945"/>
                        <a:pt x="73330" y="945"/>
                        <a:pt x="0" y="945"/>
                      </a:cubicBezTo>
                      <a:cubicBezTo>
                        <a:pt x="20000" y="13537"/>
                        <a:pt x="18518" y="50572"/>
                        <a:pt x="42961" y="44646"/>
                      </a:cubicBezTo>
                      <a:cubicBezTo>
                        <a:pt x="63700" y="39461"/>
                        <a:pt x="78515" y="42424"/>
                        <a:pt x="95551" y="51313"/>
                      </a:cubicBezTo>
                      <a:cubicBezTo>
                        <a:pt x="107402" y="57238"/>
                        <a:pt x="122957" y="49091"/>
                        <a:pt x="119995" y="38721"/>
                      </a:cubicBezTo>
                      <a:cubicBezTo>
                        <a:pt x="115550" y="23166"/>
                        <a:pt x="123698" y="15018"/>
                        <a:pt x="136290" y="9833"/>
                      </a:cubicBezTo>
                      <a:cubicBezTo>
                        <a:pt x="154067" y="3167"/>
                        <a:pt x="165178" y="23907"/>
                        <a:pt x="169622" y="30573"/>
                      </a:cubicBezTo>
                      <a:cubicBezTo>
                        <a:pt x="179251" y="44646"/>
                        <a:pt x="155548" y="43165"/>
                        <a:pt x="147400" y="52053"/>
                      </a:cubicBezTo>
                      <a:cubicBezTo>
                        <a:pt x="150363" y="57979"/>
                        <a:pt x="156289" y="63905"/>
                        <a:pt x="156289" y="69830"/>
                      </a:cubicBezTo>
                      <a:cubicBezTo>
                        <a:pt x="154807" y="100199"/>
                        <a:pt x="173325" y="98718"/>
                        <a:pt x="195546" y="98718"/>
                      </a:cubicBezTo>
                      <a:cubicBezTo>
                        <a:pt x="262950" y="97977"/>
                        <a:pt x="331096" y="98718"/>
                        <a:pt x="398500" y="97977"/>
                      </a:cubicBezTo>
                      <a:cubicBezTo>
                        <a:pt x="424424" y="97977"/>
                        <a:pt x="450349" y="103162"/>
                        <a:pt x="475533" y="93533"/>
                      </a:cubicBezTo>
                      <a:cubicBezTo>
                        <a:pt x="474051" y="92051"/>
                        <a:pt x="474051" y="90570"/>
                        <a:pt x="474792" y="89089"/>
                      </a:cubicBezTo>
                      <a:cubicBezTo>
                        <a:pt x="470348" y="80200"/>
                        <a:pt x="457015" y="72052"/>
                        <a:pt x="469607" y="60942"/>
                      </a:cubicBezTo>
                      <a:cubicBezTo>
                        <a:pt x="482199" y="49831"/>
                        <a:pt x="493309" y="32054"/>
                        <a:pt x="512568" y="32054"/>
                      </a:cubicBezTo>
                      <a:cubicBezTo>
                        <a:pt x="543677" y="32054"/>
                        <a:pt x="578490" y="68349"/>
                        <a:pt x="578490" y="97236"/>
                      </a:cubicBezTo>
                      <a:cubicBezTo>
                        <a:pt x="651080" y="97236"/>
                        <a:pt x="723669" y="97236"/>
                        <a:pt x="797740" y="97236"/>
                      </a:cubicBezTo>
                      <a:cubicBezTo>
                        <a:pt x="795517" y="86867"/>
                        <a:pt x="793295" y="77978"/>
                        <a:pt x="791073" y="67608"/>
                      </a:cubicBezTo>
                      <a:cubicBezTo>
                        <a:pt x="810331" y="75756"/>
                        <a:pt x="827368" y="89829"/>
                        <a:pt x="844403" y="77237"/>
                      </a:cubicBezTo>
                      <a:cubicBezTo>
                        <a:pt x="859958" y="66127"/>
                        <a:pt x="827368" y="61682"/>
                        <a:pt x="838478" y="46128"/>
                      </a:cubicBezTo>
                      <a:cubicBezTo>
                        <a:pt x="848107" y="50572"/>
                        <a:pt x="863662" y="52053"/>
                        <a:pt x="868107" y="60201"/>
                      </a:cubicBezTo>
                      <a:cubicBezTo>
                        <a:pt x="872551" y="67608"/>
                        <a:pt x="865884" y="81682"/>
                        <a:pt x="864403" y="92792"/>
                      </a:cubicBezTo>
                      <a:cubicBezTo>
                        <a:pt x="882921" y="64645"/>
                        <a:pt x="903660" y="41684"/>
                        <a:pt x="932547" y="25388"/>
                      </a:cubicBezTo>
                      <a:cubicBezTo>
                        <a:pt x="941436" y="22425"/>
                        <a:pt x="945881" y="12055"/>
                        <a:pt x="939214" y="316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D4D6C07-2DC8-44A0-B09E-0A6785D808D3}"/>
                    </a:ext>
                  </a:extLst>
                </p:cNvPr>
                <p:cNvSpPr/>
                <p:nvPr/>
              </p:nvSpPr>
              <p:spPr>
                <a:xfrm>
                  <a:off x="9206219" y="4400063"/>
                  <a:ext cx="806850" cy="98919"/>
                </a:xfrm>
                <a:custGeom>
                  <a:avLst/>
                  <a:gdLst>
                    <a:gd name="connsiteX0" fmla="*/ 785147 w 806850"/>
                    <a:gd name="connsiteY0" fmla="*/ 21480 h 98919"/>
                    <a:gd name="connsiteX1" fmla="*/ 757000 w 806850"/>
                    <a:gd name="connsiteY1" fmla="*/ 0 h 98919"/>
                    <a:gd name="connsiteX2" fmla="*/ 232581 w 806850"/>
                    <a:gd name="connsiteY2" fmla="*/ 741 h 98919"/>
                    <a:gd name="connsiteX3" fmla="*/ 204434 w 806850"/>
                    <a:gd name="connsiteY3" fmla="*/ 14073 h 98919"/>
                    <a:gd name="connsiteX4" fmla="*/ 106662 w 806850"/>
                    <a:gd name="connsiteY4" fmla="*/ 17777 h 98919"/>
                    <a:gd name="connsiteX5" fmla="*/ 64441 w 806850"/>
                    <a:gd name="connsiteY5" fmla="*/ 741 h 98919"/>
                    <a:gd name="connsiteX6" fmla="*/ 96292 w 806850"/>
                    <a:gd name="connsiteY6" fmla="*/ 19258 h 98919"/>
                    <a:gd name="connsiteX7" fmla="*/ 28146 w 806850"/>
                    <a:gd name="connsiteY7" fmla="*/ 54812 h 98919"/>
                    <a:gd name="connsiteX8" fmla="*/ 14814 w 806850"/>
                    <a:gd name="connsiteY8" fmla="*/ 66663 h 98919"/>
                    <a:gd name="connsiteX9" fmla="*/ 0 w 806850"/>
                    <a:gd name="connsiteY9" fmla="*/ 97773 h 98919"/>
                    <a:gd name="connsiteX10" fmla="*/ 220729 w 806850"/>
                    <a:gd name="connsiteY10" fmla="*/ 97773 h 98919"/>
                    <a:gd name="connsiteX11" fmla="*/ 218508 w 806850"/>
                    <a:gd name="connsiteY11" fmla="*/ 71848 h 98919"/>
                    <a:gd name="connsiteX12" fmla="*/ 243692 w 806850"/>
                    <a:gd name="connsiteY12" fmla="*/ 72589 h 98919"/>
                    <a:gd name="connsiteX13" fmla="*/ 371093 w 806850"/>
                    <a:gd name="connsiteY13" fmla="*/ 98514 h 98919"/>
                    <a:gd name="connsiteX14" fmla="*/ 465903 w 806850"/>
                    <a:gd name="connsiteY14" fmla="*/ 98514 h 98919"/>
                    <a:gd name="connsiteX15" fmla="*/ 776999 w 806850"/>
                    <a:gd name="connsiteY15" fmla="*/ 98514 h 98919"/>
                    <a:gd name="connsiteX16" fmla="*/ 804405 w 806850"/>
                    <a:gd name="connsiteY16" fmla="*/ 83700 h 98919"/>
                    <a:gd name="connsiteX17" fmla="*/ 785147 w 806850"/>
                    <a:gd name="connsiteY17" fmla="*/ 21480 h 9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06850" h="98919">
                      <a:moveTo>
                        <a:pt x="785147" y="21480"/>
                      </a:moveTo>
                      <a:cubicBezTo>
                        <a:pt x="775518" y="15555"/>
                        <a:pt x="776999" y="0"/>
                        <a:pt x="757000" y="0"/>
                      </a:cubicBezTo>
                      <a:cubicBezTo>
                        <a:pt x="582194" y="1481"/>
                        <a:pt x="407388" y="741"/>
                        <a:pt x="232581" y="741"/>
                      </a:cubicBezTo>
                      <a:cubicBezTo>
                        <a:pt x="221471" y="741"/>
                        <a:pt x="211841" y="0"/>
                        <a:pt x="204434" y="14073"/>
                      </a:cubicBezTo>
                      <a:cubicBezTo>
                        <a:pt x="190361" y="42220"/>
                        <a:pt x="121476" y="46664"/>
                        <a:pt x="106662" y="17777"/>
                      </a:cubicBezTo>
                      <a:cubicBezTo>
                        <a:pt x="94810" y="-5185"/>
                        <a:pt x="81478" y="2963"/>
                        <a:pt x="64441" y="741"/>
                      </a:cubicBezTo>
                      <a:cubicBezTo>
                        <a:pt x="71107" y="19999"/>
                        <a:pt x="89625" y="8148"/>
                        <a:pt x="96292" y="19258"/>
                      </a:cubicBezTo>
                      <a:cubicBezTo>
                        <a:pt x="81478" y="48146"/>
                        <a:pt x="67404" y="74811"/>
                        <a:pt x="28146" y="54812"/>
                      </a:cubicBezTo>
                      <a:cubicBezTo>
                        <a:pt x="20739" y="51109"/>
                        <a:pt x="17777" y="59997"/>
                        <a:pt x="14814" y="66663"/>
                      </a:cubicBezTo>
                      <a:cubicBezTo>
                        <a:pt x="10370" y="77033"/>
                        <a:pt x="5185" y="87403"/>
                        <a:pt x="0" y="97773"/>
                      </a:cubicBezTo>
                      <a:cubicBezTo>
                        <a:pt x="74070" y="97773"/>
                        <a:pt x="147400" y="97773"/>
                        <a:pt x="220729" y="97773"/>
                      </a:cubicBezTo>
                      <a:cubicBezTo>
                        <a:pt x="225915" y="88144"/>
                        <a:pt x="204434" y="81478"/>
                        <a:pt x="218508" y="71848"/>
                      </a:cubicBezTo>
                      <a:cubicBezTo>
                        <a:pt x="226655" y="65923"/>
                        <a:pt x="236285" y="68885"/>
                        <a:pt x="243692" y="72589"/>
                      </a:cubicBezTo>
                      <a:cubicBezTo>
                        <a:pt x="283689" y="94069"/>
                        <a:pt x="325910" y="100736"/>
                        <a:pt x="371093" y="98514"/>
                      </a:cubicBezTo>
                      <a:cubicBezTo>
                        <a:pt x="402202" y="97032"/>
                        <a:pt x="434053" y="98514"/>
                        <a:pt x="465903" y="98514"/>
                      </a:cubicBezTo>
                      <a:cubicBezTo>
                        <a:pt x="569602" y="98514"/>
                        <a:pt x="673301" y="98514"/>
                        <a:pt x="776999" y="98514"/>
                      </a:cubicBezTo>
                      <a:cubicBezTo>
                        <a:pt x="789591" y="98514"/>
                        <a:pt x="814775" y="95551"/>
                        <a:pt x="804405" y="83700"/>
                      </a:cubicBezTo>
                      <a:cubicBezTo>
                        <a:pt x="788110" y="62960"/>
                        <a:pt x="809590" y="36294"/>
                        <a:pt x="785147" y="214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70DA35A-FFEE-4C18-98EE-2145094FB59C}"/>
                    </a:ext>
                  </a:extLst>
                </p:cNvPr>
                <p:cNvSpPr/>
                <p:nvPr/>
              </p:nvSpPr>
              <p:spPr>
                <a:xfrm>
                  <a:off x="8778522" y="4400593"/>
                  <a:ext cx="422618" cy="98654"/>
                </a:xfrm>
                <a:custGeom>
                  <a:avLst/>
                  <a:gdLst>
                    <a:gd name="connsiteX0" fmla="*/ 389180 w 422618"/>
                    <a:gd name="connsiteY0" fmla="*/ 211 h 98654"/>
                    <a:gd name="connsiteX1" fmla="*/ 209930 w 422618"/>
                    <a:gd name="connsiteY1" fmla="*/ 211 h 98654"/>
                    <a:gd name="connsiteX2" fmla="*/ 50678 w 422618"/>
                    <a:gd name="connsiteY2" fmla="*/ 211 h 98654"/>
                    <a:gd name="connsiteX3" fmla="*/ 310 w 422618"/>
                    <a:gd name="connsiteY3" fmla="*/ 49838 h 98654"/>
                    <a:gd name="connsiteX4" fmla="*/ 45494 w 422618"/>
                    <a:gd name="connsiteY4" fmla="*/ 96502 h 98654"/>
                    <a:gd name="connsiteX5" fmla="*/ 266964 w 422618"/>
                    <a:gd name="connsiteY5" fmla="*/ 87614 h 98654"/>
                    <a:gd name="connsiteX6" fmla="*/ 283260 w 422618"/>
                    <a:gd name="connsiteY6" fmla="*/ 89095 h 98654"/>
                    <a:gd name="connsiteX7" fmla="*/ 386218 w 422618"/>
                    <a:gd name="connsiteY7" fmla="*/ 97243 h 98654"/>
                    <a:gd name="connsiteX8" fmla="*/ 396587 w 422618"/>
                    <a:gd name="connsiteY8" fmla="*/ 92058 h 98654"/>
                    <a:gd name="connsiteX9" fmla="*/ 415846 w 422618"/>
                    <a:gd name="connsiteY9" fmla="*/ 51319 h 98654"/>
                    <a:gd name="connsiteX10" fmla="*/ 419549 w 422618"/>
                    <a:gd name="connsiteY10" fmla="*/ 13543 h 98654"/>
                    <a:gd name="connsiteX11" fmla="*/ 389180 w 422618"/>
                    <a:gd name="connsiteY11" fmla="*/ 211 h 98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2618" h="98654">
                      <a:moveTo>
                        <a:pt x="389180" y="211"/>
                      </a:moveTo>
                      <a:cubicBezTo>
                        <a:pt x="329183" y="211"/>
                        <a:pt x="269927" y="211"/>
                        <a:pt x="209930" y="211"/>
                      </a:cubicBezTo>
                      <a:cubicBezTo>
                        <a:pt x="156599" y="211"/>
                        <a:pt x="104009" y="211"/>
                        <a:pt x="50678" y="211"/>
                      </a:cubicBezTo>
                      <a:cubicBezTo>
                        <a:pt x="1792" y="211"/>
                        <a:pt x="4755" y="211"/>
                        <a:pt x="310" y="49838"/>
                      </a:cubicBezTo>
                      <a:cubicBezTo>
                        <a:pt x="-2652" y="87614"/>
                        <a:pt x="15865" y="97984"/>
                        <a:pt x="45494" y="96502"/>
                      </a:cubicBezTo>
                      <a:cubicBezTo>
                        <a:pt x="119564" y="92799"/>
                        <a:pt x="193635" y="108353"/>
                        <a:pt x="266964" y="87614"/>
                      </a:cubicBezTo>
                      <a:cubicBezTo>
                        <a:pt x="272149" y="86132"/>
                        <a:pt x="278816" y="86873"/>
                        <a:pt x="283260" y="89095"/>
                      </a:cubicBezTo>
                      <a:cubicBezTo>
                        <a:pt x="316591" y="105391"/>
                        <a:pt x="352145" y="93539"/>
                        <a:pt x="386218" y="97243"/>
                      </a:cubicBezTo>
                      <a:cubicBezTo>
                        <a:pt x="391402" y="97984"/>
                        <a:pt x="398069" y="94280"/>
                        <a:pt x="396587" y="92058"/>
                      </a:cubicBezTo>
                      <a:cubicBezTo>
                        <a:pt x="382514" y="69096"/>
                        <a:pt x="408439" y="63911"/>
                        <a:pt x="415846" y="51319"/>
                      </a:cubicBezTo>
                      <a:cubicBezTo>
                        <a:pt x="423253" y="37986"/>
                        <a:pt x="424734" y="28357"/>
                        <a:pt x="419549" y="13543"/>
                      </a:cubicBezTo>
                      <a:cubicBezTo>
                        <a:pt x="412883" y="-2752"/>
                        <a:pt x="401032" y="211"/>
                        <a:pt x="389180" y="21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BDD5149-9E79-4ADC-9530-F4647063A25A}"/>
                    </a:ext>
                  </a:extLst>
                </p:cNvPr>
                <p:cNvSpPr/>
                <p:nvPr/>
              </p:nvSpPr>
              <p:spPr>
                <a:xfrm>
                  <a:off x="10978858" y="4450105"/>
                  <a:ext cx="70974" cy="50145"/>
                </a:xfrm>
                <a:custGeom>
                  <a:avLst/>
                  <a:gdLst>
                    <a:gd name="connsiteX0" fmla="*/ 43568 w 70974"/>
                    <a:gd name="connsiteY0" fmla="*/ 1808 h 50145"/>
                    <a:gd name="connsiteX1" fmla="*/ 4311 w 70974"/>
                    <a:gd name="connsiteY1" fmla="*/ 22547 h 50145"/>
                    <a:gd name="connsiteX2" fmla="*/ 19866 w 70974"/>
                    <a:gd name="connsiteY2" fmla="*/ 39584 h 50145"/>
                    <a:gd name="connsiteX3" fmla="*/ 70975 w 70974"/>
                    <a:gd name="connsiteY3" fmla="*/ 31436 h 50145"/>
                    <a:gd name="connsiteX4" fmla="*/ 43568 w 70974"/>
                    <a:gd name="connsiteY4" fmla="*/ 1808 h 50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74" h="50145">
                      <a:moveTo>
                        <a:pt x="43568" y="1808"/>
                      </a:moveTo>
                      <a:cubicBezTo>
                        <a:pt x="25791" y="-5599"/>
                        <a:pt x="12459" y="11437"/>
                        <a:pt x="4311" y="22547"/>
                      </a:cubicBezTo>
                      <a:cubicBezTo>
                        <a:pt x="-9762" y="41806"/>
                        <a:pt x="14680" y="33658"/>
                        <a:pt x="19866" y="39584"/>
                      </a:cubicBezTo>
                      <a:cubicBezTo>
                        <a:pt x="41347" y="62545"/>
                        <a:pt x="55419" y="42546"/>
                        <a:pt x="70975" y="31436"/>
                      </a:cubicBezTo>
                      <a:cubicBezTo>
                        <a:pt x="70975" y="13659"/>
                        <a:pt x="55419" y="6252"/>
                        <a:pt x="43568" y="1808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7BBB3BF-1972-4B0E-8AAF-C7CEC6473B39}"/>
                    </a:ext>
                  </a:extLst>
                </p:cNvPr>
                <p:cNvSpPr/>
                <p:nvPr/>
              </p:nvSpPr>
              <p:spPr>
                <a:xfrm>
                  <a:off x="9208811" y="4399738"/>
                  <a:ext cx="61108" cy="32614"/>
                </a:xfrm>
                <a:custGeom>
                  <a:avLst/>
                  <a:gdLst>
                    <a:gd name="connsiteX0" fmla="*/ 3333 w 61108"/>
                    <a:gd name="connsiteY0" fmla="*/ 6250 h 32614"/>
                    <a:gd name="connsiteX1" fmla="*/ 3333 w 61108"/>
                    <a:gd name="connsiteY1" fmla="*/ 21805 h 32614"/>
                    <a:gd name="connsiteX2" fmla="*/ 46294 w 61108"/>
                    <a:gd name="connsiteY2" fmla="*/ 29953 h 32614"/>
                    <a:gd name="connsiteX3" fmla="*/ 61108 w 61108"/>
                    <a:gd name="connsiteY3" fmla="*/ 22546 h 32614"/>
                    <a:gd name="connsiteX4" fmla="*/ 42591 w 61108"/>
                    <a:gd name="connsiteY4" fmla="*/ 11435 h 32614"/>
                    <a:gd name="connsiteX5" fmla="*/ 3333 w 61108"/>
                    <a:gd name="connsiteY5" fmla="*/ 6250 h 3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108" h="32614">
                      <a:moveTo>
                        <a:pt x="3333" y="6250"/>
                      </a:moveTo>
                      <a:cubicBezTo>
                        <a:pt x="-1111" y="9954"/>
                        <a:pt x="-1111" y="17361"/>
                        <a:pt x="3333" y="21805"/>
                      </a:cubicBezTo>
                      <a:cubicBezTo>
                        <a:pt x="15926" y="32916"/>
                        <a:pt x="30740" y="35138"/>
                        <a:pt x="46294" y="29953"/>
                      </a:cubicBezTo>
                      <a:cubicBezTo>
                        <a:pt x="51479" y="28471"/>
                        <a:pt x="55924" y="25509"/>
                        <a:pt x="61108" y="22546"/>
                      </a:cubicBezTo>
                      <a:cubicBezTo>
                        <a:pt x="56664" y="9213"/>
                        <a:pt x="47775" y="15139"/>
                        <a:pt x="42591" y="11435"/>
                      </a:cubicBezTo>
                      <a:cubicBezTo>
                        <a:pt x="29999" y="2547"/>
                        <a:pt x="17407" y="-6342"/>
                        <a:pt x="3333" y="625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D82B29E-1BF2-4009-A9F4-EF1E787F939A}"/>
                    </a:ext>
                  </a:extLst>
                </p:cNvPr>
                <p:cNvSpPr/>
                <p:nvPr/>
              </p:nvSpPr>
              <p:spPr>
                <a:xfrm>
                  <a:off x="10103212" y="4476218"/>
                  <a:ext cx="54812" cy="23939"/>
                </a:xfrm>
                <a:custGeom>
                  <a:avLst/>
                  <a:gdLst>
                    <a:gd name="connsiteX0" fmla="*/ 0 w 54812"/>
                    <a:gd name="connsiteY0" fmla="*/ 20137 h 23939"/>
                    <a:gd name="connsiteX1" fmla="*/ 54812 w 54812"/>
                    <a:gd name="connsiteY1" fmla="*/ 21618 h 23939"/>
                    <a:gd name="connsiteX2" fmla="*/ 0 w 54812"/>
                    <a:gd name="connsiteY2" fmla="*/ 20137 h 23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812" h="23939">
                      <a:moveTo>
                        <a:pt x="0" y="20137"/>
                      </a:moveTo>
                      <a:cubicBezTo>
                        <a:pt x="18518" y="26062"/>
                        <a:pt x="34813" y="23840"/>
                        <a:pt x="54812" y="21618"/>
                      </a:cubicBezTo>
                      <a:cubicBezTo>
                        <a:pt x="35554" y="-10232"/>
                        <a:pt x="19258" y="-3566"/>
                        <a:pt x="0" y="2013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B0B7A152-049A-483F-B4AF-835E32287490}"/>
                    </a:ext>
                  </a:extLst>
                </p:cNvPr>
                <p:cNvSpPr/>
                <p:nvPr/>
              </p:nvSpPr>
              <p:spPr>
                <a:xfrm>
                  <a:off x="10996336" y="4399956"/>
                  <a:ext cx="28567" cy="26031"/>
                </a:xfrm>
                <a:custGeom>
                  <a:avLst/>
                  <a:gdLst>
                    <a:gd name="connsiteX0" fmla="*/ 166 w 28567"/>
                    <a:gd name="connsiteY0" fmla="*/ 13440 h 26031"/>
                    <a:gd name="connsiteX1" fmla="*/ 9796 w 28567"/>
                    <a:gd name="connsiteY1" fmla="*/ 26032 h 26031"/>
                    <a:gd name="connsiteX2" fmla="*/ 27573 w 28567"/>
                    <a:gd name="connsiteY2" fmla="*/ 8995 h 26031"/>
                    <a:gd name="connsiteX3" fmla="*/ 17943 w 28567"/>
                    <a:gd name="connsiteY3" fmla="*/ 107 h 26031"/>
                    <a:gd name="connsiteX4" fmla="*/ 166 w 28567"/>
                    <a:gd name="connsiteY4" fmla="*/ 13440 h 26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67" h="26031">
                      <a:moveTo>
                        <a:pt x="166" y="13440"/>
                      </a:moveTo>
                      <a:cubicBezTo>
                        <a:pt x="-574" y="20106"/>
                        <a:pt x="907" y="23809"/>
                        <a:pt x="9796" y="26032"/>
                      </a:cubicBezTo>
                      <a:cubicBezTo>
                        <a:pt x="15721" y="20847"/>
                        <a:pt x="23869" y="16402"/>
                        <a:pt x="27573" y="8995"/>
                      </a:cubicBezTo>
                      <a:cubicBezTo>
                        <a:pt x="31276" y="3070"/>
                        <a:pt x="23869" y="107"/>
                        <a:pt x="17943" y="107"/>
                      </a:cubicBezTo>
                      <a:cubicBezTo>
                        <a:pt x="9055" y="-634"/>
                        <a:pt x="1648" y="2329"/>
                        <a:pt x="166" y="1344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D0D55D52-391D-4A41-8A33-4EDFAE23500C}"/>
                    </a:ext>
                  </a:extLst>
                </p:cNvPr>
                <p:cNvSpPr/>
                <p:nvPr/>
              </p:nvSpPr>
              <p:spPr>
                <a:xfrm>
                  <a:off x="9138049" y="2353422"/>
                  <a:ext cx="594810" cy="97389"/>
                </a:xfrm>
                <a:custGeom>
                  <a:avLst/>
                  <a:gdLst>
                    <a:gd name="connsiteX0" fmla="*/ 42986 w 594810"/>
                    <a:gd name="connsiteY0" fmla="*/ 97106 h 97389"/>
                    <a:gd name="connsiteX1" fmla="*/ 51133 w 594810"/>
                    <a:gd name="connsiteY1" fmla="*/ 63034 h 97389"/>
                    <a:gd name="connsiteX2" fmla="*/ 91872 w 594810"/>
                    <a:gd name="connsiteY2" fmla="*/ 76367 h 97389"/>
                    <a:gd name="connsiteX3" fmla="*/ 112612 w 594810"/>
                    <a:gd name="connsiteY3" fmla="*/ 84514 h 97389"/>
                    <a:gd name="connsiteX4" fmla="*/ 147425 w 594810"/>
                    <a:gd name="connsiteY4" fmla="*/ 97106 h 97389"/>
                    <a:gd name="connsiteX5" fmla="*/ 569627 w 594810"/>
                    <a:gd name="connsiteY5" fmla="*/ 96366 h 97389"/>
                    <a:gd name="connsiteX6" fmla="*/ 594811 w 594810"/>
                    <a:gd name="connsiteY6" fmla="*/ 91181 h 97389"/>
                    <a:gd name="connsiteX7" fmla="*/ 558516 w 594810"/>
                    <a:gd name="connsiteY7" fmla="*/ 30443 h 97389"/>
                    <a:gd name="connsiteX8" fmla="*/ 522963 w 594810"/>
                    <a:gd name="connsiteY8" fmla="*/ 74 h 97389"/>
                    <a:gd name="connsiteX9" fmla="*/ 300751 w 594810"/>
                    <a:gd name="connsiteY9" fmla="*/ 2296 h 97389"/>
                    <a:gd name="connsiteX10" fmla="*/ 47430 w 594810"/>
                    <a:gd name="connsiteY10" fmla="*/ 74 h 97389"/>
                    <a:gd name="connsiteX11" fmla="*/ 25209 w 594810"/>
                    <a:gd name="connsiteY11" fmla="*/ 27480 h 97389"/>
                    <a:gd name="connsiteX12" fmla="*/ 11135 w 594810"/>
                    <a:gd name="connsiteY12" fmla="*/ 69700 h 97389"/>
                    <a:gd name="connsiteX13" fmla="*/ 25 w 594810"/>
                    <a:gd name="connsiteY13" fmla="*/ 97106 h 97389"/>
                    <a:gd name="connsiteX14" fmla="*/ 42986 w 594810"/>
                    <a:gd name="connsiteY14" fmla="*/ 97106 h 97389"/>
                    <a:gd name="connsiteX15" fmla="*/ 100761 w 594810"/>
                    <a:gd name="connsiteY15" fmla="*/ 11185 h 97389"/>
                    <a:gd name="connsiteX16" fmla="*/ 120019 w 594810"/>
                    <a:gd name="connsiteY16" fmla="*/ 39331 h 97389"/>
                    <a:gd name="connsiteX17" fmla="*/ 87428 w 594810"/>
                    <a:gd name="connsiteY17" fmla="*/ 32665 h 97389"/>
                    <a:gd name="connsiteX18" fmla="*/ 100761 w 594810"/>
                    <a:gd name="connsiteY18" fmla="*/ 11185 h 97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94810" h="97389">
                      <a:moveTo>
                        <a:pt x="42986" y="97106"/>
                      </a:moveTo>
                      <a:cubicBezTo>
                        <a:pt x="51874" y="88959"/>
                        <a:pt x="47430" y="76367"/>
                        <a:pt x="51133" y="63034"/>
                      </a:cubicBezTo>
                      <a:cubicBezTo>
                        <a:pt x="63726" y="74145"/>
                        <a:pt x="73354" y="88959"/>
                        <a:pt x="91872" y="76367"/>
                      </a:cubicBezTo>
                      <a:cubicBezTo>
                        <a:pt x="95576" y="74145"/>
                        <a:pt x="108909" y="79329"/>
                        <a:pt x="112612" y="84514"/>
                      </a:cubicBezTo>
                      <a:cubicBezTo>
                        <a:pt x="122241" y="97847"/>
                        <a:pt x="134093" y="97106"/>
                        <a:pt x="147425" y="97106"/>
                      </a:cubicBezTo>
                      <a:cubicBezTo>
                        <a:pt x="288159" y="97106"/>
                        <a:pt x="428893" y="97106"/>
                        <a:pt x="569627" y="96366"/>
                      </a:cubicBezTo>
                      <a:cubicBezTo>
                        <a:pt x="577034" y="96366"/>
                        <a:pt x="586663" y="100810"/>
                        <a:pt x="594811" y="91181"/>
                      </a:cubicBezTo>
                      <a:cubicBezTo>
                        <a:pt x="569627" y="77848"/>
                        <a:pt x="557776" y="56368"/>
                        <a:pt x="558516" y="30443"/>
                      </a:cubicBezTo>
                      <a:cubicBezTo>
                        <a:pt x="558516" y="3778"/>
                        <a:pt x="546665" y="-667"/>
                        <a:pt x="522963" y="74"/>
                      </a:cubicBezTo>
                      <a:cubicBezTo>
                        <a:pt x="448892" y="2296"/>
                        <a:pt x="374822" y="2296"/>
                        <a:pt x="300751" y="2296"/>
                      </a:cubicBezTo>
                      <a:cubicBezTo>
                        <a:pt x="216311" y="2296"/>
                        <a:pt x="131870" y="1555"/>
                        <a:pt x="47430" y="74"/>
                      </a:cubicBezTo>
                      <a:cubicBezTo>
                        <a:pt x="25949" y="-667"/>
                        <a:pt x="20765" y="5259"/>
                        <a:pt x="25209" y="27480"/>
                      </a:cubicBezTo>
                      <a:cubicBezTo>
                        <a:pt x="27431" y="40813"/>
                        <a:pt x="36319" y="62293"/>
                        <a:pt x="11135" y="69700"/>
                      </a:cubicBezTo>
                      <a:cubicBezTo>
                        <a:pt x="15580" y="81552"/>
                        <a:pt x="-716" y="85996"/>
                        <a:pt x="25" y="97106"/>
                      </a:cubicBezTo>
                      <a:cubicBezTo>
                        <a:pt x="14839" y="97106"/>
                        <a:pt x="28912" y="97106"/>
                        <a:pt x="42986" y="97106"/>
                      </a:cubicBezTo>
                      <a:close/>
                      <a:moveTo>
                        <a:pt x="100761" y="11185"/>
                      </a:moveTo>
                      <a:cubicBezTo>
                        <a:pt x="100020" y="24517"/>
                        <a:pt x="100761" y="37850"/>
                        <a:pt x="120019" y="39331"/>
                      </a:cubicBezTo>
                      <a:cubicBezTo>
                        <a:pt x="104465" y="45257"/>
                        <a:pt x="93354" y="43035"/>
                        <a:pt x="87428" y="32665"/>
                      </a:cubicBezTo>
                      <a:cubicBezTo>
                        <a:pt x="81502" y="23777"/>
                        <a:pt x="88169" y="16370"/>
                        <a:pt x="100761" y="1118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6B6FA6B9-8D91-41B0-B599-B6BB61F496B6}"/>
                    </a:ext>
                  </a:extLst>
                </p:cNvPr>
                <p:cNvSpPr/>
                <p:nvPr/>
              </p:nvSpPr>
              <p:spPr>
                <a:xfrm>
                  <a:off x="8857019" y="2352659"/>
                  <a:ext cx="272083" cy="99724"/>
                </a:xfrm>
                <a:custGeom>
                  <a:avLst/>
                  <a:gdLst>
                    <a:gd name="connsiteX0" fmla="*/ 36622 w 272083"/>
                    <a:gd name="connsiteY0" fmla="*/ 98609 h 99724"/>
                    <a:gd name="connsiteX1" fmla="*/ 157357 w 272083"/>
                    <a:gd name="connsiteY1" fmla="*/ 99350 h 99724"/>
                    <a:gd name="connsiteX2" fmla="*/ 224021 w 272083"/>
                    <a:gd name="connsiteY2" fmla="*/ 61574 h 99724"/>
                    <a:gd name="connsiteX3" fmla="*/ 235872 w 272083"/>
                    <a:gd name="connsiteY3" fmla="*/ 43056 h 99724"/>
                    <a:gd name="connsiteX4" fmla="*/ 249946 w 272083"/>
                    <a:gd name="connsiteY4" fmla="*/ 34168 h 99724"/>
                    <a:gd name="connsiteX5" fmla="*/ 271426 w 272083"/>
                    <a:gd name="connsiteY5" fmla="*/ 11206 h 99724"/>
                    <a:gd name="connsiteX6" fmla="*/ 243279 w 272083"/>
                    <a:gd name="connsiteY6" fmla="*/ 2318 h 99724"/>
                    <a:gd name="connsiteX7" fmla="*/ 58103 w 272083"/>
                    <a:gd name="connsiteY7" fmla="*/ 2318 h 99724"/>
                    <a:gd name="connsiteX8" fmla="*/ 34401 w 272083"/>
                    <a:gd name="connsiteY8" fmla="*/ 10465 h 99724"/>
                    <a:gd name="connsiteX9" fmla="*/ 57362 w 272083"/>
                    <a:gd name="connsiteY9" fmla="*/ 23798 h 99724"/>
                    <a:gd name="connsiteX10" fmla="*/ 76620 w 272083"/>
                    <a:gd name="connsiteY10" fmla="*/ 34168 h 99724"/>
                    <a:gd name="connsiteX11" fmla="*/ 56622 w 272083"/>
                    <a:gd name="connsiteY11" fmla="*/ 54908 h 99724"/>
                    <a:gd name="connsiteX12" fmla="*/ 20327 w 272083"/>
                    <a:gd name="connsiteY12" fmla="*/ 56389 h 99724"/>
                    <a:gd name="connsiteX13" fmla="*/ 4032 w 272083"/>
                    <a:gd name="connsiteY13" fmla="*/ 78610 h 99724"/>
                    <a:gd name="connsiteX14" fmla="*/ 36622 w 272083"/>
                    <a:gd name="connsiteY14" fmla="*/ 98609 h 9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2083" h="99724">
                      <a:moveTo>
                        <a:pt x="36622" y="98609"/>
                      </a:moveTo>
                      <a:cubicBezTo>
                        <a:pt x="76620" y="97869"/>
                        <a:pt x="117359" y="95647"/>
                        <a:pt x="157357" y="99350"/>
                      </a:cubicBezTo>
                      <a:cubicBezTo>
                        <a:pt x="190689" y="102313"/>
                        <a:pt x="209207" y="87499"/>
                        <a:pt x="224021" y="61574"/>
                      </a:cubicBezTo>
                      <a:cubicBezTo>
                        <a:pt x="227724" y="55648"/>
                        <a:pt x="226984" y="45279"/>
                        <a:pt x="235872" y="43056"/>
                      </a:cubicBezTo>
                      <a:cubicBezTo>
                        <a:pt x="240316" y="40094"/>
                        <a:pt x="244761" y="34909"/>
                        <a:pt x="249946" y="34168"/>
                      </a:cubicBezTo>
                      <a:cubicBezTo>
                        <a:pt x="262537" y="31205"/>
                        <a:pt x="275130" y="28242"/>
                        <a:pt x="271426" y="11206"/>
                      </a:cubicBezTo>
                      <a:cubicBezTo>
                        <a:pt x="267723" y="-5830"/>
                        <a:pt x="252909" y="2318"/>
                        <a:pt x="243279" y="2318"/>
                      </a:cubicBezTo>
                      <a:cubicBezTo>
                        <a:pt x="181801" y="1577"/>
                        <a:pt x="119582" y="1577"/>
                        <a:pt x="58103" y="2318"/>
                      </a:cubicBezTo>
                      <a:cubicBezTo>
                        <a:pt x="50696" y="2318"/>
                        <a:pt x="35141" y="-6571"/>
                        <a:pt x="34401" y="10465"/>
                      </a:cubicBezTo>
                      <a:cubicBezTo>
                        <a:pt x="34401" y="23057"/>
                        <a:pt x="43289" y="28242"/>
                        <a:pt x="57362" y="23798"/>
                      </a:cubicBezTo>
                      <a:cubicBezTo>
                        <a:pt x="62547" y="22317"/>
                        <a:pt x="78843" y="23798"/>
                        <a:pt x="76620" y="34168"/>
                      </a:cubicBezTo>
                      <a:cubicBezTo>
                        <a:pt x="75139" y="41575"/>
                        <a:pt x="74399" y="57871"/>
                        <a:pt x="56622" y="54908"/>
                      </a:cubicBezTo>
                      <a:cubicBezTo>
                        <a:pt x="44771" y="53426"/>
                        <a:pt x="31438" y="58611"/>
                        <a:pt x="20327" y="56389"/>
                      </a:cubicBezTo>
                      <a:cubicBezTo>
                        <a:pt x="-3375" y="51945"/>
                        <a:pt x="-2635" y="62315"/>
                        <a:pt x="4032" y="78610"/>
                      </a:cubicBezTo>
                      <a:cubicBezTo>
                        <a:pt x="7735" y="97869"/>
                        <a:pt x="21068" y="98609"/>
                        <a:pt x="36622" y="98609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0A4458F2-5A82-44C8-980E-A1B0558B5799}"/>
                    </a:ext>
                  </a:extLst>
                </p:cNvPr>
                <p:cNvSpPr/>
                <p:nvPr/>
              </p:nvSpPr>
              <p:spPr>
                <a:xfrm>
                  <a:off x="8780211" y="2354181"/>
                  <a:ext cx="77876" cy="97260"/>
                </a:xfrm>
                <a:custGeom>
                  <a:avLst/>
                  <a:gdLst>
                    <a:gd name="connsiteX0" fmla="*/ 843 w 77876"/>
                    <a:gd name="connsiteY0" fmla="*/ 95606 h 97260"/>
                    <a:gd name="connsiteX1" fmla="*/ 54174 w 77876"/>
                    <a:gd name="connsiteY1" fmla="*/ 97088 h 97260"/>
                    <a:gd name="connsiteX2" fmla="*/ 77877 w 77876"/>
                    <a:gd name="connsiteY2" fmla="*/ 77089 h 97260"/>
                    <a:gd name="connsiteX3" fmla="*/ 46767 w 77876"/>
                    <a:gd name="connsiteY3" fmla="*/ 31165 h 97260"/>
                    <a:gd name="connsiteX4" fmla="*/ 48249 w 77876"/>
                    <a:gd name="connsiteY4" fmla="*/ 21536 h 97260"/>
                    <a:gd name="connsiteX5" fmla="*/ 26028 w 77876"/>
                    <a:gd name="connsiteY5" fmla="*/ 55 h 97260"/>
                    <a:gd name="connsiteX6" fmla="*/ 103 w 77876"/>
                    <a:gd name="connsiteY6" fmla="*/ 18573 h 97260"/>
                    <a:gd name="connsiteX7" fmla="*/ 843 w 77876"/>
                    <a:gd name="connsiteY7" fmla="*/ 95606 h 97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76" h="97260">
                      <a:moveTo>
                        <a:pt x="843" y="95606"/>
                      </a:moveTo>
                      <a:cubicBezTo>
                        <a:pt x="18621" y="96347"/>
                        <a:pt x="36398" y="95606"/>
                        <a:pt x="54174" y="97088"/>
                      </a:cubicBezTo>
                      <a:cubicBezTo>
                        <a:pt x="70470" y="98569"/>
                        <a:pt x="75654" y="90421"/>
                        <a:pt x="77877" y="77089"/>
                      </a:cubicBezTo>
                      <a:cubicBezTo>
                        <a:pt x="37138" y="72644"/>
                        <a:pt x="36398" y="71163"/>
                        <a:pt x="46767" y="31165"/>
                      </a:cubicBezTo>
                      <a:cubicBezTo>
                        <a:pt x="47508" y="28202"/>
                        <a:pt x="48249" y="24499"/>
                        <a:pt x="48249" y="21536"/>
                      </a:cubicBezTo>
                      <a:cubicBezTo>
                        <a:pt x="48989" y="5981"/>
                        <a:pt x="41582" y="-685"/>
                        <a:pt x="26028" y="55"/>
                      </a:cubicBezTo>
                      <a:cubicBezTo>
                        <a:pt x="13435" y="796"/>
                        <a:pt x="-1379" y="-3648"/>
                        <a:pt x="103" y="18573"/>
                      </a:cubicBezTo>
                      <a:cubicBezTo>
                        <a:pt x="1584" y="44498"/>
                        <a:pt x="843" y="70422"/>
                        <a:pt x="843" y="95606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1010ADB-FACF-4CB7-927F-D2193CD57589}"/>
                    </a:ext>
                  </a:extLst>
                </p:cNvPr>
                <p:cNvSpPr/>
                <p:nvPr/>
              </p:nvSpPr>
              <p:spPr>
                <a:xfrm>
                  <a:off x="9760673" y="2353266"/>
                  <a:ext cx="2430037" cy="263179"/>
                </a:xfrm>
                <a:custGeom>
                  <a:avLst/>
                  <a:gdLst>
                    <a:gd name="connsiteX0" fmla="*/ 33666 w 2430037"/>
                    <a:gd name="connsiteY0" fmla="*/ 79485 h 263179"/>
                    <a:gd name="connsiteX1" fmla="*/ 48480 w 2430037"/>
                    <a:gd name="connsiteY1" fmla="*/ 80226 h 263179"/>
                    <a:gd name="connsiteX2" fmla="*/ 71441 w 2430037"/>
                    <a:gd name="connsiteY2" fmla="*/ 96521 h 263179"/>
                    <a:gd name="connsiteX3" fmla="*/ 1056579 w 2430037"/>
                    <a:gd name="connsiteY3" fmla="*/ 97262 h 263179"/>
                    <a:gd name="connsiteX4" fmla="*/ 1346935 w 2430037"/>
                    <a:gd name="connsiteY4" fmla="*/ 97262 h 263179"/>
                    <a:gd name="connsiteX5" fmla="*/ 1368415 w 2430037"/>
                    <a:gd name="connsiteY5" fmla="*/ 66893 h 263179"/>
                    <a:gd name="connsiteX6" fmla="*/ 1371378 w 2430037"/>
                    <a:gd name="connsiteY6" fmla="*/ 41709 h 263179"/>
                    <a:gd name="connsiteX7" fmla="*/ 1428412 w 2430037"/>
                    <a:gd name="connsiteY7" fmla="*/ 77263 h 263179"/>
                    <a:gd name="connsiteX8" fmla="*/ 1467670 w 2430037"/>
                    <a:gd name="connsiteY8" fmla="*/ 97262 h 263179"/>
                    <a:gd name="connsiteX9" fmla="*/ 2053567 w 2430037"/>
                    <a:gd name="connsiteY9" fmla="*/ 97262 h 263179"/>
                    <a:gd name="connsiteX10" fmla="*/ 2200227 w 2430037"/>
                    <a:gd name="connsiteY10" fmla="*/ 140964 h 263179"/>
                    <a:gd name="connsiteX11" fmla="*/ 2274297 w 2430037"/>
                    <a:gd name="connsiteY11" fmla="*/ 138742 h 263179"/>
                    <a:gd name="connsiteX12" fmla="*/ 2296519 w 2430037"/>
                    <a:gd name="connsiteY12" fmla="*/ 129112 h 263179"/>
                    <a:gd name="connsiteX13" fmla="*/ 2389847 w 2430037"/>
                    <a:gd name="connsiteY13" fmla="*/ 219478 h 263179"/>
                    <a:gd name="connsiteX14" fmla="*/ 2426882 w 2430037"/>
                    <a:gd name="connsiteY14" fmla="*/ 263180 h 263179"/>
                    <a:gd name="connsiteX15" fmla="*/ 2429845 w 2430037"/>
                    <a:gd name="connsiteY15" fmla="*/ 245403 h 263179"/>
                    <a:gd name="connsiteX16" fmla="*/ 2183190 w 2430037"/>
                    <a:gd name="connsiteY16" fmla="*/ 3192 h 263179"/>
                    <a:gd name="connsiteX17" fmla="*/ 2140229 w 2430037"/>
                    <a:gd name="connsiteY17" fmla="*/ 29858 h 263179"/>
                    <a:gd name="connsiteX18" fmla="*/ 2098009 w 2430037"/>
                    <a:gd name="connsiteY18" fmla="*/ 62449 h 263179"/>
                    <a:gd name="connsiteX19" fmla="*/ 2078751 w 2430037"/>
                    <a:gd name="connsiteY19" fmla="*/ 46153 h 263179"/>
                    <a:gd name="connsiteX20" fmla="*/ 2101713 w 2430037"/>
                    <a:gd name="connsiteY20" fmla="*/ 3933 h 263179"/>
                    <a:gd name="connsiteX21" fmla="*/ 2073566 w 2430037"/>
                    <a:gd name="connsiteY21" fmla="*/ 2452 h 263179"/>
                    <a:gd name="connsiteX22" fmla="*/ 1980978 w 2430037"/>
                    <a:gd name="connsiteY22" fmla="*/ 16525 h 263179"/>
                    <a:gd name="connsiteX23" fmla="*/ 1969867 w 2430037"/>
                    <a:gd name="connsiteY23" fmla="*/ 17266 h 263179"/>
                    <a:gd name="connsiteX24" fmla="*/ 1915796 w 2430037"/>
                    <a:gd name="connsiteY24" fmla="*/ 2452 h 263179"/>
                    <a:gd name="connsiteX25" fmla="*/ 1168425 w 2430037"/>
                    <a:gd name="connsiteY25" fmla="*/ 3933 h 263179"/>
                    <a:gd name="connsiteX26" fmla="*/ 444015 w 2430037"/>
                    <a:gd name="connsiteY26" fmla="*/ 3933 h 263179"/>
                    <a:gd name="connsiteX27" fmla="*/ 431424 w 2430037"/>
                    <a:gd name="connsiteY27" fmla="*/ 48376 h 263179"/>
                    <a:gd name="connsiteX28" fmla="*/ 401795 w 2430037"/>
                    <a:gd name="connsiteY28" fmla="*/ 22451 h 263179"/>
                    <a:gd name="connsiteX29" fmla="*/ 372167 w 2430037"/>
                    <a:gd name="connsiteY29" fmla="*/ 2452 h 263179"/>
                    <a:gd name="connsiteX30" fmla="*/ 98106 w 2430037"/>
                    <a:gd name="connsiteY30" fmla="*/ 3192 h 263179"/>
                    <a:gd name="connsiteX31" fmla="*/ 9222 w 2430037"/>
                    <a:gd name="connsiteY31" fmla="*/ 32821 h 263179"/>
                    <a:gd name="connsiteX32" fmla="*/ 3296 w 2430037"/>
                    <a:gd name="connsiteY32" fmla="*/ 65412 h 263179"/>
                    <a:gd name="connsiteX33" fmla="*/ 33666 w 2430037"/>
                    <a:gd name="connsiteY33" fmla="*/ 79485 h 263179"/>
                    <a:gd name="connsiteX34" fmla="*/ 905475 w 2430037"/>
                    <a:gd name="connsiteY34" fmla="*/ 38006 h 263179"/>
                    <a:gd name="connsiteX35" fmla="*/ 938806 w 2430037"/>
                    <a:gd name="connsiteY35" fmla="*/ 59486 h 263179"/>
                    <a:gd name="connsiteX36" fmla="*/ 918808 w 2430037"/>
                    <a:gd name="connsiteY36" fmla="*/ 76522 h 263179"/>
                    <a:gd name="connsiteX37" fmla="*/ 892142 w 2430037"/>
                    <a:gd name="connsiteY37" fmla="*/ 49857 h 263179"/>
                    <a:gd name="connsiteX38" fmla="*/ 905475 w 2430037"/>
                    <a:gd name="connsiteY38" fmla="*/ 38006 h 263179"/>
                    <a:gd name="connsiteX39" fmla="*/ 821775 w 2430037"/>
                    <a:gd name="connsiteY39" fmla="*/ 32080 h 263179"/>
                    <a:gd name="connsiteX40" fmla="*/ 846218 w 2430037"/>
                    <a:gd name="connsiteY40" fmla="*/ 10600 h 263179"/>
                    <a:gd name="connsiteX41" fmla="*/ 862513 w 2430037"/>
                    <a:gd name="connsiteY41" fmla="*/ 40228 h 263179"/>
                    <a:gd name="connsiteX42" fmla="*/ 840292 w 2430037"/>
                    <a:gd name="connsiteY42" fmla="*/ 59486 h 263179"/>
                    <a:gd name="connsiteX43" fmla="*/ 809183 w 2430037"/>
                    <a:gd name="connsiteY43" fmla="*/ 59486 h 263179"/>
                    <a:gd name="connsiteX44" fmla="*/ 821775 w 2430037"/>
                    <a:gd name="connsiteY44" fmla="*/ 32080 h 263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430037" h="263179">
                      <a:moveTo>
                        <a:pt x="33666" y="79485"/>
                      </a:moveTo>
                      <a:cubicBezTo>
                        <a:pt x="38110" y="76522"/>
                        <a:pt x="51442" y="72819"/>
                        <a:pt x="48480" y="80226"/>
                      </a:cubicBezTo>
                      <a:cubicBezTo>
                        <a:pt x="36628" y="115039"/>
                        <a:pt x="65515" y="96521"/>
                        <a:pt x="71441" y="96521"/>
                      </a:cubicBezTo>
                      <a:cubicBezTo>
                        <a:pt x="399573" y="97262"/>
                        <a:pt x="727706" y="97262"/>
                        <a:pt x="1056579" y="97262"/>
                      </a:cubicBezTo>
                      <a:cubicBezTo>
                        <a:pt x="1153611" y="97262"/>
                        <a:pt x="1249902" y="97262"/>
                        <a:pt x="1346935" y="97262"/>
                      </a:cubicBezTo>
                      <a:cubicBezTo>
                        <a:pt x="1379526" y="97262"/>
                        <a:pt x="1380266" y="95040"/>
                        <a:pt x="1368415" y="66893"/>
                      </a:cubicBezTo>
                      <a:cubicBezTo>
                        <a:pt x="1365452" y="60227"/>
                        <a:pt x="1363971" y="51338"/>
                        <a:pt x="1371378" y="41709"/>
                      </a:cubicBezTo>
                      <a:cubicBezTo>
                        <a:pt x="1389896" y="55042"/>
                        <a:pt x="1418783" y="56523"/>
                        <a:pt x="1428412" y="77263"/>
                      </a:cubicBezTo>
                      <a:cubicBezTo>
                        <a:pt x="1438042" y="98743"/>
                        <a:pt x="1450633" y="97262"/>
                        <a:pt x="1467670" y="97262"/>
                      </a:cubicBezTo>
                      <a:cubicBezTo>
                        <a:pt x="1663216" y="97262"/>
                        <a:pt x="1858021" y="97262"/>
                        <a:pt x="2053567" y="97262"/>
                      </a:cubicBezTo>
                      <a:cubicBezTo>
                        <a:pt x="2106898" y="97262"/>
                        <a:pt x="2158006" y="109113"/>
                        <a:pt x="2200227" y="140964"/>
                      </a:cubicBezTo>
                      <a:cubicBezTo>
                        <a:pt x="2229855" y="163185"/>
                        <a:pt x="2249113" y="160963"/>
                        <a:pt x="2274297" y="138742"/>
                      </a:cubicBezTo>
                      <a:cubicBezTo>
                        <a:pt x="2277260" y="136519"/>
                        <a:pt x="2283926" y="122446"/>
                        <a:pt x="2296519" y="129112"/>
                      </a:cubicBezTo>
                      <a:cubicBezTo>
                        <a:pt x="2336516" y="150593"/>
                        <a:pt x="2369107" y="179480"/>
                        <a:pt x="2389847" y="219478"/>
                      </a:cubicBezTo>
                      <a:cubicBezTo>
                        <a:pt x="2398735" y="237255"/>
                        <a:pt x="2430586" y="234292"/>
                        <a:pt x="2426882" y="263180"/>
                      </a:cubicBezTo>
                      <a:cubicBezTo>
                        <a:pt x="2429104" y="256514"/>
                        <a:pt x="2430586" y="250588"/>
                        <a:pt x="2429845" y="245403"/>
                      </a:cubicBezTo>
                      <a:cubicBezTo>
                        <a:pt x="2410586" y="117261"/>
                        <a:pt x="2309851" y="19488"/>
                        <a:pt x="2183190" y="3192"/>
                      </a:cubicBezTo>
                      <a:cubicBezTo>
                        <a:pt x="2160969" y="230"/>
                        <a:pt x="2142452" y="-3474"/>
                        <a:pt x="2140229" y="29858"/>
                      </a:cubicBezTo>
                      <a:cubicBezTo>
                        <a:pt x="2138748" y="49857"/>
                        <a:pt x="2127638" y="73559"/>
                        <a:pt x="2098009" y="62449"/>
                      </a:cubicBezTo>
                      <a:cubicBezTo>
                        <a:pt x="2089862" y="59486"/>
                        <a:pt x="2078011" y="55783"/>
                        <a:pt x="2078751" y="46153"/>
                      </a:cubicBezTo>
                      <a:cubicBezTo>
                        <a:pt x="2080232" y="29858"/>
                        <a:pt x="2082455" y="12822"/>
                        <a:pt x="2101713" y="3933"/>
                      </a:cubicBezTo>
                      <a:cubicBezTo>
                        <a:pt x="2091343" y="1711"/>
                        <a:pt x="2080973" y="-1252"/>
                        <a:pt x="2073566" y="2452"/>
                      </a:cubicBezTo>
                      <a:cubicBezTo>
                        <a:pt x="2043938" y="17266"/>
                        <a:pt x="2009125" y="-6437"/>
                        <a:pt x="1980978" y="16525"/>
                      </a:cubicBezTo>
                      <a:cubicBezTo>
                        <a:pt x="1978016" y="18747"/>
                        <a:pt x="1972090" y="22451"/>
                        <a:pt x="1969867" y="17266"/>
                      </a:cubicBezTo>
                      <a:cubicBezTo>
                        <a:pt x="1957275" y="-7918"/>
                        <a:pt x="1934314" y="2452"/>
                        <a:pt x="1915796" y="2452"/>
                      </a:cubicBezTo>
                      <a:cubicBezTo>
                        <a:pt x="1666920" y="2452"/>
                        <a:pt x="1417302" y="3933"/>
                        <a:pt x="1168425" y="3933"/>
                      </a:cubicBezTo>
                      <a:cubicBezTo>
                        <a:pt x="928436" y="3933"/>
                        <a:pt x="688448" y="3933"/>
                        <a:pt x="444015" y="3933"/>
                      </a:cubicBezTo>
                      <a:cubicBezTo>
                        <a:pt x="456608" y="23932"/>
                        <a:pt x="449941" y="41709"/>
                        <a:pt x="431424" y="48376"/>
                      </a:cubicBezTo>
                      <a:cubicBezTo>
                        <a:pt x="426239" y="50598"/>
                        <a:pt x="403276" y="36524"/>
                        <a:pt x="401795" y="22451"/>
                      </a:cubicBezTo>
                      <a:cubicBezTo>
                        <a:pt x="399573" y="970"/>
                        <a:pt x="386981" y="2452"/>
                        <a:pt x="372167" y="2452"/>
                      </a:cubicBezTo>
                      <a:cubicBezTo>
                        <a:pt x="281060" y="3192"/>
                        <a:pt x="189214" y="970"/>
                        <a:pt x="98106" y="3192"/>
                      </a:cubicBezTo>
                      <a:cubicBezTo>
                        <a:pt x="67738" y="3933"/>
                        <a:pt x="29221" y="-15325"/>
                        <a:pt x="9222" y="32821"/>
                      </a:cubicBezTo>
                      <a:cubicBezTo>
                        <a:pt x="4037" y="45413"/>
                        <a:pt x="-4852" y="50598"/>
                        <a:pt x="3296" y="65412"/>
                      </a:cubicBezTo>
                      <a:cubicBezTo>
                        <a:pt x="8481" y="80226"/>
                        <a:pt x="15148" y="89855"/>
                        <a:pt x="33666" y="79485"/>
                      </a:cubicBezTo>
                      <a:close/>
                      <a:moveTo>
                        <a:pt x="905475" y="38006"/>
                      </a:moveTo>
                      <a:cubicBezTo>
                        <a:pt x="913622" y="51338"/>
                        <a:pt x="933622" y="45413"/>
                        <a:pt x="938806" y="59486"/>
                      </a:cubicBezTo>
                      <a:cubicBezTo>
                        <a:pt x="934362" y="69856"/>
                        <a:pt x="928436" y="78744"/>
                        <a:pt x="918808" y="76522"/>
                      </a:cubicBezTo>
                      <a:cubicBezTo>
                        <a:pt x="906215" y="72819"/>
                        <a:pt x="893624" y="64671"/>
                        <a:pt x="892142" y="49857"/>
                      </a:cubicBezTo>
                      <a:cubicBezTo>
                        <a:pt x="892142" y="43931"/>
                        <a:pt x="903252" y="34302"/>
                        <a:pt x="905475" y="38006"/>
                      </a:cubicBezTo>
                      <a:close/>
                      <a:moveTo>
                        <a:pt x="821775" y="32080"/>
                      </a:moveTo>
                      <a:cubicBezTo>
                        <a:pt x="823257" y="15784"/>
                        <a:pt x="835848" y="9118"/>
                        <a:pt x="846218" y="10600"/>
                      </a:cubicBezTo>
                      <a:cubicBezTo>
                        <a:pt x="859551" y="12822"/>
                        <a:pt x="860292" y="29858"/>
                        <a:pt x="862513" y="40228"/>
                      </a:cubicBezTo>
                      <a:cubicBezTo>
                        <a:pt x="865476" y="54301"/>
                        <a:pt x="851403" y="58005"/>
                        <a:pt x="840292" y="59486"/>
                      </a:cubicBezTo>
                      <a:cubicBezTo>
                        <a:pt x="831404" y="60967"/>
                        <a:pt x="821775" y="59486"/>
                        <a:pt x="809183" y="59486"/>
                      </a:cubicBezTo>
                      <a:cubicBezTo>
                        <a:pt x="814368" y="49857"/>
                        <a:pt x="821034" y="40968"/>
                        <a:pt x="821775" y="320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A872170-EAB2-453E-81ED-C916B9BCB556}"/>
                    </a:ext>
                  </a:extLst>
                </p:cNvPr>
                <p:cNvSpPr/>
                <p:nvPr/>
              </p:nvSpPr>
              <p:spPr>
                <a:xfrm>
                  <a:off x="11045388" y="2548750"/>
                  <a:ext cx="1145228" cy="1950567"/>
                </a:xfrm>
                <a:custGeom>
                  <a:avLst/>
                  <a:gdLst>
                    <a:gd name="connsiteX0" fmla="*/ 1140685 w 1145228"/>
                    <a:gd name="connsiteY0" fmla="*/ 81028 h 1950567"/>
                    <a:gd name="connsiteX1" fmla="*/ 1059949 w 1145228"/>
                    <a:gd name="connsiteY1" fmla="*/ 86213 h 1950567"/>
                    <a:gd name="connsiteX2" fmla="*/ 1080688 w 1145228"/>
                    <a:gd name="connsiteY2" fmla="*/ 76584 h 1950567"/>
                    <a:gd name="connsiteX3" fmla="*/ 1094022 w 1145228"/>
                    <a:gd name="connsiteY3" fmla="*/ 41771 h 1950567"/>
                    <a:gd name="connsiteX4" fmla="*/ 1001433 w 1145228"/>
                    <a:gd name="connsiteY4" fmla="*/ 291 h 1950567"/>
                    <a:gd name="connsiteX5" fmla="*/ 989582 w 1145228"/>
                    <a:gd name="connsiteY5" fmla="*/ 8439 h 1950567"/>
                    <a:gd name="connsiteX6" fmla="*/ 1026618 w 1145228"/>
                    <a:gd name="connsiteY6" fmla="*/ 76584 h 1950567"/>
                    <a:gd name="connsiteX7" fmla="*/ 1036246 w 1145228"/>
                    <a:gd name="connsiteY7" fmla="*/ 116582 h 1950567"/>
                    <a:gd name="connsiteX8" fmla="*/ 1035506 w 1145228"/>
                    <a:gd name="connsiteY8" fmla="*/ 319535 h 1950567"/>
                    <a:gd name="connsiteX9" fmla="*/ 1036246 w 1145228"/>
                    <a:gd name="connsiteY9" fmla="*/ 1633546 h 1950567"/>
                    <a:gd name="connsiteX10" fmla="*/ 1036246 w 1145228"/>
                    <a:gd name="connsiteY10" fmla="*/ 1633546 h 1950567"/>
                    <a:gd name="connsiteX11" fmla="*/ 1027358 w 1145228"/>
                    <a:gd name="connsiteY11" fmla="*/ 1675025 h 1950567"/>
                    <a:gd name="connsiteX12" fmla="*/ 1027358 w 1145228"/>
                    <a:gd name="connsiteY12" fmla="*/ 1675025 h 1950567"/>
                    <a:gd name="connsiteX13" fmla="*/ 1027358 w 1145228"/>
                    <a:gd name="connsiteY13" fmla="*/ 1675025 h 1950567"/>
                    <a:gd name="connsiteX14" fmla="*/ 709596 w 1145228"/>
                    <a:gd name="connsiteY14" fmla="*/ 1849831 h 1950567"/>
                    <a:gd name="connsiteX15" fmla="*/ 723669 w 1145228"/>
                    <a:gd name="connsiteY15" fmla="*/ 1877978 h 1950567"/>
                    <a:gd name="connsiteX16" fmla="*/ 707373 w 1145228"/>
                    <a:gd name="connsiteY16" fmla="*/ 1887607 h 1950567"/>
                    <a:gd name="connsiteX17" fmla="*/ 687374 w 1145228"/>
                    <a:gd name="connsiteY17" fmla="*/ 1875015 h 1950567"/>
                    <a:gd name="connsiteX18" fmla="*/ 683671 w 1145228"/>
                    <a:gd name="connsiteY18" fmla="*/ 1859461 h 1950567"/>
                    <a:gd name="connsiteX19" fmla="*/ 644413 w 1145228"/>
                    <a:gd name="connsiteY19" fmla="*/ 1872793 h 1950567"/>
                    <a:gd name="connsiteX20" fmla="*/ 650339 w 1145228"/>
                    <a:gd name="connsiteY20" fmla="*/ 1896496 h 1950567"/>
                    <a:gd name="connsiteX21" fmla="*/ 692559 w 1145228"/>
                    <a:gd name="connsiteY21" fmla="*/ 1925383 h 1950567"/>
                    <a:gd name="connsiteX22" fmla="*/ 654043 w 1145228"/>
                    <a:gd name="connsiteY22" fmla="*/ 1918717 h 1950567"/>
                    <a:gd name="connsiteX23" fmla="*/ 610341 w 1145228"/>
                    <a:gd name="connsiteY23" fmla="*/ 1894274 h 1950567"/>
                    <a:gd name="connsiteX24" fmla="*/ 636266 w 1145228"/>
                    <a:gd name="connsiteY24" fmla="*/ 1854276 h 1950567"/>
                    <a:gd name="connsiteX25" fmla="*/ 0 w 1145228"/>
                    <a:gd name="connsiteY25" fmla="*/ 1854276 h 1950567"/>
                    <a:gd name="connsiteX26" fmla="*/ 18518 w 1145228"/>
                    <a:gd name="connsiteY26" fmla="*/ 1903903 h 1950567"/>
                    <a:gd name="connsiteX27" fmla="*/ 32591 w 1145228"/>
                    <a:gd name="connsiteY27" fmla="*/ 1932050 h 1950567"/>
                    <a:gd name="connsiteX28" fmla="*/ 5185 w 1145228"/>
                    <a:gd name="connsiteY28" fmla="*/ 1932790 h 1950567"/>
                    <a:gd name="connsiteX29" fmla="*/ 17777 w 1145228"/>
                    <a:gd name="connsiteY29" fmla="*/ 1949086 h 1950567"/>
                    <a:gd name="connsiteX30" fmla="*/ 128142 w 1145228"/>
                    <a:gd name="connsiteY30" fmla="*/ 1949086 h 1950567"/>
                    <a:gd name="connsiteX31" fmla="*/ 139993 w 1145228"/>
                    <a:gd name="connsiteY31" fmla="*/ 1942419 h 1950567"/>
                    <a:gd name="connsiteX32" fmla="*/ 141475 w 1145228"/>
                    <a:gd name="connsiteY32" fmla="*/ 1900199 h 1950567"/>
                    <a:gd name="connsiteX33" fmla="*/ 149623 w 1145228"/>
                    <a:gd name="connsiteY33" fmla="*/ 1864645 h 1950567"/>
                    <a:gd name="connsiteX34" fmla="*/ 175548 w 1145228"/>
                    <a:gd name="connsiteY34" fmla="*/ 1877237 h 1950567"/>
                    <a:gd name="connsiteX35" fmla="*/ 232581 w 1145228"/>
                    <a:gd name="connsiteY35" fmla="*/ 1883163 h 1950567"/>
                    <a:gd name="connsiteX36" fmla="*/ 285171 w 1145228"/>
                    <a:gd name="connsiteY36" fmla="*/ 1923902 h 1950567"/>
                    <a:gd name="connsiteX37" fmla="*/ 300727 w 1145228"/>
                    <a:gd name="connsiteY37" fmla="*/ 1912791 h 1950567"/>
                    <a:gd name="connsiteX38" fmla="*/ 305171 w 1145228"/>
                    <a:gd name="connsiteY38" fmla="*/ 1891311 h 1950567"/>
                    <a:gd name="connsiteX39" fmla="*/ 329614 w 1145228"/>
                    <a:gd name="connsiteY39" fmla="*/ 1912050 h 1950567"/>
                    <a:gd name="connsiteX40" fmla="*/ 354057 w 1145228"/>
                    <a:gd name="connsiteY40" fmla="*/ 1949086 h 1950567"/>
                    <a:gd name="connsiteX41" fmla="*/ 745890 w 1145228"/>
                    <a:gd name="connsiteY41" fmla="*/ 1949086 h 1950567"/>
                    <a:gd name="connsiteX42" fmla="*/ 766629 w 1145228"/>
                    <a:gd name="connsiteY42" fmla="*/ 1930568 h 1950567"/>
                    <a:gd name="connsiteX43" fmla="*/ 785147 w 1145228"/>
                    <a:gd name="connsiteY43" fmla="*/ 1908347 h 1950567"/>
                    <a:gd name="connsiteX44" fmla="*/ 794036 w 1145228"/>
                    <a:gd name="connsiteY44" fmla="*/ 1920939 h 1950567"/>
                    <a:gd name="connsiteX45" fmla="*/ 822924 w 1145228"/>
                    <a:gd name="connsiteY45" fmla="*/ 1930568 h 1950567"/>
                    <a:gd name="connsiteX46" fmla="*/ 814035 w 1145228"/>
                    <a:gd name="connsiteY46" fmla="*/ 1906125 h 1950567"/>
                    <a:gd name="connsiteX47" fmla="*/ 837738 w 1145228"/>
                    <a:gd name="connsiteY47" fmla="*/ 1918717 h 1950567"/>
                    <a:gd name="connsiteX48" fmla="*/ 815517 w 1145228"/>
                    <a:gd name="connsiteY48" fmla="*/ 1950567 h 1950567"/>
                    <a:gd name="connsiteX49" fmla="*/ 924400 w 1145228"/>
                    <a:gd name="connsiteY49" fmla="*/ 1944642 h 1950567"/>
                    <a:gd name="connsiteX50" fmla="*/ 955509 w 1145228"/>
                    <a:gd name="connsiteY50" fmla="*/ 1932790 h 1950567"/>
                    <a:gd name="connsiteX51" fmla="*/ 1143648 w 1145228"/>
                    <a:gd name="connsiteY51" fmla="*/ 1670581 h 1950567"/>
                    <a:gd name="connsiteX52" fmla="*/ 1143648 w 1145228"/>
                    <a:gd name="connsiteY52" fmla="*/ 171394 h 1950567"/>
                    <a:gd name="connsiteX53" fmla="*/ 1140685 w 1145228"/>
                    <a:gd name="connsiteY53" fmla="*/ 81028 h 1950567"/>
                    <a:gd name="connsiteX54" fmla="*/ 1025136 w 1145228"/>
                    <a:gd name="connsiteY54" fmla="*/ 1812796 h 1950567"/>
                    <a:gd name="connsiteX55" fmla="*/ 1001433 w 1145228"/>
                    <a:gd name="connsiteY55" fmla="*/ 1780205 h 1950567"/>
                    <a:gd name="connsiteX56" fmla="*/ 1011803 w 1145228"/>
                    <a:gd name="connsiteY56" fmla="*/ 1732059 h 1950567"/>
                    <a:gd name="connsiteX57" fmla="*/ 1054764 w 1145228"/>
                    <a:gd name="connsiteY57" fmla="*/ 1766132 h 1950567"/>
                    <a:gd name="connsiteX58" fmla="*/ 1025136 w 1145228"/>
                    <a:gd name="connsiteY58" fmla="*/ 1812796 h 195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145228" h="1950567">
                      <a:moveTo>
                        <a:pt x="1140685" y="81028"/>
                      </a:moveTo>
                      <a:cubicBezTo>
                        <a:pt x="1107354" y="118064"/>
                        <a:pt x="1082911" y="119545"/>
                        <a:pt x="1059949" y="86213"/>
                      </a:cubicBezTo>
                      <a:cubicBezTo>
                        <a:pt x="1066615" y="83250"/>
                        <a:pt x="1074022" y="76584"/>
                        <a:pt x="1080688" y="76584"/>
                      </a:cubicBezTo>
                      <a:cubicBezTo>
                        <a:pt x="1116243" y="76584"/>
                        <a:pt x="1095503" y="52881"/>
                        <a:pt x="1094022" y="41771"/>
                      </a:cubicBezTo>
                      <a:cubicBezTo>
                        <a:pt x="1092540" y="29179"/>
                        <a:pt x="1015507" y="-3412"/>
                        <a:pt x="1001433" y="291"/>
                      </a:cubicBezTo>
                      <a:cubicBezTo>
                        <a:pt x="996989" y="1773"/>
                        <a:pt x="989582" y="1032"/>
                        <a:pt x="989582" y="8439"/>
                      </a:cubicBezTo>
                      <a:cubicBezTo>
                        <a:pt x="1002174" y="31401"/>
                        <a:pt x="1014766" y="54363"/>
                        <a:pt x="1026618" y="76584"/>
                      </a:cubicBezTo>
                      <a:cubicBezTo>
                        <a:pt x="1029580" y="89917"/>
                        <a:pt x="1033283" y="103249"/>
                        <a:pt x="1036246" y="116582"/>
                      </a:cubicBezTo>
                      <a:cubicBezTo>
                        <a:pt x="1036246" y="183986"/>
                        <a:pt x="1035506" y="252131"/>
                        <a:pt x="1035506" y="319535"/>
                      </a:cubicBezTo>
                      <a:cubicBezTo>
                        <a:pt x="1035506" y="757292"/>
                        <a:pt x="1036246" y="1195048"/>
                        <a:pt x="1036246" y="1633546"/>
                      </a:cubicBezTo>
                      <a:cubicBezTo>
                        <a:pt x="1036246" y="1633546"/>
                        <a:pt x="1036246" y="1633546"/>
                        <a:pt x="1036246" y="1633546"/>
                      </a:cubicBezTo>
                      <a:cubicBezTo>
                        <a:pt x="1033283" y="1647619"/>
                        <a:pt x="1030321" y="1660952"/>
                        <a:pt x="1027358" y="1675025"/>
                      </a:cubicBezTo>
                      <a:cubicBezTo>
                        <a:pt x="1027358" y="1675025"/>
                        <a:pt x="1027358" y="1675025"/>
                        <a:pt x="1027358" y="1675025"/>
                      </a:cubicBezTo>
                      <a:cubicBezTo>
                        <a:pt x="1027358" y="1675025"/>
                        <a:pt x="1027358" y="1675025"/>
                        <a:pt x="1027358" y="1675025"/>
                      </a:cubicBezTo>
                      <a:cubicBezTo>
                        <a:pt x="966620" y="1809833"/>
                        <a:pt x="859218" y="1863905"/>
                        <a:pt x="709596" y="1849831"/>
                      </a:cubicBezTo>
                      <a:cubicBezTo>
                        <a:pt x="719225" y="1860942"/>
                        <a:pt x="724410" y="1868349"/>
                        <a:pt x="723669" y="1877978"/>
                      </a:cubicBezTo>
                      <a:cubicBezTo>
                        <a:pt x="722187" y="1889829"/>
                        <a:pt x="711818" y="1891311"/>
                        <a:pt x="707373" y="1887607"/>
                      </a:cubicBezTo>
                      <a:cubicBezTo>
                        <a:pt x="700707" y="1883163"/>
                        <a:pt x="685152" y="1890570"/>
                        <a:pt x="687374" y="1875015"/>
                      </a:cubicBezTo>
                      <a:cubicBezTo>
                        <a:pt x="688855" y="1868349"/>
                        <a:pt x="699225" y="1859461"/>
                        <a:pt x="683671" y="1859461"/>
                      </a:cubicBezTo>
                      <a:cubicBezTo>
                        <a:pt x="669597" y="1858720"/>
                        <a:pt x="654043" y="1860942"/>
                        <a:pt x="644413" y="1872793"/>
                      </a:cubicBezTo>
                      <a:cubicBezTo>
                        <a:pt x="639229" y="1878719"/>
                        <a:pt x="640710" y="1890570"/>
                        <a:pt x="650339" y="1896496"/>
                      </a:cubicBezTo>
                      <a:cubicBezTo>
                        <a:pt x="664413" y="1906125"/>
                        <a:pt x="678486" y="1915754"/>
                        <a:pt x="692559" y="1925383"/>
                      </a:cubicBezTo>
                      <a:cubicBezTo>
                        <a:pt x="678486" y="1926124"/>
                        <a:pt x="666634" y="1920198"/>
                        <a:pt x="654043" y="1918717"/>
                      </a:cubicBezTo>
                      <a:cubicBezTo>
                        <a:pt x="634785" y="1917235"/>
                        <a:pt x="617007" y="1912050"/>
                        <a:pt x="610341" y="1894274"/>
                      </a:cubicBezTo>
                      <a:cubicBezTo>
                        <a:pt x="602934" y="1873534"/>
                        <a:pt x="622192" y="1865386"/>
                        <a:pt x="636266" y="1854276"/>
                      </a:cubicBezTo>
                      <a:cubicBezTo>
                        <a:pt x="425165" y="1854276"/>
                        <a:pt x="214804" y="1854276"/>
                        <a:pt x="0" y="1854276"/>
                      </a:cubicBezTo>
                      <a:cubicBezTo>
                        <a:pt x="20740" y="1867608"/>
                        <a:pt x="0" y="1892052"/>
                        <a:pt x="18518" y="1903903"/>
                      </a:cubicBezTo>
                      <a:cubicBezTo>
                        <a:pt x="28888" y="1910569"/>
                        <a:pt x="37035" y="1920939"/>
                        <a:pt x="32591" y="1932050"/>
                      </a:cubicBezTo>
                      <a:cubicBezTo>
                        <a:pt x="26666" y="1947604"/>
                        <a:pt x="14074" y="1926124"/>
                        <a:pt x="5185" y="1932790"/>
                      </a:cubicBezTo>
                      <a:cubicBezTo>
                        <a:pt x="3704" y="1942419"/>
                        <a:pt x="4445" y="1949826"/>
                        <a:pt x="17777" y="1949086"/>
                      </a:cubicBezTo>
                      <a:cubicBezTo>
                        <a:pt x="54812" y="1948345"/>
                        <a:pt x="91848" y="1949086"/>
                        <a:pt x="128142" y="1949086"/>
                      </a:cubicBezTo>
                      <a:cubicBezTo>
                        <a:pt x="133327" y="1949086"/>
                        <a:pt x="143697" y="1946864"/>
                        <a:pt x="139993" y="1942419"/>
                      </a:cubicBezTo>
                      <a:cubicBezTo>
                        <a:pt x="128883" y="1926865"/>
                        <a:pt x="152586" y="1915754"/>
                        <a:pt x="141475" y="1900199"/>
                      </a:cubicBezTo>
                      <a:cubicBezTo>
                        <a:pt x="133327" y="1888348"/>
                        <a:pt x="152586" y="1877978"/>
                        <a:pt x="149623" y="1864645"/>
                      </a:cubicBezTo>
                      <a:cubicBezTo>
                        <a:pt x="159252" y="1867608"/>
                        <a:pt x="168881" y="1868349"/>
                        <a:pt x="175548" y="1877237"/>
                      </a:cubicBezTo>
                      <a:cubicBezTo>
                        <a:pt x="195546" y="1869830"/>
                        <a:pt x="211101" y="1868349"/>
                        <a:pt x="232581" y="1883163"/>
                      </a:cubicBezTo>
                      <a:cubicBezTo>
                        <a:pt x="250359" y="1895755"/>
                        <a:pt x="258506" y="1922421"/>
                        <a:pt x="285171" y="1923902"/>
                      </a:cubicBezTo>
                      <a:cubicBezTo>
                        <a:pt x="294801" y="1924643"/>
                        <a:pt x="303689" y="1927605"/>
                        <a:pt x="300727" y="1912791"/>
                      </a:cubicBezTo>
                      <a:cubicBezTo>
                        <a:pt x="299245" y="1904643"/>
                        <a:pt x="284431" y="1893533"/>
                        <a:pt x="305171" y="1891311"/>
                      </a:cubicBezTo>
                      <a:cubicBezTo>
                        <a:pt x="318503" y="1889829"/>
                        <a:pt x="329614" y="1891311"/>
                        <a:pt x="329614" y="1912050"/>
                      </a:cubicBezTo>
                      <a:cubicBezTo>
                        <a:pt x="330355" y="1924643"/>
                        <a:pt x="325170" y="1949086"/>
                        <a:pt x="354057" y="1949086"/>
                      </a:cubicBezTo>
                      <a:cubicBezTo>
                        <a:pt x="484421" y="1948345"/>
                        <a:pt x="615526" y="1948345"/>
                        <a:pt x="745890" y="1949086"/>
                      </a:cubicBezTo>
                      <a:cubicBezTo>
                        <a:pt x="759222" y="1949086"/>
                        <a:pt x="772555" y="1951308"/>
                        <a:pt x="766629" y="1930568"/>
                      </a:cubicBezTo>
                      <a:cubicBezTo>
                        <a:pt x="762185" y="1915013"/>
                        <a:pt x="779222" y="1912050"/>
                        <a:pt x="785147" y="1908347"/>
                      </a:cubicBezTo>
                      <a:cubicBezTo>
                        <a:pt x="800703" y="1899459"/>
                        <a:pt x="787370" y="1918717"/>
                        <a:pt x="794036" y="1920939"/>
                      </a:cubicBezTo>
                      <a:cubicBezTo>
                        <a:pt x="803665" y="1923902"/>
                        <a:pt x="813294" y="1927605"/>
                        <a:pt x="822924" y="1930568"/>
                      </a:cubicBezTo>
                      <a:cubicBezTo>
                        <a:pt x="827368" y="1917976"/>
                        <a:pt x="810331" y="1916495"/>
                        <a:pt x="814035" y="1906125"/>
                      </a:cubicBezTo>
                      <a:cubicBezTo>
                        <a:pt x="826627" y="1901681"/>
                        <a:pt x="833293" y="1907606"/>
                        <a:pt x="837738" y="1918717"/>
                      </a:cubicBezTo>
                      <a:cubicBezTo>
                        <a:pt x="845145" y="1938716"/>
                        <a:pt x="816998" y="1935012"/>
                        <a:pt x="815517" y="1950567"/>
                      </a:cubicBezTo>
                      <a:cubicBezTo>
                        <a:pt x="852552" y="1948345"/>
                        <a:pt x="888105" y="1946864"/>
                        <a:pt x="924400" y="1944642"/>
                      </a:cubicBezTo>
                      <a:cubicBezTo>
                        <a:pt x="934770" y="1940938"/>
                        <a:pt x="945140" y="1936494"/>
                        <a:pt x="955509" y="1932790"/>
                      </a:cubicBezTo>
                      <a:cubicBezTo>
                        <a:pt x="1066615" y="1894274"/>
                        <a:pt x="1143648" y="1787612"/>
                        <a:pt x="1143648" y="1670581"/>
                      </a:cubicBezTo>
                      <a:cubicBezTo>
                        <a:pt x="1143648" y="1170605"/>
                        <a:pt x="1143648" y="671370"/>
                        <a:pt x="1143648" y="171394"/>
                      </a:cubicBezTo>
                      <a:cubicBezTo>
                        <a:pt x="1144389" y="142507"/>
                        <a:pt x="1148092" y="112879"/>
                        <a:pt x="1140685" y="81028"/>
                      </a:cubicBezTo>
                      <a:close/>
                      <a:moveTo>
                        <a:pt x="1025136" y="1812796"/>
                      </a:moveTo>
                      <a:cubicBezTo>
                        <a:pt x="1009581" y="1816500"/>
                        <a:pt x="1002914" y="1797241"/>
                        <a:pt x="1001433" y="1780205"/>
                      </a:cubicBezTo>
                      <a:cubicBezTo>
                        <a:pt x="999951" y="1763169"/>
                        <a:pt x="992544" y="1745392"/>
                        <a:pt x="1011803" y="1732059"/>
                      </a:cubicBezTo>
                      <a:cubicBezTo>
                        <a:pt x="1019951" y="1750577"/>
                        <a:pt x="1052542" y="1738726"/>
                        <a:pt x="1054764" y="1766132"/>
                      </a:cubicBezTo>
                      <a:cubicBezTo>
                        <a:pt x="1056986" y="1789834"/>
                        <a:pt x="1042913" y="1808352"/>
                        <a:pt x="1025136" y="1812796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CD7F7A0-6BC8-4A40-8D97-6273A6021A16}"/>
                  </a:ext>
                </a:extLst>
              </p:cNvPr>
              <p:cNvSpPr/>
              <p:nvPr/>
            </p:nvSpPr>
            <p:spPr>
              <a:xfrm>
                <a:off x="4164501" y="2834323"/>
                <a:ext cx="2028478" cy="46423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6FCDB74-BDA7-4D4F-B3E2-C9A0C516FFF8}"/>
              </a:ext>
            </a:extLst>
          </p:cNvPr>
          <p:cNvSpPr/>
          <p:nvPr/>
        </p:nvSpPr>
        <p:spPr>
          <a:xfrm>
            <a:off x="280130" y="5324018"/>
            <a:ext cx="1409960" cy="118909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641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244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1AC2AE-73A5-4088-9D06-71EFE7B30D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DF545A-4EE8-4D9F-89C3-EA9E4723024A}"/>
              </a:ext>
            </a:extLst>
          </p:cNvPr>
          <p:cNvSpPr/>
          <p:nvPr/>
        </p:nvSpPr>
        <p:spPr>
          <a:xfrm>
            <a:off x="407047" y="318052"/>
            <a:ext cx="10791040" cy="5710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NEW NORMAL 6 ข้อ สำหรับเจ้าของกิจการ">
            <a:extLst>
              <a:ext uri="{FF2B5EF4-FFF2-40B4-BE49-F238E27FC236}">
                <a16:creationId xmlns:a16="http://schemas.microsoft.com/office/drawing/2014/main" id="{E82D0DD0-7F22-4CD7-B8F1-8616A1DD5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12807" l="10000" r="90000">
                        <a14:foregroundMark x1="79710" y1="8094" x2="79710" y2="8094"/>
                        <a14:foregroundMark x1="22609" y1="6762" x2="22609" y2="6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3058" r="15731" b="87004"/>
          <a:stretch/>
        </p:blipFill>
        <p:spPr bwMode="auto">
          <a:xfrm>
            <a:off x="7245169" y="5572282"/>
            <a:ext cx="4359965" cy="9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การเลี้ยงลูกด้วยนมแม่ ในสถานการณ์แพร่ระบาดของ COVID-19">
            <a:extLst>
              <a:ext uri="{FF2B5EF4-FFF2-40B4-BE49-F238E27FC236}">
                <a16:creationId xmlns:a16="http://schemas.microsoft.com/office/drawing/2014/main" id="{AC741E6A-EC7F-45FF-AF93-B984F019B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6" y="0"/>
            <a:ext cx="4802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051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85;p48">
            <a:extLst>
              <a:ext uri="{FF2B5EF4-FFF2-40B4-BE49-F238E27FC236}">
                <a16:creationId xmlns:a16="http://schemas.microsoft.com/office/drawing/2014/main" id="{10F1B751-BCE5-4D3B-9958-2E0DD6B26338}"/>
              </a:ext>
            </a:extLst>
          </p:cNvPr>
          <p:cNvSpPr/>
          <p:nvPr/>
        </p:nvSpPr>
        <p:spPr>
          <a:xfrm rot="10800000">
            <a:off x="-144384" y="5770179"/>
            <a:ext cx="12336379" cy="1123824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A2A27CD3-3E10-401E-99D3-3562BE897733}"/>
              </a:ext>
            </a:extLst>
          </p:cNvPr>
          <p:cNvSpPr/>
          <p:nvPr/>
        </p:nvSpPr>
        <p:spPr>
          <a:xfrm>
            <a:off x="674764" y="343396"/>
            <a:ext cx="11155680" cy="1219200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1385;p48">
            <a:extLst>
              <a:ext uri="{FF2B5EF4-FFF2-40B4-BE49-F238E27FC236}">
                <a16:creationId xmlns:a16="http://schemas.microsoft.com/office/drawing/2014/main" id="{600EA70A-47C9-4B98-A4B0-56ADDB524395}"/>
              </a:ext>
            </a:extLst>
          </p:cNvPr>
          <p:cNvSpPr/>
          <p:nvPr/>
        </p:nvSpPr>
        <p:spPr>
          <a:xfrm rot="10800000">
            <a:off x="8016" y="5922579"/>
            <a:ext cx="12336379" cy="1123824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146" name="Picture 2" descr="น้ำประปาปลอดภัยจาก COVID 19 ได้อย่างไร">
            <a:extLst>
              <a:ext uri="{FF2B5EF4-FFF2-40B4-BE49-F238E27FC236}">
                <a16:creationId xmlns:a16="http://schemas.microsoft.com/office/drawing/2014/main" id="{635E8B8E-64EE-45EB-BDB2-23E35240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56" y="36004"/>
            <a:ext cx="484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น้ำบริโภคปลอดภัยจาก covid 19 หรือไม่?">
            <a:extLst>
              <a:ext uri="{FF2B5EF4-FFF2-40B4-BE49-F238E27FC236}">
                <a16:creationId xmlns:a16="http://schemas.microsoft.com/office/drawing/2014/main" id="{A280FE82-0BBF-4B82-A327-BA8A0005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1" y="36004"/>
            <a:ext cx="484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3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1153" y="2634651"/>
            <a:ext cx="11155680" cy="1219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54513" y="2459421"/>
            <a:ext cx="2044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96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6 มิติ</a:t>
            </a:r>
            <a:endParaRPr lang="en-US" sz="96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49073" y="2665131"/>
            <a:ext cx="0" cy="101349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99485" y="2634651"/>
            <a:ext cx="80233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มาตรการเตรียมความพร้อมก่อนเปิดภาคเรียน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9408" y="3171876"/>
            <a:ext cx="55435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ของสถานศึกษา </a:t>
            </a:r>
            <a:r>
              <a:rPr lang="en-US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REOPENING </a:t>
            </a:r>
            <a:r>
              <a:rPr lang="en-US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</p:txBody>
      </p:sp>
      <p:pic>
        <p:nvPicPr>
          <p:cNvPr id="7" name="Picture 2" descr="C:\Users\Anamai\Desktop\scho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447" y="3171876"/>
            <a:ext cx="2185553" cy="11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313" t="22927" r="31134" b="51151"/>
          <a:stretch/>
        </p:blipFill>
        <p:spPr>
          <a:xfrm>
            <a:off x="2284242" y="48076"/>
            <a:ext cx="8010913" cy="2499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8717" t="64825" r="31378" b="10379"/>
          <a:stretch/>
        </p:blipFill>
        <p:spPr>
          <a:xfrm>
            <a:off x="2598662" y="3853851"/>
            <a:ext cx="7696494" cy="26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6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6240" y="175230"/>
            <a:ext cx="11155680" cy="1219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8092" y="144750"/>
            <a:ext cx="10491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8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หลักปฏิบัติในการป้องกันการแพร่ระบาดของโรคโควิด19</a:t>
            </a:r>
            <a:endParaRPr lang="en-US" sz="4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5929" y="677597"/>
            <a:ext cx="3320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ในสถานศึกษา 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7" name="Picture 2" descr="C:\Users\Anamai\Desktop\scho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34" y="712455"/>
            <a:ext cx="2185553" cy="11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962" t="28485" r="28926" b="14088"/>
          <a:stretch/>
        </p:blipFill>
        <p:spPr>
          <a:xfrm>
            <a:off x="0" y="1424910"/>
            <a:ext cx="8216349" cy="5463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8837" t="60291" r="38401" b="25816"/>
          <a:stretch/>
        </p:blipFill>
        <p:spPr>
          <a:xfrm>
            <a:off x="8289710" y="2447933"/>
            <a:ext cx="3750431" cy="128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9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85;p48">
            <a:extLst>
              <a:ext uri="{FF2B5EF4-FFF2-40B4-BE49-F238E27FC236}">
                <a16:creationId xmlns:a16="http://schemas.microsoft.com/office/drawing/2014/main" id="{21E850F2-E9C8-4A15-947D-1258CCBA820E}"/>
              </a:ext>
            </a:extLst>
          </p:cNvPr>
          <p:cNvSpPr/>
          <p:nvPr/>
        </p:nvSpPr>
        <p:spPr>
          <a:xfrm rot="10800000">
            <a:off x="-144383" y="6018582"/>
            <a:ext cx="12336379" cy="834941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68AB647F-AB24-4649-97F5-0D4105B4394B}"/>
              </a:ext>
            </a:extLst>
          </p:cNvPr>
          <p:cNvSpPr/>
          <p:nvPr/>
        </p:nvSpPr>
        <p:spPr>
          <a:xfrm>
            <a:off x="0" y="0"/>
            <a:ext cx="12192000" cy="7694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9E9716-F3A4-4577-983F-3E8359C9931A}"/>
              </a:ext>
            </a:extLst>
          </p:cNvPr>
          <p:cNvSpPr/>
          <p:nvPr/>
        </p:nvSpPr>
        <p:spPr>
          <a:xfrm>
            <a:off x="1185841" y="7165"/>
            <a:ext cx="98203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ขั้นตอนการคัดกรองนักเรียนและเจ้าหน้าที่ในสถานศึกษา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7BADA-7EAF-4AE3-8418-284A3DAFF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5" t="23266" r="28452" b="7070"/>
          <a:stretch/>
        </p:blipFill>
        <p:spPr>
          <a:xfrm>
            <a:off x="175074" y="769441"/>
            <a:ext cx="7183669" cy="6074229"/>
          </a:xfrm>
          <a:prstGeom prst="rect">
            <a:avLst/>
          </a:prstGeom>
        </p:spPr>
      </p:pic>
      <p:sp>
        <p:nvSpPr>
          <p:cNvPr id="9" name="Chevron 2">
            <a:extLst>
              <a:ext uri="{FF2B5EF4-FFF2-40B4-BE49-F238E27FC236}">
                <a16:creationId xmlns:a16="http://schemas.microsoft.com/office/drawing/2014/main" id="{FC95890C-89DE-448E-93EE-BEBB0AEF3B4D}"/>
              </a:ext>
            </a:extLst>
          </p:cNvPr>
          <p:cNvSpPr/>
          <p:nvPr/>
        </p:nvSpPr>
        <p:spPr>
          <a:xfrm rot="5400000">
            <a:off x="7373673" y="902101"/>
            <a:ext cx="339595" cy="352441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FAAF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1DCED1-831A-4167-986F-A9EFA03B3C0C}"/>
              </a:ext>
            </a:extLst>
          </p:cNvPr>
          <p:cNvSpPr txBox="1"/>
          <p:nvPr/>
        </p:nvSpPr>
        <p:spPr>
          <a:xfrm>
            <a:off x="7719691" y="915143"/>
            <a:ext cx="4817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1.วัดอุณหภูมิด้วยเครื่องวัดอุณหภูมิทางหน้าผาก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2.ให้นักเรียนล้างมือด้วยสบู่และน้ำ หรือใช้เจลแอลกอฮอล์ 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3.ตรวจการใส่หน้ากากผ้าหรือหน้ากากอนามัยทุกคน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4.กรณีมีบุคลากรภายนอกกรอกข้อมูลประวัติเสี่ยง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3" name="Right Arrow 80">
            <a:extLst>
              <a:ext uri="{FF2B5EF4-FFF2-40B4-BE49-F238E27FC236}">
                <a16:creationId xmlns:a16="http://schemas.microsoft.com/office/drawing/2014/main" id="{35F1E1A2-08BE-4C16-8E0B-0EC16E64D9AB}"/>
              </a:ext>
            </a:extLst>
          </p:cNvPr>
          <p:cNvSpPr/>
          <p:nvPr/>
        </p:nvSpPr>
        <p:spPr>
          <a:xfrm>
            <a:off x="7474028" y="2938809"/>
            <a:ext cx="4598748" cy="339595"/>
          </a:xfrm>
          <a:prstGeom prst="rightArrow">
            <a:avLst>
              <a:gd name="adj1" fmla="val 65118"/>
              <a:gd name="adj2" fmla="val 84615"/>
            </a:avLst>
          </a:prstGeom>
          <a:solidFill>
            <a:srgbClr val="2A78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0AE8C2D-BE9C-4531-B641-DD5098724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6" t="51157" r="48503" b="17278"/>
          <a:stretch/>
        </p:blipFill>
        <p:spPr>
          <a:xfrm>
            <a:off x="7476320" y="3363077"/>
            <a:ext cx="4596456" cy="21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76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1385;p48">
            <a:extLst>
              <a:ext uri="{FF2B5EF4-FFF2-40B4-BE49-F238E27FC236}">
                <a16:creationId xmlns:a16="http://schemas.microsoft.com/office/drawing/2014/main" id="{04C00F20-3827-4187-962D-C0D6DD23C64A}"/>
              </a:ext>
            </a:extLst>
          </p:cNvPr>
          <p:cNvSpPr/>
          <p:nvPr/>
        </p:nvSpPr>
        <p:spPr>
          <a:xfrm rot="10800000">
            <a:off x="-144379" y="5762359"/>
            <a:ext cx="12336379" cy="1149482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lnTo>
                  <a:pt x="0" y="49390"/>
                </a:lnTo>
                <a:cubicBezTo>
                  <a:pt x="57473" y="35528"/>
                  <a:pt x="95204" y="0"/>
                  <a:pt x="95204" y="0"/>
                </a:cubicBez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108F8D-CB1B-4A7F-A818-618F009402BF}"/>
              </a:ext>
            </a:extLst>
          </p:cNvPr>
          <p:cNvGrpSpPr/>
          <p:nvPr/>
        </p:nvGrpSpPr>
        <p:grpSpPr>
          <a:xfrm>
            <a:off x="223213" y="5511947"/>
            <a:ext cx="5025399" cy="1054183"/>
            <a:chOff x="2594237" y="1826563"/>
            <a:chExt cx="5025399" cy="105418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D892867-331D-4A23-BF5D-3DE9E33A4378}"/>
                </a:ext>
              </a:extLst>
            </p:cNvPr>
            <p:cNvSpPr/>
            <p:nvPr/>
          </p:nvSpPr>
          <p:spPr>
            <a:xfrm>
              <a:off x="3406994" y="2204406"/>
              <a:ext cx="3332855" cy="422296"/>
            </a:xfrm>
            <a:custGeom>
              <a:avLst/>
              <a:gdLst>
                <a:gd name="connsiteX0" fmla="*/ 453073 w 3332855"/>
                <a:gd name="connsiteY0" fmla="*/ 336758 h 422296"/>
                <a:gd name="connsiteX1" fmla="*/ 444228 w 3332855"/>
                <a:gd name="connsiteY1" fmla="*/ 341333 h 422296"/>
                <a:gd name="connsiteX2" fmla="*/ 457649 w 3332855"/>
                <a:gd name="connsiteY2" fmla="*/ 364819 h 422296"/>
                <a:gd name="connsiteX3" fmla="*/ 472900 w 3332855"/>
                <a:gd name="connsiteY3" fmla="*/ 357194 h 422296"/>
                <a:gd name="connsiteX4" fmla="*/ 453073 w 3332855"/>
                <a:gd name="connsiteY4" fmla="*/ 336758 h 422296"/>
                <a:gd name="connsiteX5" fmla="*/ 671160 w 3332855"/>
                <a:gd name="connsiteY5" fmla="*/ 321507 h 422296"/>
                <a:gd name="connsiteX6" fmla="*/ 649199 w 3332855"/>
                <a:gd name="connsiteY6" fmla="*/ 333098 h 422296"/>
                <a:gd name="connsiteX7" fmla="*/ 641573 w 3332855"/>
                <a:gd name="connsiteY7" fmla="*/ 338588 h 422296"/>
                <a:gd name="connsiteX8" fmla="*/ 660485 w 3332855"/>
                <a:gd name="connsiteY8" fmla="*/ 363599 h 422296"/>
                <a:gd name="connsiteX9" fmla="*/ 683970 w 3332855"/>
                <a:gd name="connsiteY9" fmla="*/ 341333 h 422296"/>
                <a:gd name="connsiteX10" fmla="*/ 684886 w 3332855"/>
                <a:gd name="connsiteY10" fmla="*/ 347433 h 422296"/>
                <a:gd name="connsiteX11" fmla="*/ 682751 w 3332855"/>
                <a:gd name="connsiteY11" fmla="*/ 360549 h 422296"/>
                <a:gd name="connsiteX12" fmla="*/ 690071 w 3332855"/>
                <a:gd name="connsiteY12" fmla="*/ 362989 h 422296"/>
                <a:gd name="connsiteX13" fmla="*/ 701356 w 3332855"/>
                <a:gd name="connsiteY13" fmla="*/ 352008 h 422296"/>
                <a:gd name="connsiteX14" fmla="*/ 702881 w 3332855"/>
                <a:gd name="connsiteY14" fmla="*/ 326997 h 422296"/>
                <a:gd name="connsiteX15" fmla="*/ 671160 w 3332855"/>
                <a:gd name="connsiteY15" fmla="*/ 321507 h 422296"/>
                <a:gd name="connsiteX16" fmla="*/ 922854 w 3332855"/>
                <a:gd name="connsiteY16" fmla="*/ 313869 h 422296"/>
                <a:gd name="connsiteX17" fmla="*/ 910043 w 3332855"/>
                <a:gd name="connsiteY17" fmla="*/ 345286 h 422296"/>
                <a:gd name="connsiteX18" fmla="*/ 918279 w 3332855"/>
                <a:gd name="connsiteY18" fmla="*/ 374263 h 422296"/>
                <a:gd name="connsiteX19" fmla="*/ 922854 w 3332855"/>
                <a:gd name="connsiteY19" fmla="*/ 376702 h 422296"/>
                <a:gd name="connsiteX20" fmla="*/ 942069 w 3332855"/>
                <a:gd name="connsiteY20" fmla="*/ 359926 h 422296"/>
                <a:gd name="connsiteX21" fmla="*/ 957320 w 3332855"/>
                <a:gd name="connsiteY21" fmla="*/ 350776 h 422296"/>
                <a:gd name="connsiteX22" fmla="*/ 940240 w 3332855"/>
                <a:gd name="connsiteY22" fmla="*/ 343150 h 422296"/>
                <a:gd name="connsiteX23" fmla="*/ 952441 w 3332855"/>
                <a:gd name="connsiteY23" fmla="*/ 322409 h 422296"/>
                <a:gd name="connsiteX24" fmla="*/ 922854 w 3332855"/>
                <a:gd name="connsiteY24" fmla="*/ 313869 h 422296"/>
                <a:gd name="connsiteX25" fmla="*/ 1186223 w 3332855"/>
                <a:gd name="connsiteY25" fmla="*/ 343028 h 422296"/>
                <a:gd name="connsiteX26" fmla="*/ 1146705 w 3332855"/>
                <a:gd name="connsiteY26" fmla="*/ 351084 h 422296"/>
                <a:gd name="connsiteX27" fmla="*/ 1153498 w 3332855"/>
                <a:gd name="connsiteY27" fmla="*/ 363929 h 422296"/>
                <a:gd name="connsiteX28" fmla="*/ 1178078 w 3332855"/>
                <a:gd name="connsiteY28" fmla="*/ 362251 h 422296"/>
                <a:gd name="connsiteX29" fmla="*/ 1190835 w 3332855"/>
                <a:gd name="connsiteY29" fmla="*/ 344871 h 422296"/>
                <a:gd name="connsiteX30" fmla="*/ 1186223 w 3332855"/>
                <a:gd name="connsiteY30" fmla="*/ 343028 h 422296"/>
                <a:gd name="connsiteX31" fmla="*/ 725758 w 3332855"/>
                <a:gd name="connsiteY31" fmla="*/ 239152 h 422296"/>
                <a:gd name="connsiteX32" fmla="*/ 719353 w 3332855"/>
                <a:gd name="connsiteY32" fmla="*/ 241288 h 422296"/>
                <a:gd name="connsiteX33" fmla="*/ 723012 w 3332855"/>
                <a:gd name="connsiteY33" fmla="*/ 262334 h 422296"/>
                <a:gd name="connsiteX34" fmla="*/ 731858 w 3332855"/>
                <a:gd name="connsiteY34" fmla="*/ 260198 h 422296"/>
                <a:gd name="connsiteX35" fmla="*/ 725758 w 3332855"/>
                <a:gd name="connsiteY35" fmla="*/ 239152 h 422296"/>
                <a:gd name="connsiteX36" fmla="*/ 197650 w 3332855"/>
                <a:gd name="connsiteY36" fmla="*/ 159355 h 422296"/>
                <a:gd name="connsiteX37" fmla="*/ 189109 w 3332855"/>
                <a:gd name="connsiteY37" fmla="*/ 164540 h 422296"/>
                <a:gd name="connsiteX38" fmla="*/ 188195 w 3332855"/>
                <a:gd name="connsiteY38" fmla="*/ 206938 h 422296"/>
                <a:gd name="connsiteX39" fmla="*/ 187584 w 3332855"/>
                <a:gd name="connsiteY39" fmla="*/ 227679 h 422296"/>
                <a:gd name="connsiteX40" fmla="*/ 196735 w 3332855"/>
                <a:gd name="connsiteY40" fmla="*/ 221883 h 422296"/>
                <a:gd name="connsiteX41" fmla="*/ 207715 w 3332855"/>
                <a:gd name="connsiteY41" fmla="*/ 171556 h 422296"/>
                <a:gd name="connsiteX42" fmla="*/ 197650 w 3332855"/>
                <a:gd name="connsiteY42" fmla="*/ 159355 h 422296"/>
                <a:gd name="connsiteX43" fmla="*/ 970400 w 3332855"/>
                <a:gd name="connsiteY43" fmla="*/ 254264 h 422296"/>
                <a:gd name="connsiteX44" fmla="*/ 932279 w 3332855"/>
                <a:gd name="connsiteY44" fmla="*/ 275213 h 422296"/>
                <a:gd name="connsiteX45" fmla="*/ 932832 w 3332855"/>
                <a:gd name="connsiteY45" fmla="*/ 279619 h 422296"/>
                <a:gd name="connsiteX46" fmla="*/ 953774 w 3332855"/>
                <a:gd name="connsiteY46" fmla="*/ 277924 h 422296"/>
                <a:gd name="connsiteX47" fmla="*/ 962338 w 3332855"/>
                <a:gd name="connsiteY47" fmla="*/ 294375 h 422296"/>
                <a:gd name="connsiteX48" fmla="*/ 968136 w 3332855"/>
                <a:gd name="connsiteY48" fmla="*/ 292804 h 422296"/>
                <a:gd name="connsiteX49" fmla="*/ 970400 w 3332855"/>
                <a:gd name="connsiteY49" fmla="*/ 254264 h 422296"/>
                <a:gd name="connsiteX50" fmla="*/ 1371353 w 3332855"/>
                <a:gd name="connsiteY50" fmla="*/ 309287 h 422296"/>
                <a:gd name="connsiteX51" fmla="*/ 1358543 w 3332855"/>
                <a:gd name="connsiteY51" fmla="*/ 340704 h 422296"/>
                <a:gd name="connsiteX52" fmla="*/ 1366779 w 3332855"/>
                <a:gd name="connsiteY52" fmla="*/ 369680 h 422296"/>
                <a:gd name="connsiteX53" fmla="*/ 1371353 w 3332855"/>
                <a:gd name="connsiteY53" fmla="*/ 372120 h 422296"/>
                <a:gd name="connsiteX54" fmla="*/ 1390570 w 3332855"/>
                <a:gd name="connsiteY54" fmla="*/ 355344 h 422296"/>
                <a:gd name="connsiteX55" fmla="*/ 1405821 w 3332855"/>
                <a:gd name="connsiteY55" fmla="*/ 345889 h 422296"/>
                <a:gd name="connsiteX56" fmla="*/ 1388740 w 3332855"/>
                <a:gd name="connsiteY56" fmla="*/ 338263 h 422296"/>
                <a:gd name="connsiteX57" fmla="*/ 1400941 w 3332855"/>
                <a:gd name="connsiteY57" fmla="*/ 317522 h 422296"/>
                <a:gd name="connsiteX58" fmla="*/ 1371353 w 3332855"/>
                <a:gd name="connsiteY58" fmla="*/ 309287 h 422296"/>
                <a:gd name="connsiteX59" fmla="*/ 735518 w 3332855"/>
                <a:gd name="connsiteY59" fmla="*/ 194925 h 422296"/>
                <a:gd name="connsiteX60" fmla="*/ 705017 w 3332855"/>
                <a:gd name="connsiteY60" fmla="*/ 193400 h 422296"/>
                <a:gd name="connsiteX61" fmla="*/ 695866 w 3332855"/>
                <a:gd name="connsiteY61" fmla="*/ 214447 h 422296"/>
                <a:gd name="connsiteX62" fmla="*/ 674515 w 3332855"/>
                <a:gd name="connsiteY62" fmla="*/ 232442 h 422296"/>
                <a:gd name="connsiteX63" fmla="*/ 658045 w 3332855"/>
                <a:gd name="connsiteY63" fmla="*/ 244033 h 422296"/>
                <a:gd name="connsiteX64" fmla="*/ 670245 w 3332855"/>
                <a:gd name="connsiteY64" fmla="*/ 281550 h 422296"/>
                <a:gd name="connsiteX65" fmla="*/ 679701 w 3332855"/>
                <a:gd name="connsiteY65" fmla="*/ 278805 h 422296"/>
                <a:gd name="connsiteX66" fmla="*/ 687631 w 3332855"/>
                <a:gd name="connsiteY66" fmla="*/ 272704 h 422296"/>
                <a:gd name="connsiteX67" fmla="*/ 689766 w 3332855"/>
                <a:gd name="connsiteY67" fmla="*/ 275144 h 422296"/>
                <a:gd name="connsiteX68" fmla="*/ 680310 w 3332855"/>
                <a:gd name="connsiteY68" fmla="*/ 293141 h 422296"/>
                <a:gd name="connsiteX69" fmla="*/ 682750 w 3332855"/>
                <a:gd name="connsiteY69" fmla="*/ 294970 h 422296"/>
                <a:gd name="connsiteX70" fmla="*/ 690986 w 3332855"/>
                <a:gd name="connsiteY70" fmla="*/ 289785 h 422296"/>
                <a:gd name="connsiteX71" fmla="*/ 698307 w 3332855"/>
                <a:gd name="connsiteY71" fmla="*/ 303816 h 422296"/>
                <a:gd name="connsiteX72" fmla="*/ 719353 w 3332855"/>
                <a:gd name="connsiteY72" fmla="*/ 268740 h 422296"/>
                <a:gd name="connsiteX73" fmla="*/ 703186 w 3332855"/>
                <a:gd name="connsiteY73" fmla="*/ 224512 h 422296"/>
                <a:gd name="connsiteX74" fmla="*/ 720268 w 3332855"/>
                <a:gd name="connsiteY74" fmla="*/ 214141 h 422296"/>
                <a:gd name="connsiteX75" fmla="*/ 736434 w 3332855"/>
                <a:gd name="connsiteY75" fmla="*/ 200416 h 422296"/>
                <a:gd name="connsiteX76" fmla="*/ 735518 w 3332855"/>
                <a:gd name="connsiteY76" fmla="*/ 194925 h 422296"/>
                <a:gd name="connsiteX77" fmla="*/ 1145935 w 3332855"/>
                <a:gd name="connsiteY77" fmla="*/ 246359 h 422296"/>
                <a:gd name="connsiteX78" fmla="*/ 1140994 w 3332855"/>
                <a:gd name="connsiteY78" fmla="*/ 247788 h 422296"/>
                <a:gd name="connsiteX79" fmla="*/ 1134708 w 3332855"/>
                <a:gd name="connsiteY79" fmla="*/ 257391 h 422296"/>
                <a:gd name="connsiteX80" fmla="*/ 1147659 w 3332855"/>
                <a:gd name="connsiteY80" fmla="*/ 292591 h 422296"/>
                <a:gd name="connsiteX81" fmla="*/ 1157663 w 3332855"/>
                <a:gd name="connsiteY81" fmla="*/ 274979 h 422296"/>
                <a:gd name="connsiteX82" fmla="*/ 1186036 w 3332855"/>
                <a:gd name="connsiteY82" fmla="*/ 258815 h 422296"/>
                <a:gd name="connsiteX83" fmla="*/ 1148552 w 3332855"/>
                <a:gd name="connsiteY83" fmla="*/ 267585 h 422296"/>
                <a:gd name="connsiteX84" fmla="*/ 1153414 w 3332855"/>
                <a:gd name="connsiteY84" fmla="*/ 250824 h 422296"/>
                <a:gd name="connsiteX85" fmla="*/ 1145935 w 3332855"/>
                <a:gd name="connsiteY85" fmla="*/ 246359 h 422296"/>
                <a:gd name="connsiteX86" fmla="*/ 162883 w 3332855"/>
                <a:gd name="connsiteY86" fmla="*/ 68160 h 422296"/>
                <a:gd name="connsiteX87" fmla="*/ 140612 w 3332855"/>
                <a:gd name="connsiteY87" fmla="*/ 69375 h 422296"/>
                <a:gd name="connsiteX88" fmla="*/ 140307 w 3332855"/>
                <a:gd name="connsiteY88" fmla="*/ 162710 h 422296"/>
                <a:gd name="connsiteX89" fmla="*/ 145187 w 3332855"/>
                <a:gd name="connsiteY89" fmla="*/ 172471 h 422296"/>
                <a:gd name="connsiteX90" fmla="*/ 186669 w 3332855"/>
                <a:gd name="connsiteY90" fmla="*/ 149290 h 422296"/>
                <a:gd name="connsiteX91" fmla="*/ 187890 w 3332855"/>
                <a:gd name="connsiteY91" fmla="*/ 106892 h 422296"/>
                <a:gd name="connsiteX92" fmla="*/ 162883 w 3332855"/>
                <a:gd name="connsiteY92" fmla="*/ 68160 h 422296"/>
                <a:gd name="connsiteX93" fmla="*/ 2042658 w 3332855"/>
                <a:gd name="connsiteY93" fmla="*/ 322709 h 422296"/>
                <a:gd name="connsiteX94" fmla="*/ 2042353 w 3332855"/>
                <a:gd name="connsiteY94" fmla="*/ 360531 h 422296"/>
                <a:gd name="connsiteX95" fmla="*/ 2020391 w 3332855"/>
                <a:gd name="connsiteY95" fmla="*/ 332774 h 422296"/>
                <a:gd name="connsiteX96" fmla="*/ 2042658 w 3332855"/>
                <a:gd name="connsiteY96" fmla="*/ 322709 h 422296"/>
                <a:gd name="connsiteX97" fmla="*/ 1620552 w 3332855"/>
                <a:gd name="connsiteY97" fmla="*/ 251943 h 422296"/>
                <a:gd name="connsiteX98" fmla="*/ 1583341 w 3332855"/>
                <a:gd name="connsiteY98" fmla="*/ 267500 h 422296"/>
                <a:gd name="connsiteX99" fmla="*/ 1592491 w 3332855"/>
                <a:gd name="connsiteY99" fmla="*/ 278785 h 422296"/>
                <a:gd name="connsiteX100" fmla="*/ 1616283 w 3332855"/>
                <a:gd name="connsiteY100" fmla="*/ 272380 h 422296"/>
                <a:gd name="connsiteX101" fmla="*/ 1625738 w 3332855"/>
                <a:gd name="connsiteY101" fmla="*/ 253164 h 422296"/>
                <a:gd name="connsiteX102" fmla="*/ 1620552 w 3332855"/>
                <a:gd name="connsiteY102" fmla="*/ 251943 h 422296"/>
                <a:gd name="connsiteX103" fmla="*/ 610156 w 3332855"/>
                <a:gd name="connsiteY103" fmla="*/ 98540 h 422296"/>
                <a:gd name="connsiteX104" fmla="*/ 606497 w 3332855"/>
                <a:gd name="connsiteY104" fmla="*/ 98540 h 422296"/>
                <a:gd name="connsiteX105" fmla="*/ 592161 w 3332855"/>
                <a:gd name="connsiteY105" fmla="*/ 173574 h 422296"/>
                <a:gd name="connsiteX106" fmla="*/ 555864 w 3332855"/>
                <a:gd name="connsiteY106" fmla="*/ 173269 h 422296"/>
                <a:gd name="connsiteX107" fmla="*/ 565014 w 3332855"/>
                <a:gd name="connsiteY107" fmla="*/ 194620 h 422296"/>
                <a:gd name="connsiteX108" fmla="*/ 551289 w 3332855"/>
                <a:gd name="connsiteY108" fmla="*/ 229087 h 422296"/>
                <a:gd name="connsiteX109" fmla="*/ 546714 w 3332855"/>
                <a:gd name="connsiteY109" fmla="*/ 215362 h 422296"/>
                <a:gd name="connsiteX110" fmla="*/ 530852 w 3332855"/>
                <a:gd name="connsiteY110" fmla="*/ 207431 h 422296"/>
                <a:gd name="connsiteX111" fmla="*/ 521703 w 3332855"/>
                <a:gd name="connsiteY111" fmla="*/ 212007 h 422296"/>
                <a:gd name="connsiteX112" fmla="*/ 525667 w 3332855"/>
                <a:gd name="connsiteY112" fmla="*/ 226342 h 422296"/>
                <a:gd name="connsiteX113" fmla="*/ 540003 w 3332855"/>
                <a:gd name="connsiteY113" fmla="*/ 248913 h 422296"/>
                <a:gd name="connsiteX114" fmla="*/ 553119 w 3332855"/>
                <a:gd name="connsiteY114" fmla="*/ 253794 h 422296"/>
                <a:gd name="connsiteX115" fmla="*/ 569590 w 3332855"/>
                <a:gd name="connsiteY115" fmla="*/ 245252 h 422296"/>
                <a:gd name="connsiteX116" fmla="*/ 571724 w 3332855"/>
                <a:gd name="connsiteY116" fmla="*/ 247693 h 422296"/>
                <a:gd name="connsiteX117" fmla="*/ 581790 w 3332855"/>
                <a:gd name="connsiteY117" fmla="*/ 224207 h 422296"/>
                <a:gd name="connsiteX118" fmla="*/ 584230 w 3332855"/>
                <a:gd name="connsiteY118" fmla="*/ 224817 h 422296"/>
                <a:gd name="connsiteX119" fmla="*/ 580569 w 3332855"/>
                <a:gd name="connsiteY119" fmla="*/ 262334 h 422296"/>
                <a:gd name="connsiteX120" fmla="*/ 630593 w 3332855"/>
                <a:gd name="connsiteY120" fmla="*/ 262334 h 422296"/>
                <a:gd name="connsiteX121" fmla="*/ 610156 w 3332855"/>
                <a:gd name="connsiteY121" fmla="*/ 98540 h 422296"/>
                <a:gd name="connsiteX122" fmla="*/ 249808 w 3332855"/>
                <a:gd name="connsiteY122" fmla="*/ 32773 h 422296"/>
                <a:gd name="connsiteX123" fmla="*/ 271769 w 3332855"/>
                <a:gd name="connsiteY123" fmla="*/ 63580 h 422296"/>
                <a:gd name="connsiteX124" fmla="*/ 249808 w 3332855"/>
                <a:gd name="connsiteY124" fmla="*/ 32773 h 422296"/>
                <a:gd name="connsiteX125" fmla="*/ 224797 w 3332855"/>
                <a:gd name="connsiteY125" fmla="*/ 7152 h 422296"/>
                <a:gd name="connsiteX126" fmla="*/ 241572 w 3332855"/>
                <a:gd name="connsiteY126" fmla="*/ 18437 h 422296"/>
                <a:gd name="connsiteX127" fmla="*/ 241268 w 3332855"/>
                <a:gd name="connsiteY127" fmla="*/ 24233 h 422296"/>
                <a:gd name="connsiteX128" fmla="*/ 258043 w 3332855"/>
                <a:gd name="connsiteY128" fmla="*/ 14778 h 422296"/>
                <a:gd name="connsiteX129" fmla="*/ 287630 w 3332855"/>
                <a:gd name="connsiteY129" fmla="*/ 34298 h 422296"/>
                <a:gd name="connsiteX130" fmla="*/ 285494 w 3332855"/>
                <a:gd name="connsiteY130" fmla="*/ 37958 h 422296"/>
                <a:gd name="connsiteX131" fmla="*/ 267193 w 3332855"/>
                <a:gd name="connsiteY131" fmla="*/ 27588 h 422296"/>
                <a:gd name="connsiteX132" fmla="*/ 271158 w 3332855"/>
                <a:gd name="connsiteY132" fmla="*/ 46499 h 422296"/>
                <a:gd name="connsiteX133" fmla="*/ 294950 w 3332855"/>
                <a:gd name="connsiteY133" fmla="*/ 48024 h 422296"/>
                <a:gd name="connsiteX134" fmla="*/ 300746 w 3332855"/>
                <a:gd name="connsiteY134" fmla="*/ 68155 h 422296"/>
                <a:gd name="connsiteX135" fmla="*/ 299525 w 3332855"/>
                <a:gd name="connsiteY135" fmla="*/ 180401 h 422296"/>
                <a:gd name="connsiteX136" fmla="*/ 263228 w 3332855"/>
                <a:gd name="connsiteY136" fmla="*/ 227069 h 422296"/>
                <a:gd name="connsiteX137" fmla="*/ 195210 w 3332855"/>
                <a:gd name="connsiteY137" fmla="*/ 237744 h 422296"/>
                <a:gd name="connsiteX138" fmla="*/ 138782 w 3332855"/>
                <a:gd name="connsiteY138" fmla="*/ 242015 h 422296"/>
                <a:gd name="connsiteX139" fmla="*/ 138172 w 3332855"/>
                <a:gd name="connsiteY139" fmla="*/ 387508 h 422296"/>
                <a:gd name="connsiteX140" fmla="*/ 119871 w 3332855"/>
                <a:gd name="connsiteY140" fmla="*/ 324064 h 422296"/>
                <a:gd name="connsiteX141" fmla="*/ 101265 w 3332855"/>
                <a:gd name="connsiteY141" fmla="*/ 300578 h 422296"/>
                <a:gd name="connsiteX142" fmla="*/ 94249 w 3332855"/>
                <a:gd name="connsiteY142" fmla="*/ 313693 h 422296"/>
                <a:gd name="connsiteX143" fmla="*/ 91809 w 3332855"/>
                <a:gd name="connsiteY143" fmla="*/ 339925 h 422296"/>
                <a:gd name="connsiteX144" fmla="*/ 103705 w 3332855"/>
                <a:gd name="connsiteY144" fmla="*/ 356091 h 422296"/>
                <a:gd name="connsiteX145" fmla="*/ 82659 w 3332855"/>
                <a:gd name="connsiteY145" fmla="*/ 386593 h 422296"/>
                <a:gd name="connsiteX146" fmla="*/ 103400 w 3332855"/>
                <a:gd name="connsiteY146" fmla="*/ 388728 h 422296"/>
                <a:gd name="connsiteX147" fmla="*/ 102790 w 3332855"/>
                <a:gd name="connsiteY147" fmla="*/ 392998 h 422296"/>
                <a:gd name="connsiteX148" fmla="*/ 35077 w 3332855"/>
                <a:gd name="connsiteY148" fmla="*/ 400624 h 422296"/>
                <a:gd name="connsiteX149" fmla="*/ 39652 w 3332855"/>
                <a:gd name="connsiteY149" fmla="*/ 396048 h 422296"/>
                <a:gd name="connsiteX150" fmla="*/ 51547 w 3332855"/>
                <a:gd name="connsiteY150" fmla="*/ 378968 h 422296"/>
                <a:gd name="connsiteX151" fmla="*/ 58563 w 3332855"/>
                <a:gd name="connsiteY151" fmla="*/ 358531 h 422296"/>
                <a:gd name="connsiteX152" fmla="*/ 60698 w 3332855"/>
                <a:gd name="connsiteY152" fmla="*/ 348771 h 422296"/>
                <a:gd name="connsiteX153" fmla="*/ 71984 w 3332855"/>
                <a:gd name="connsiteY153" fmla="*/ 334740 h 422296"/>
                <a:gd name="connsiteX154" fmla="*/ 65273 w 3332855"/>
                <a:gd name="connsiteY154" fmla="*/ 348770 h 422296"/>
                <a:gd name="connsiteX155" fmla="*/ 87539 w 3332855"/>
                <a:gd name="connsiteY155" fmla="*/ 342975 h 422296"/>
                <a:gd name="connsiteX156" fmla="*/ 61308 w 3332855"/>
                <a:gd name="connsiteY156" fmla="*/ 279837 h 422296"/>
                <a:gd name="connsiteX157" fmla="*/ 32941 w 3332855"/>
                <a:gd name="connsiteY157" fmla="*/ 285937 h 422296"/>
                <a:gd name="connsiteX158" fmla="*/ 21351 w 3332855"/>
                <a:gd name="connsiteY158" fmla="*/ 299968 h 422296"/>
                <a:gd name="connsiteX159" fmla="*/ 10065 w 3332855"/>
                <a:gd name="connsiteY159" fmla="*/ 346331 h 422296"/>
                <a:gd name="connsiteX160" fmla="*/ 10065 w 3332855"/>
                <a:gd name="connsiteY160" fmla="*/ 353956 h 422296"/>
                <a:gd name="connsiteX161" fmla="*/ 18911 w 3332855"/>
                <a:gd name="connsiteY161" fmla="*/ 357311 h 422296"/>
                <a:gd name="connsiteX162" fmla="*/ 36907 w 3332855"/>
                <a:gd name="connsiteY162" fmla="*/ 352736 h 422296"/>
                <a:gd name="connsiteX163" fmla="*/ 30501 w 3332855"/>
                <a:gd name="connsiteY163" fmla="*/ 364326 h 422296"/>
                <a:gd name="connsiteX164" fmla="*/ 25011 w 3332855"/>
                <a:gd name="connsiteY164" fmla="*/ 383238 h 422296"/>
                <a:gd name="connsiteX165" fmla="*/ 4879 w 3332855"/>
                <a:gd name="connsiteY165" fmla="*/ 404894 h 422296"/>
                <a:gd name="connsiteX166" fmla="*/ 0 w 3332855"/>
                <a:gd name="connsiteY166" fmla="*/ 402454 h 422296"/>
                <a:gd name="connsiteX167" fmla="*/ 1220 w 3332855"/>
                <a:gd name="connsiteY167" fmla="*/ 136 h 422296"/>
                <a:gd name="connsiteX168" fmla="*/ 75034 w 3332855"/>
                <a:gd name="connsiteY168" fmla="*/ 136 h 422296"/>
                <a:gd name="connsiteX169" fmla="*/ 190635 w 3332855"/>
                <a:gd name="connsiteY169" fmla="*/ 2272 h 422296"/>
                <a:gd name="connsiteX170" fmla="*/ 224797 w 3332855"/>
                <a:gd name="connsiteY170" fmla="*/ 7152 h 422296"/>
                <a:gd name="connsiteX171" fmla="*/ 1183590 w 3332855"/>
                <a:gd name="connsiteY171" fmla="*/ 114519 h 422296"/>
                <a:gd name="connsiteX172" fmla="*/ 1179165 w 3332855"/>
                <a:gd name="connsiteY172" fmla="*/ 114889 h 422296"/>
                <a:gd name="connsiteX173" fmla="*/ 1179994 w 3332855"/>
                <a:gd name="connsiteY173" fmla="*/ 135883 h 422296"/>
                <a:gd name="connsiteX174" fmla="*/ 1163206 w 3332855"/>
                <a:gd name="connsiteY174" fmla="*/ 143762 h 422296"/>
                <a:gd name="connsiteX175" fmla="*/ 1164538 w 3332855"/>
                <a:gd name="connsiteY175" fmla="*/ 149620 h 422296"/>
                <a:gd name="connsiteX176" fmla="*/ 1202951 w 3332855"/>
                <a:gd name="connsiteY176" fmla="*/ 153470 h 422296"/>
                <a:gd name="connsiteX177" fmla="*/ 1183590 w 3332855"/>
                <a:gd name="connsiteY177" fmla="*/ 114519 h 422296"/>
                <a:gd name="connsiteX178" fmla="*/ 2187503 w 3332855"/>
                <a:gd name="connsiteY178" fmla="*/ 252859 h 422296"/>
                <a:gd name="connsiteX179" fmla="*/ 2195434 w 3332855"/>
                <a:gd name="connsiteY179" fmla="*/ 282751 h 422296"/>
                <a:gd name="connsiteX180" fmla="*/ 2187808 w 3332855"/>
                <a:gd name="connsiteY180" fmla="*/ 309898 h 422296"/>
                <a:gd name="connsiteX181" fmla="*/ 2195129 w 3332855"/>
                <a:gd name="connsiteY181" fmla="*/ 312338 h 422296"/>
                <a:gd name="connsiteX182" fmla="*/ 2209465 w 3332855"/>
                <a:gd name="connsiteY182" fmla="*/ 282141 h 422296"/>
                <a:gd name="connsiteX183" fmla="*/ 2187503 w 3332855"/>
                <a:gd name="connsiteY183" fmla="*/ 252859 h 422296"/>
                <a:gd name="connsiteX184" fmla="*/ 1619943 w 3332855"/>
                <a:gd name="connsiteY184" fmla="*/ 166234 h 422296"/>
                <a:gd name="connsiteX185" fmla="*/ 1584865 w 3332855"/>
                <a:gd name="connsiteY185" fmla="*/ 182095 h 422296"/>
                <a:gd name="connsiteX186" fmla="*/ 1586390 w 3332855"/>
                <a:gd name="connsiteY186" fmla="*/ 164709 h 422296"/>
                <a:gd name="connsiteX187" fmla="*/ 1569309 w 3332855"/>
                <a:gd name="connsiteY187" fmla="*/ 174775 h 422296"/>
                <a:gd name="connsiteX188" fmla="*/ 1588830 w 3332855"/>
                <a:gd name="connsiteY188" fmla="*/ 206801 h 422296"/>
                <a:gd name="connsiteX189" fmla="*/ 1595236 w 3332855"/>
                <a:gd name="connsiteY189" fmla="*/ 187585 h 422296"/>
                <a:gd name="connsiteX190" fmla="*/ 1619943 w 3332855"/>
                <a:gd name="connsiteY190" fmla="*/ 166234 h 422296"/>
                <a:gd name="connsiteX191" fmla="*/ 2779815 w 3332855"/>
                <a:gd name="connsiteY191" fmla="*/ 321785 h 422296"/>
                <a:gd name="connsiteX192" fmla="*/ 2767614 w 3332855"/>
                <a:gd name="connsiteY192" fmla="*/ 321174 h 422296"/>
                <a:gd name="connsiteX193" fmla="*/ 2766395 w 3332855"/>
                <a:gd name="connsiteY193" fmla="*/ 333986 h 422296"/>
                <a:gd name="connsiteX194" fmla="*/ 2781341 w 3332855"/>
                <a:gd name="connsiteY194" fmla="*/ 352591 h 422296"/>
                <a:gd name="connsiteX195" fmla="*/ 2795067 w 3332855"/>
                <a:gd name="connsiteY195" fmla="*/ 357777 h 422296"/>
                <a:gd name="connsiteX196" fmla="*/ 2814282 w 3332855"/>
                <a:gd name="connsiteY196" fmla="*/ 347711 h 422296"/>
                <a:gd name="connsiteX197" fmla="*/ 2799031 w 3332855"/>
                <a:gd name="connsiteY197" fmla="*/ 327275 h 422296"/>
                <a:gd name="connsiteX198" fmla="*/ 2779815 w 3332855"/>
                <a:gd name="connsiteY198" fmla="*/ 321785 h 422296"/>
                <a:gd name="connsiteX199" fmla="*/ 650757 w 3332855"/>
                <a:gd name="connsiteY199" fmla="*/ 2255 h 422296"/>
                <a:gd name="connsiteX200" fmla="*/ 661094 w 3332855"/>
                <a:gd name="connsiteY200" fmla="*/ 25031 h 422296"/>
                <a:gd name="connsiteX201" fmla="*/ 706541 w 3332855"/>
                <a:gd name="connsiteY201" fmla="*/ 14356 h 422296"/>
                <a:gd name="connsiteX202" fmla="*/ 719048 w 3332855"/>
                <a:gd name="connsiteY202" fmla="*/ 72613 h 422296"/>
                <a:gd name="connsiteX203" fmla="*/ 690071 w 3332855"/>
                <a:gd name="connsiteY203" fmla="*/ 72308 h 422296"/>
                <a:gd name="connsiteX204" fmla="*/ 723318 w 3332855"/>
                <a:gd name="connsiteY204" fmla="*/ 104336 h 422296"/>
                <a:gd name="connsiteX205" fmla="*/ 704407 w 3332855"/>
                <a:gd name="connsiteY205" fmla="*/ 123246 h 422296"/>
                <a:gd name="connsiteX206" fmla="*/ 722097 w 3332855"/>
                <a:gd name="connsiteY206" fmla="*/ 115621 h 422296"/>
                <a:gd name="connsiteX207" fmla="*/ 730028 w 3332855"/>
                <a:gd name="connsiteY207" fmla="*/ 129652 h 422296"/>
                <a:gd name="connsiteX208" fmla="*/ 744059 w 3332855"/>
                <a:gd name="connsiteY208" fmla="*/ 199806 h 422296"/>
                <a:gd name="connsiteX209" fmla="*/ 726063 w 3332855"/>
                <a:gd name="connsiteY209" fmla="*/ 214447 h 422296"/>
                <a:gd name="connsiteX210" fmla="*/ 720573 w 3332855"/>
                <a:gd name="connsiteY210" fmla="*/ 214141 h 422296"/>
                <a:gd name="connsiteX211" fmla="*/ 737958 w 3332855"/>
                <a:gd name="connsiteY211" fmla="*/ 230917 h 422296"/>
                <a:gd name="connsiteX212" fmla="*/ 750769 w 3332855"/>
                <a:gd name="connsiteY212" fmla="*/ 237933 h 422296"/>
                <a:gd name="connsiteX213" fmla="*/ 784321 w 3332855"/>
                <a:gd name="connsiteY213" fmla="*/ 405081 h 422296"/>
                <a:gd name="connsiteX214" fmla="*/ 639439 w 3332855"/>
                <a:gd name="connsiteY214" fmla="*/ 403862 h 422296"/>
                <a:gd name="connsiteX215" fmla="*/ 641573 w 3332855"/>
                <a:gd name="connsiteY215" fmla="*/ 337978 h 422296"/>
                <a:gd name="connsiteX216" fmla="*/ 636999 w 3332855"/>
                <a:gd name="connsiteY216" fmla="*/ 319677 h 422296"/>
                <a:gd name="connsiteX217" fmla="*/ 616562 w 3332855"/>
                <a:gd name="connsiteY217" fmla="*/ 329743 h 422296"/>
                <a:gd name="connsiteX218" fmla="*/ 593991 w 3332855"/>
                <a:gd name="connsiteY218" fmla="*/ 330658 h 422296"/>
                <a:gd name="connsiteX219" fmla="*/ 580570 w 3332855"/>
                <a:gd name="connsiteY219" fmla="*/ 342553 h 422296"/>
                <a:gd name="connsiteX220" fmla="*/ 574775 w 3332855"/>
                <a:gd name="connsiteY220" fmla="*/ 389526 h 422296"/>
                <a:gd name="connsiteX221" fmla="*/ 565320 w 3332855"/>
                <a:gd name="connsiteY221" fmla="*/ 402641 h 422296"/>
                <a:gd name="connsiteX222" fmla="*/ 549153 w 3332855"/>
                <a:gd name="connsiteY222" fmla="*/ 398371 h 422296"/>
                <a:gd name="connsiteX223" fmla="*/ 519567 w 3332855"/>
                <a:gd name="connsiteY223" fmla="*/ 369090 h 422296"/>
                <a:gd name="connsiteX224" fmla="*/ 500656 w 3332855"/>
                <a:gd name="connsiteY224" fmla="*/ 376105 h 422296"/>
                <a:gd name="connsiteX225" fmla="*/ 511942 w 3332855"/>
                <a:gd name="connsiteY225" fmla="*/ 403556 h 422296"/>
                <a:gd name="connsiteX226" fmla="*/ 427147 w 3332855"/>
                <a:gd name="connsiteY226" fmla="*/ 403556 h 422296"/>
                <a:gd name="connsiteX227" fmla="*/ 448499 w 3332855"/>
                <a:gd name="connsiteY227" fmla="*/ 319067 h 422296"/>
                <a:gd name="connsiteX228" fmla="*/ 450329 w 3332855"/>
                <a:gd name="connsiteY228" fmla="*/ 288260 h 422296"/>
                <a:gd name="connsiteX229" fmla="*/ 499436 w 3332855"/>
                <a:gd name="connsiteY229" fmla="*/ 13746 h 422296"/>
                <a:gd name="connsiteX230" fmla="*/ 516211 w 3332855"/>
                <a:gd name="connsiteY230" fmla="*/ 20 h 422296"/>
                <a:gd name="connsiteX231" fmla="*/ 589416 w 3332855"/>
                <a:gd name="connsiteY231" fmla="*/ 325 h 422296"/>
                <a:gd name="connsiteX232" fmla="*/ 609242 w 3332855"/>
                <a:gd name="connsiteY232" fmla="*/ 14661 h 422296"/>
                <a:gd name="connsiteX233" fmla="*/ 633032 w 3332855"/>
                <a:gd name="connsiteY233" fmla="*/ 48212 h 422296"/>
                <a:gd name="connsiteX234" fmla="*/ 639438 w 3332855"/>
                <a:gd name="connsiteY234" fmla="*/ 46687 h 422296"/>
                <a:gd name="connsiteX235" fmla="*/ 652249 w 3332855"/>
                <a:gd name="connsiteY235" fmla="*/ 16490 h 422296"/>
                <a:gd name="connsiteX236" fmla="*/ 637608 w 3332855"/>
                <a:gd name="connsiteY236" fmla="*/ 2765 h 422296"/>
                <a:gd name="connsiteX237" fmla="*/ 650757 w 3332855"/>
                <a:gd name="connsiteY237" fmla="*/ 2255 h 422296"/>
                <a:gd name="connsiteX238" fmla="*/ 941154 w 3332855"/>
                <a:gd name="connsiteY238" fmla="*/ 34779 h 422296"/>
                <a:gd name="connsiteX239" fmla="*/ 915838 w 3332855"/>
                <a:gd name="connsiteY239" fmla="*/ 47589 h 422296"/>
                <a:gd name="connsiteX240" fmla="*/ 941459 w 3332855"/>
                <a:gd name="connsiteY240" fmla="*/ 56740 h 422296"/>
                <a:gd name="connsiteX241" fmla="*/ 941154 w 3332855"/>
                <a:gd name="connsiteY241" fmla="*/ 34779 h 422296"/>
                <a:gd name="connsiteX242" fmla="*/ 1172179 w 3332855"/>
                <a:gd name="connsiteY242" fmla="*/ 67270 h 422296"/>
                <a:gd name="connsiteX243" fmla="*/ 1155866 w 3332855"/>
                <a:gd name="connsiteY243" fmla="*/ 74310 h 422296"/>
                <a:gd name="connsiteX244" fmla="*/ 1144098 w 3332855"/>
                <a:gd name="connsiteY244" fmla="*/ 127639 h 422296"/>
                <a:gd name="connsiteX245" fmla="*/ 1148229 w 3332855"/>
                <a:gd name="connsiteY245" fmla="*/ 128765 h 422296"/>
                <a:gd name="connsiteX246" fmla="*/ 1170349 w 3332855"/>
                <a:gd name="connsiteY246" fmla="*/ 100176 h 422296"/>
                <a:gd name="connsiteX247" fmla="*/ 1177183 w 3332855"/>
                <a:gd name="connsiteY247" fmla="*/ 82870 h 422296"/>
                <a:gd name="connsiteX248" fmla="*/ 1172179 w 3332855"/>
                <a:gd name="connsiteY248" fmla="*/ 67270 h 422296"/>
                <a:gd name="connsiteX249" fmla="*/ 1179187 w 3332855"/>
                <a:gd name="connsiteY249" fmla="*/ 47925 h 422296"/>
                <a:gd name="connsiteX250" fmla="*/ 1174474 w 3332855"/>
                <a:gd name="connsiteY250" fmla="*/ 52902 h 422296"/>
                <a:gd name="connsiteX251" fmla="*/ 1186090 w 3332855"/>
                <a:gd name="connsiteY251" fmla="*/ 80689 h 422296"/>
                <a:gd name="connsiteX252" fmla="*/ 1193626 w 3332855"/>
                <a:gd name="connsiteY252" fmla="*/ 80310 h 422296"/>
                <a:gd name="connsiteX253" fmla="*/ 1201591 w 3332855"/>
                <a:gd name="connsiteY253" fmla="*/ 60431 h 422296"/>
                <a:gd name="connsiteX254" fmla="*/ 1179187 w 3332855"/>
                <a:gd name="connsiteY254" fmla="*/ 47925 h 422296"/>
                <a:gd name="connsiteX255" fmla="*/ 1616282 w 3332855"/>
                <a:gd name="connsiteY255" fmla="*/ 98520 h 422296"/>
                <a:gd name="connsiteX256" fmla="*/ 1612013 w 3332855"/>
                <a:gd name="connsiteY256" fmla="*/ 99741 h 422296"/>
                <a:gd name="connsiteX257" fmla="*/ 1616891 w 3332855"/>
                <a:gd name="connsiteY257" fmla="*/ 120176 h 422296"/>
                <a:gd name="connsiteX258" fmla="*/ 1601946 w 3332855"/>
                <a:gd name="connsiteY258" fmla="*/ 131157 h 422296"/>
                <a:gd name="connsiteX259" fmla="*/ 1604081 w 3332855"/>
                <a:gd name="connsiteY259" fmla="*/ 136647 h 422296"/>
                <a:gd name="connsiteX260" fmla="*/ 1642819 w 3332855"/>
                <a:gd name="connsiteY260" fmla="*/ 132987 h 422296"/>
                <a:gd name="connsiteX261" fmla="*/ 1616282 w 3332855"/>
                <a:gd name="connsiteY261" fmla="*/ 98520 h 422296"/>
                <a:gd name="connsiteX262" fmla="*/ 2234782 w 3332855"/>
                <a:gd name="connsiteY262" fmla="*/ 158915 h 422296"/>
                <a:gd name="connsiteX263" fmla="*/ 2218920 w 3332855"/>
                <a:gd name="connsiteY263" fmla="*/ 163794 h 422296"/>
                <a:gd name="connsiteX264" fmla="*/ 2243321 w 3332855"/>
                <a:gd name="connsiteY264" fmla="*/ 189111 h 422296"/>
                <a:gd name="connsiteX265" fmla="*/ 2249116 w 3332855"/>
                <a:gd name="connsiteY265" fmla="*/ 186061 h 422296"/>
                <a:gd name="connsiteX266" fmla="*/ 2246982 w 3332855"/>
                <a:gd name="connsiteY266" fmla="*/ 178436 h 422296"/>
                <a:gd name="connsiteX267" fmla="*/ 2234782 w 3332855"/>
                <a:gd name="connsiteY267" fmla="*/ 158915 h 422296"/>
                <a:gd name="connsiteX268" fmla="*/ 1389655 w 3332855"/>
                <a:gd name="connsiteY268" fmla="*/ 30502 h 422296"/>
                <a:gd name="connsiteX269" fmla="*/ 1364339 w 3332855"/>
                <a:gd name="connsiteY269" fmla="*/ 43312 h 422296"/>
                <a:gd name="connsiteX270" fmla="*/ 1389960 w 3332855"/>
                <a:gd name="connsiteY270" fmla="*/ 52463 h 422296"/>
                <a:gd name="connsiteX271" fmla="*/ 1389655 w 3332855"/>
                <a:gd name="connsiteY271" fmla="*/ 30502 h 422296"/>
                <a:gd name="connsiteX272" fmla="*/ 1221628 w 3332855"/>
                <a:gd name="connsiteY272" fmla="*/ 1 h 422296"/>
                <a:gd name="connsiteX273" fmla="*/ 1221628 w 3332855"/>
                <a:gd name="connsiteY273" fmla="*/ 401022 h 422296"/>
                <a:gd name="connsiteX274" fmla="*/ 1134110 w 3332855"/>
                <a:gd name="connsiteY274" fmla="*/ 401022 h 422296"/>
                <a:gd name="connsiteX275" fmla="*/ 1044317 w 3332855"/>
                <a:gd name="connsiteY275" fmla="*/ 235833 h 422296"/>
                <a:gd name="connsiteX276" fmla="*/ 1078525 w 3332855"/>
                <a:gd name="connsiteY276" fmla="*/ 241915 h 422296"/>
                <a:gd name="connsiteX277" fmla="*/ 1079480 w 3332855"/>
                <a:gd name="connsiteY277" fmla="*/ 237742 h 422296"/>
                <a:gd name="connsiteX278" fmla="*/ 1050003 w 3332855"/>
                <a:gd name="connsiteY278" fmla="*/ 216818 h 422296"/>
                <a:gd name="connsiteX279" fmla="*/ 1032432 w 3332855"/>
                <a:gd name="connsiteY279" fmla="*/ 210702 h 422296"/>
                <a:gd name="connsiteX280" fmla="*/ 1030952 w 3332855"/>
                <a:gd name="connsiteY280" fmla="*/ 211245 h 422296"/>
                <a:gd name="connsiteX281" fmla="*/ 997542 w 3332855"/>
                <a:gd name="connsiteY281" fmla="*/ 149781 h 422296"/>
                <a:gd name="connsiteX282" fmla="*/ 1006011 w 3332855"/>
                <a:gd name="connsiteY282" fmla="*/ 145824 h 422296"/>
                <a:gd name="connsiteX283" fmla="*/ 1005323 w 3332855"/>
                <a:gd name="connsiteY283" fmla="*/ 138310 h 422296"/>
                <a:gd name="connsiteX284" fmla="*/ 985131 w 3332855"/>
                <a:gd name="connsiteY284" fmla="*/ 131170 h 422296"/>
                <a:gd name="connsiteX285" fmla="*/ 973559 w 3332855"/>
                <a:gd name="connsiteY285" fmla="*/ 154071 h 422296"/>
                <a:gd name="connsiteX286" fmla="*/ 978726 w 3332855"/>
                <a:gd name="connsiteY286" fmla="*/ 158575 h 422296"/>
                <a:gd name="connsiteX287" fmla="*/ 992161 w 3332855"/>
                <a:gd name="connsiteY287" fmla="*/ 152296 h 422296"/>
                <a:gd name="connsiteX288" fmla="*/ 992891 w 3332855"/>
                <a:gd name="connsiteY288" fmla="*/ 162143 h 422296"/>
                <a:gd name="connsiteX289" fmla="*/ 992890 w 3332855"/>
                <a:gd name="connsiteY289" fmla="*/ 189844 h 422296"/>
                <a:gd name="connsiteX290" fmla="*/ 968414 w 3332855"/>
                <a:gd name="connsiteY290" fmla="*/ 172470 h 422296"/>
                <a:gd name="connsiteX291" fmla="*/ 950842 w 3332855"/>
                <a:gd name="connsiteY291" fmla="*/ 166354 h 422296"/>
                <a:gd name="connsiteX292" fmla="*/ 935461 w 3332855"/>
                <a:gd name="connsiteY292" fmla="*/ 171998 h 422296"/>
                <a:gd name="connsiteX293" fmla="*/ 943167 w 3332855"/>
                <a:gd name="connsiteY293" fmla="*/ 188007 h 422296"/>
                <a:gd name="connsiteX294" fmla="*/ 992891 w 3332855"/>
                <a:gd name="connsiteY294" fmla="*/ 196848 h 422296"/>
                <a:gd name="connsiteX295" fmla="*/ 992890 w 3332855"/>
                <a:gd name="connsiteY295" fmla="*/ 260834 h 422296"/>
                <a:gd name="connsiteX296" fmla="*/ 991845 w 3332855"/>
                <a:gd name="connsiteY296" fmla="*/ 260696 h 422296"/>
                <a:gd name="connsiteX297" fmla="*/ 983438 w 3332855"/>
                <a:gd name="connsiteY297" fmla="*/ 279397 h 422296"/>
                <a:gd name="connsiteX298" fmla="*/ 992891 w 3332855"/>
                <a:gd name="connsiteY298" fmla="*/ 279645 h 422296"/>
                <a:gd name="connsiteX299" fmla="*/ 992890 w 3332855"/>
                <a:gd name="connsiteY299" fmla="*/ 401022 h 422296"/>
                <a:gd name="connsiteX300" fmla="*/ 909950 w 3332855"/>
                <a:gd name="connsiteY300" fmla="*/ 401022 h 422296"/>
                <a:gd name="connsiteX301" fmla="*/ 909950 w 3332855"/>
                <a:gd name="connsiteY301" fmla="*/ 1 h 422296"/>
                <a:gd name="connsiteX302" fmla="*/ 1017531 w 3332855"/>
                <a:gd name="connsiteY302" fmla="*/ 1 h 422296"/>
                <a:gd name="connsiteX303" fmla="*/ 1039920 w 3332855"/>
                <a:gd name="connsiteY303" fmla="*/ 41637 h 422296"/>
                <a:gd name="connsiteX304" fmla="*/ 1018018 w 3332855"/>
                <a:gd name="connsiteY304" fmla="*/ 47895 h 422296"/>
                <a:gd name="connsiteX305" fmla="*/ 1047003 w 3332855"/>
                <a:gd name="connsiteY305" fmla="*/ 54809 h 422296"/>
                <a:gd name="connsiteX306" fmla="*/ 1078849 w 3332855"/>
                <a:gd name="connsiteY306" fmla="*/ 114029 h 422296"/>
                <a:gd name="connsiteX307" fmla="*/ 1066219 w 3332855"/>
                <a:gd name="connsiteY307" fmla="*/ 116999 h 422296"/>
                <a:gd name="connsiteX308" fmla="*/ 1045271 w 3332855"/>
                <a:gd name="connsiteY308" fmla="*/ 167435 h 422296"/>
                <a:gd name="connsiteX309" fmla="*/ 1049140 w 3332855"/>
                <a:gd name="connsiteY309" fmla="*/ 169268 h 422296"/>
                <a:gd name="connsiteX310" fmla="*/ 1075936 w 3332855"/>
                <a:gd name="connsiteY310" fmla="*/ 145006 h 422296"/>
                <a:gd name="connsiteX311" fmla="*/ 1085702 w 3332855"/>
                <a:gd name="connsiteY311" fmla="*/ 129169 h 422296"/>
                <a:gd name="connsiteX312" fmla="*/ 1085271 w 3332855"/>
                <a:gd name="connsiteY312" fmla="*/ 125971 h 422296"/>
                <a:gd name="connsiteX313" fmla="*/ 1141017 w 3332855"/>
                <a:gd name="connsiteY313" fmla="*/ 229635 h 422296"/>
                <a:gd name="connsiteX314" fmla="*/ 1139271 w 3332855"/>
                <a:gd name="connsiteY314" fmla="*/ 209497 h 422296"/>
                <a:gd name="connsiteX315" fmla="*/ 1139271 w 3332855"/>
                <a:gd name="connsiteY315" fmla="*/ 1 h 422296"/>
                <a:gd name="connsiteX316" fmla="*/ 1602861 w 3332855"/>
                <a:gd name="connsiteY316" fmla="*/ 49108 h 422296"/>
                <a:gd name="connsiteX317" fmla="*/ 1588220 w 3332855"/>
                <a:gd name="connsiteY317" fmla="*/ 59173 h 422296"/>
                <a:gd name="connsiteX318" fmla="*/ 1587001 w 3332855"/>
                <a:gd name="connsiteY318" fmla="*/ 113771 h 422296"/>
                <a:gd name="connsiteX319" fmla="*/ 1591271 w 3332855"/>
                <a:gd name="connsiteY319" fmla="*/ 114076 h 422296"/>
                <a:gd name="connsiteX320" fmla="*/ 1607436 w 3332855"/>
                <a:gd name="connsiteY320" fmla="*/ 81744 h 422296"/>
                <a:gd name="connsiteX321" fmla="*/ 1610792 w 3332855"/>
                <a:gd name="connsiteY321" fmla="*/ 63443 h 422296"/>
                <a:gd name="connsiteX322" fmla="*/ 1602861 w 3332855"/>
                <a:gd name="connsiteY322" fmla="*/ 49108 h 422296"/>
                <a:gd name="connsiteX323" fmla="*/ 1509222 w 3332855"/>
                <a:gd name="connsiteY323" fmla="*/ 31417 h 422296"/>
                <a:gd name="connsiteX324" fmla="*/ 1466824 w 3332855"/>
                <a:gd name="connsiteY324" fmla="*/ 43312 h 422296"/>
                <a:gd name="connsiteX325" fmla="*/ 1500071 w 3332855"/>
                <a:gd name="connsiteY325" fmla="*/ 51243 h 422296"/>
                <a:gd name="connsiteX326" fmla="*/ 1509222 w 3332855"/>
                <a:gd name="connsiteY326" fmla="*/ 31417 h 422296"/>
                <a:gd name="connsiteX327" fmla="*/ 1613232 w 3332855"/>
                <a:gd name="connsiteY327" fmla="*/ 32637 h 422296"/>
                <a:gd name="connsiteX328" fmla="*/ 1609573 w 3332855"/>
                <a:gd name="connsiteY328" fmla="*/ 38432 h 422296"/>
                <a:gd name="connsiteX329" fmla="*/ 1626347 w 3332855"/>
                <a:gd name="connsiteY329" fmla="*/ 63443 h 422296"/>
                <a:gd name="connsiteX330" fmla="*/ 1633668 w 3332855"/>
                <a:gd name="connsiteY330" fmla="*/ 61613 h 422296"/>
                <a:gd name="connsiteX331" fmla="*/ 1637633 w 3332855"/>
                <a:gd name="connsiteY331" fmla="*/ 40568 h 422296"/>
                <a:gd name="connsiteX332" fmla="*/ 1613232 w 3332855"/>
                <a:gd name="connsiteY332" fmla="*/ 32637 h 422296"/>
                <a:gd name="connsiteX333" fmla="*/ 1601946 w 3332855"/>
                <a:gd name="connsiteY333" fmla="*/ 9456 h 422296"/>
                <a:gd name="connsiteX334" fmla="*/ 1596456 w 3332855"/>
                <a:gd name="connsiteY334" fmla="*/ 34162 h 422296"/>
                <a:gd name="connsiteX335" fmla="*/ 1624822 w 3332855"/>
                <a:gd name="connsiteY335" fmla="*/ 19521 h 422296"/>
                <a:gd name="connsiteX336" fmla="*/ 1671794 w 3332855"/>
                <a:gd name="connsiteY336" fmla="*/ 87844 h 422296"/>
                <a:gd name="connsiteX337" fmla="*/ 1669354 w 3332855"/>
                <a:gd name="connsiteY337" fmla="*/ 340703 h 422296"/>
                <a:gd name="connsiteX338" fmla="*/ 1637938 w 3332855"/>
                <a:gd name="connsiteY338" fmla="*/ 387676 h 422296"/>
                <a:gd name="connsiteX339" fmla="*/ 1622992 w 3332855"/>
                <a:gd name="connsiteY339" fmla="*/ 389201 h 422296"/>
                <a:gd name="connsiteX340" fmla="*/ 1610487 w 3332855"/>
                <a:gd name="connsiteY340" fmla="*/ 391641 h 422296"/>
                <a:gd name="connsiteX341" fmla="*/ 1565039 w 3332855"/>
                <a:gd name="connsiteY341" fmla="*/ 402622 h 422296"/>
                <a:gd name="connsiteX342" fmla="*/ 1513187 w 3332855"/>
                <a:gd name="connsiteY342" fmla="*/ 397742 h 422296"/>
                <a:gd name="connsiteX343" fmla="*/ 1500377 w 3332855"/>
                <a:gd name="connsiteY343" fmla="*/ 390725 h 422296"/>
                <a:gd name="connsiteX344" fmla="*/ 1472009 w 3332855"/>
                <a:gd name="connsiteY344" fmla="*/ 400791 h 422296"/>
                <a:gd name="connsiteX345" fmla="*/ 1496716 w 3332855"/>
                <a:gd name="connsiteY345" fmla="*/ 366324 h 422296"/>
                <a:gd name="connsiteX346" fmla="*/ 1496106 w 3332855"/>
                <a:gd name="connsiteY346" fmla="*/ 357784 h 422296"/>
                <a:gd name="connsiteX347" fmla="*/ 1506477 w 3332855"/>
                <a:gd name="connsiteY347" fmla="*/ 336433 h 422296"/>
                <a:gd name="connsiteX348" fmla="*/ 1518372 w 3332855"/>
                <a:gd name="connsiteY348" fmla="*/ 359309 h 422296"/>
                <a:gd name="connsiteX349" fmla="*/ 1537283 w 3332855"/>
                <a:gd name="connsiteY349" fmla="*/ 317522 h 422296"/>
                <a:gd name="connsiteX350" fmla="*/ 1532708 w 3332855"/>
                <a:gd name="connsiteY350" fmla="*/ 305017 h 422296"/>
                <a:gd name="connsiteX351" fmla="*/ 1533317 w 3332855"/>
                <a:gd name="connsiteY351" fmla="*/ 96386 h 422296"/>
                <a:gd name="connsiteX352" fmla="*/ 1492445 w 3332855"/>
                <a:gd name="connsiteY352" fmla="*/ 68628 h 422296"/>
                <a:gd name="connsiteX353" fmla="*/ 1487260 w 3332855"/>
                <a:gd name="connsiteY353" fmla="*/ 80525 h 422296"/>
                <a:gd name="connsiteX354" fmla="*/ 1486650 w 3332855"/>
                <a:gd name="connsiteY354" fmla="*/ 185755 h 422296"/>
                <a:gd name="connsiteX355" fmla="*/ 1485125 w 3332855"/>
                <a:gd name="connsiteY355" fmla="*/ 202226 h 422296"/>
                <a:gd name="connsiteX356" fmla="*/ 1484821 w 3332855"/>
                <a:gd name="connsiteY356" fmla="*/ 202226 h 422296"/>
                <a:gd name="connsiteX357" fmla="*/ 1466824 w 3332855"/>
                <a:gd name="connsiteY357" fmla="*/ 219611 h 422296"/>
                <a:gd name="connsiteX358" fmla="*/ 1484821 w 3332855"/>
                <a:gd name="connsiteY358" fmla="*/ 202226 h 422296"/>
                <a:gd name="connsiteX359" fmla="*/ 1486040 w 3332855"/>
                <a:gd name="connsiteY359" fmla="*/ 303491 h 422296"/>
                <a:gd name="connsiteX360" fmla="*/ 1479330 w 3332855"/>
                <a:gd name="connsiteY360" fmla="*/ 348938 h 422296"/>
                <a:gd name="connsiteX361" fmla="*/ 1481465 w 3332855"/>
                <a:gd name="connsiteY361" fmla="*/ 355954 h 422296"/>
                <a:gd name="connsiteX362" fmla="*/ 1475060 w 3332855"/>
                <a:gd name="connsiteY362" fmla="*/ 367545 h 422296"/>
                <a:gd name="connsiteX363" fmla="*/ 1443033 w 3332855"/>
                <a:gd name="connsiteY363" fmla="*/ 388286 h 422296"/>
                <a:gd name="connsiteX364" fmla="*/ 1464690 w 3332855"/>
                <a:gd name="connsiteY364" fmla="*/ 403842 h 422296"/>
                <a:gd name="connsiteX365" fmla="*/ 1347258 w 3332855"/>
                <a:gd name="connsiteY365" fmla="*/ 403537 h 422296"/>
                <a:gd name="connsiteX366" fmla="*/ 1348173 w 3332855"/>
                <a:gd name="connsiteY366" fmla="*/ 96080 h 422296"/>
                <a:gd name="connsiteX367" fmla="*/ 1364339 w 3332855"/>
                <a:gd name="connsiteY367" fmla="*/ 93335 h 422296"/>
                <a:gd name="connsiteX368" fmla="*/ 1373794 w 3332855"/>
                <a:gd name="connsiteY368" fmla="*/ 82965 h 422296"/>
                <a:gd name="connsiteX369" fmla="*/ 1370439 w 3332855"/>
                <a:gd name="connsiteY369" fmla="*/ 75339 h 422296"/>
                <a:gd name="connsiteX370" fmla="*/ 1360374 w 3332855"/>
                <a:gd name="connsiteY370" fmla="*/ 84185 h 422296"/>
                <a:gd name="connsiteX371" fmla="*/ 1350918 w 3332855"/>
                <a:gd name="connsiteY371" fmla="*/ 91505 h 422296"/>
                <a:gd name="connsiteX372" fmla="*/ 1347867 w 3332855"/>
                <a:gd name="connsiteY372" fmla="*/ 0 h 422296"/>
                <a:gd name="connsiteX373" fmla="*/ 1601946 w 3332855"/>
                <a:gd name="connsiteY373" fmla="*/ 9456 h 422296"/>
                <a:gd name="connsiteX374" fmla="*/ 2453477 w 3332855"/>
                <a:gd name="connsiteY374" fmla="*/ 67104 h 422296"/>
                <a:gd name="connsiteX375" fmla="*/ 2433346 w 3332855"/>
                <a:gd name="connsiteY375" fmla="*/ 77170 h 422296"/>
                <a:gd name="connsiteX376" fmla="*/ 2444060 w 3332855"/>
                <a:gd name="connsiteY376" fmla="*/ 106909 h 422296"/>
                <a:gd name="connsiteX377" fmla="*/ 2447826 w 3332855"/>
                <a:gd name="connsiteY377" fmla="*/ 109241 h 422296"/>
                <a:gd name="connsiteX378" fmla="*/ 2447987 w 3332855"/>
                <a:gd name="connsiteY378" fmla="*/ 110112 h 422296"/>
                <a:gd name="connsiteX379" fmla="*/ 2459577 w 3332855"/>
                <a:gd name="connsiteY379" fmla="*/ 116518 h 422296"/>
                <a:gd name="connsiteX380" fmla="*/ 2447826 w 3332855"/>
                <a:gd name="connsiteY380" fmla="*/ 109241 h 422296"/>
                <a:gd name="connsiteX381" fmla="*/ 2442802 w 3332855"/>
                <a:gd name="connsiteY381" fmla="*/ 82050 h 422296"/>
                <a:gd name="connsiteX382" fmla="*/ 2455612 w 3332855"/>
                <a:gd name="connsiteY382" fmla="*/ 69850 h 422296"/>
                <a:gd name="connsiteX383" fmla="*/ 2453477 w 3332855"/>
                <a:gd name="connsiteY383" fmla="*/ 67104 h 422296"/>
                <a:gd name="connsiteX384" fmla="*/ 2034118 w 3332855"/>
                <a:gd name="connsiteY384" fmla="*/ 916 h 422296"/>
                <a:gd name="connsiteX385" fmla="*/ 2034118 w 3332855"/>
                <a:gd name="connsiteY385" fmla="*/ 79305 h 422296"/>
                <a:gd name="connsiteX386" fmla="*/ 1965794 w 3332855"/>
                <a:gd name="connsiteY386" fmla="*/ 79611 h 422296"/>
                <a:gd name="connsiteX387" fmla="*/ 1939562 w 3332855"/>
                <a:gd name="connsiteY387" fmla="*/ 105231 h 422296"/>
                <a:gd name="connsiteX388" fmla="*/ 1939563 w 3332855"/>
                <a:gd name="connsiteY388" fmla="*/ 161355 h 422296"/>
                <a:gd name="connsiteX389" fmla="*/ 1924007 w 3332855"/>
                <a:gd name="connsiteY389" fmla="*/ 144884 h 422296"/>
                <a:gd name="connsiteX390" fmla="*/ 1898690 w 3332855"/>
                <a:gd name="connsiteY390" fmla="*/ 119873 h 422296"/>
                <a:gd name="connsiteX391" fmla="*/ 1901436 w 3332855"/>
                <a:gd name="connsiteY391" fmla="*/ 147020 h 422296"/>
                <a:gd name="connsiteX392" fmla="*/ 1880084 w 3332855"/>
                <a:gd name="connsiteY392" fmla="*/ 182707 h 422296"/>
                <a:gd name="connsiteX393" fmla="*/ 1885880 w 3332855"/>
                <a:gd name="connsiteY393" fmla="*/ 187586 h 422296"/>
                <a:gd name="connsiteX394" fmla="*/ 1902655 w 3332855"/>
                <a:gd name="connsiteY394" fmla="*/ 173251 h 422296"/>
                <a:gd name="connsiteX395" fmla="*/ 1956339 w 3332855"/>
                <a:gd name="connsiteY395" fmla="*/ 167455 h 422296"/>
                <a:gd name="connsiteX396" fmla="*/ 1979215 w 3332855"/>
                <a:gd name="connsiteY396" fmla="*/ 159524 h 422296"/>
                <a:gd name="connsiteX397" fmla="*/ 2021918 w 3332855"/>
                <a:gd name="connsiteY397" fmla="*/ 159525 h 422296"/>
                <a:gd name="connsiteX398" fmla="*/ 2027712 w 3332855"/>
                <a:gd name="connsiteY398" fmla="*/ 161660 h 422296"/>
                <a:gd name="connsiteX399" fmla="*/ 2027407 w 3332855"/>
                <a:gd name="connsiteY399" fmla="*/ 233034 h 422296"/>
                <a:gd name="connsiteX400" fmla="*/ 1966709 w 3332855"/>
                <a:gd name="connsiteY400" fmla="*/ 215343 h 422296"/>
                <a:gd name="connsiteX401" fmla="*/ 1966709 w 3332855"/>
                <a:gd name="connsiteY401" fmla="*/ 231204 h 422296"/>
                <a:gd name="connsiteX402" fmla="*/ 1963964 w 3332855"/>
                <a:gd name="connsiteY402" fmla="*/ 232424 h 422296"/>
                <a:gd name="connsiteX403" fmla="*/ 1938648 w 3332855"/>
                <a:gd name="connsiteY403" fmla="*/ 263231 h 422296"/>
                <a:gd name="connsiteX404" fmla="*/ 1934683 w 3332855"/>
                <a:gd name="connsiteY404" fmla="*/ 306543 h 422296"/>
                <a:gd name="connsiteX405" fmla="*/ 1924922 w 3332855"/>
                <a:gd name="connsiteY405" fmla="*/ 313559 h 422296"/>
                <a:gd name="connsiteX406" fmla="*/ 1907536 w 3332855"/>
                <a:gd name="connsiteY406" fmla="*/ 331860 h 422296"/>
                <a:gd name="connsiteX407" fmla="*/ 2007581 w 3332855"/>
                <a:gd name="connsiteY407" fmla="*/ 324844 h 422296"/>
                <a:gd name="connsiteX408" fmla="*/ 2011242 w 3332855"/>
                <a:gd name="connsiteY408" fmla="*/ 372426 h 422296"/>
                <a:gd name="connsiteX409" fmla="*/ 2035948 w 3332855"/>
                <a:gd name="connsiteY409" fmla="*/ 370902 h 422296"/>
                <a:gd name="connsiteX410" fmla="*/ 2045098 w 3332855"/>
                <a:gd name="connsiteY410" fmla="*/ 404454 h 422296"/>
                <a:gd name="connsiteX411" fmla="*/ 2011851 w 3332855"/>
                <a:gd name="connsiteY411" fmla="*/ 403539 h 422296"/>
                <a:gd name="connsiteX412" fmla="*/ 2019782 w 3332855"/>
                <a:gd name="connsiteY412" fmla="*/ 391338 h 422296"/>
                <a:gd name="connsiteX413" fmla="*/ 2018257 w 3332855"/>
                <a:gd name="connsiteY413" fmla="*/ 387068 h 422296"/>
                <a:gd name="connsiteX414" fmla="*/ 1969760 w 3332855"/>
                <a:gd name="connsiteY414" fmla="*/ 401403 h 422296"/>
                <a:gd name="connsiteX415" fmla="*/ 1946883 w 3332855"/>
                <a:gd name="connsiteY415" fmla="*/ 346806 h 422296"/>
                <a:gd name="connsiteX416" fmla="*/ 1912721 w 3332855"/>
                <a:gd name="connsiteY416" fmla="*/ 366631 h 422296"/>
                <a:gd name="connsiteX417" fmla="*/ 1912722 w 3332855"/>
                <a:gd name="connsiteY417" fmla="*/ 403539 h 422296"/>
                <a:gd name="connsiteX418" fmla="*/ 1799865 w 3332855"/>
                <a:gd name="connsiteY418" fmla="*/ 402014 h 422296"/>
                <a:gd name="connsiteX419" fmla="*/ 1800170 w 3332855"/>
                <a:gd name="connsiteY419" fmla="*/ 257435 h 422296"/>
                <a:gd name="connsiteX420" fmla="*/ 1844094 w 3332855"/>
                <a:gd name="connsiteY420" fmla="*/ 274517 h 422296"/>
                <a:gd name="connsiteX421" fmla="*/ 1846533 w 3332855"/>
                <a:gd name="connsiteY421" fmla="*/ 265061 h 422296"/>
                <a:gd name="connsiteX422" fmla="*/ 1825181 w 3332855"/>
                <a:gd name="connsiteY422" fmla="*/ 255301 h 422296"/>
                <a:gd name="connsiteX423" fmla="*/ 1797425 w 3332855"/>
                <a:gd name="connsiteY423" fmla="*/ 247980 h 422296"/>
                <a:gd name="connsiteX424" fmla="*/ 1805355 w 3332855"/>
                <a:gd name="connsiteY424" fmla="*/ 205887 h 422296"/>
                <a:gd name="connsiteX425" fmla="*/ 1802916 w 3332855"/>
                <a:gd name="connsiteY425" fmla="*/ 175995 h 422296"/>
                <a:gd name="connsiteX426" fmla="*/ 1800171 w 3332855"/>
                <a:gd name="connsiteY426" fmla="*/ 168065 h 422296"/>
                <a:gd name="connsiteX427" fmla="*/ 1800476 w 3332855"/>
                <a:gd name="connsiteY427" fmla="*/ 34468 h 422296"/>
                <a:gd name="connsiteX428" fmla="*/ 1819691 w 3332855"/>
                <a:gd name="connsiteY428" fmla="*/ 8541 h 422296"/>
                <a:gd name="connsiteX429" fmla="*/ 1804440 w 3332855"/>
                <a:gd name="connsiteY429" fmla="*/ 86321 h 422296"/>
                <a:gd name="connsiteX430" fmla="*/ 1842873 w 3332855"/>
                <a:gd name="connsiteY430" fmla="*/ 59174 h 422296"/>
                <a:gd name="connsiteX431" fmla="*/ 1837688 w 3332855"/>
                <a:gd name="connsiteY431" fmla="*/ 42703 h 422296"/>
                <a:gd name="connsiteX432" fmla="*/ 1831892 w 3332855"/>
                <a:gd name="connsiteY432" fmla="*/ 23793 h 422296"/>
                <a:gd name="connsiteX433" fmla="*/ 1825791 w 3332855"/>
                <a:gd name="connsiteY433" fmla="*/ 2441 h 422296"/>
                <a:gd name="connsiteX434" fmla="*/ 1831892 w 3332855"/>
                <a:gd name="connsiteY434" fmla="*/ 306 h 422296"/>
                <a:gd name="connsiteX435" fmla="*/ 1860258 w 3332855"/>
                <a:gd name="connsiteY435" fmla="*/ 1 h 422296"/>
                <a:gd name="connsiteX436" fmla="*/ 1881610 w 3332855"/>
                <a:gd name="connsiteY436" fmla="*/ 13117 h 422296"/>
                <a:gd name="connsiteX437" fmla="*/ 1897470 w 3332855"/>
                <a:gd name="connsiteY437" fmla="*/ 14642 h 422296"/>
                <a:gd name="connsiteX438" fmla="*/ 1928582 w 3332855"/>
                <a:gd name="connsiteY438" fmla="*/ 18912 h 422296"/>
                <a:gd name="connsiteX439" fmla="*/ 1949323 w 3332855"/>
                <a:gd name="connsiteY439" fmla="*/ 5186 h 422296"/>
                <a:gd name="connsiteX440" fmla="*/ 1946883 w 3332855"/>
                <a:gd name="connsiteY440" fmla="*/ 611 h 422296"/>
                <a:gd name="connsiteX441" fmla="*/ 2034118 w 3332855"/>
                <a:gd name="connsiteY441" fmla="*/ 916 h 422296"/>
                <a:gd name="connsiteX442" fmla="*/ 3240739 w 3332855"/>
                <a:gd name="connsiteY442" fmla="*/ 156703 h 422296"/>
                <a:gd name="connsiteX443" fmla="*/ 3240434 w 3332855"/>
                <a:gd name="connsiteY443" fmla="*/ 157008 h 422296"/>
                <a:gd name="connsiteX444" fmla="*/ 3240421 w 3332855"/>
                <a:gd name="connsiteY444" fmla="*/ 156719 h 422296"/>
                <a:gd name="connsiteX445" fmla="*/ 3240434 w 3332855"/>
                <a:gd name="connsiteY445" fmla="*/ 156703 h 422296"/>
                <a:gd name="connsiteX446" fmla="*/ 3240739 w 3332855"/>
                <a:gd name="connsiteY446" fmla="*/ 156703 h 422296"/>
                <a:gd name="connsiteX447" fmla="*/ 2237221 w 3332855"/>
                <a:gd name="connsiteY447" fmla="*/ 7626 h 422296"/>
                <a:gd name="connsiteX448" fmla="*/ 2202144 w 3332855"/>
                <a:gd name="connsiteY448" fmla="*/ 25623 h 422296"/>
                <a:gd name="connsiteX449" fmla="*/ 2196349 w 3332855"/>
                <a:gd name="connsiteY449" fmla="*/ 12201 h 422296"/>
                <a:gd name="connsiteX450" fmla="*/ 2192994 w 3332855"/>
                <a:gd name="connsiteY450" fmla="*/ 11896 h 422296"/>
                <a:gd name="connsiteX451" fmla="*/ 2187503 w 3332855"/>
                <a:gd name="connsiteY451" fmla="*/ 44533 h 422296"/>
                <a:gd name="connsiteX452" fmla="*/ 2200313 w 3332855"/>
                <a:gd name="connsiteY452" fmla="*/ 50634 h 422296"/>
                <a:gd name="connsiteX453" fmla="*/ 2224411 w 3332855"/>
                <a:gd name="connsiteY453" fmla="*/ 44228 h 422296"/>
                <a:gd name="connsiteX454" fmla="*/ 2220445 w 3332855"/>
                <a:gd name="connsiteY454" fmla="*/ 26842 h 422296"/>
                <a:gd name="connsiteX455" fmla="*/ 2237221 w 3332855"/>
                <a:gd name="connsiteY455" fmla="*/ 7626 h 422296"/>
                <a:gd name="connsiteX456" fmla="*/ 3260870 w 3332855"/>
                <a:gd name="connsiteY456" fmla="*/ 148162 h 422296"/>
                <a:gd name="connsiteX457" fmla="*/ 3265140 w 3332855"/>
                <a:gd name="connsiteY457" fmla="*/ 164633 h 422296"/>
                <a:gd name="connsiteX458" fmla="*/ 3251110 w 3332855"/>
                <a:gd name="connsiteY458" fmla="*/ 162193 h 422296"/>
                <a:gd name="connsiteX459" fmla="*/ 3254160 w 3332855"/>
                <a:gd name="connsiteY459" fmla="*/ 171649 h 422296"/>
                <a:gd name="connsiteX460" fmla="*/ 3250804 w 3332855"/>
                <a:gd name="connsiteY460" fmla="*/ 173478 h 422296"/>
                <a:gd name="connsiteX461" fmla="*/ 3241044 w 3332855"/>
                <a:gd name="connsiteY461" fmla="*/ 155483 h 422296"/>
                <a:gd name="connsiteX462" fmla="*/ 3260870 w 3332855"/>
                <a:gd name="connsiteY462" fmla="*/ 148162 h 422296"/>
                <a:gd name="connsiteX463" fmla="*/ 2822213 w 3332855"/>
                <a:gd name="connsiteY463" fmla="*/ 73806 h 422296"/>
                <a:gd name="connsiteX464" fmla="*/ 2820078 w 3332855"/>
                <a:gd name="connsiteY464" fmla="*/ 104002 h 422296"/>
                <a:gd name="connsiteX465" fmla="*/ 2782866 w 3332855"/>
                <a:gd name="connsiteY465" fmla="*/ 105223 h 422296"/>
                <a:gd name="connsiteX466" fmla="*/ 2766089 w 3332855"/>
                <a:gd name="connsiteY466" fmla="*/ 106748 h 422296"/>
                <a:gd name="connsiteX467" fmla="*/ 2742298 w 3332855"/>
                <a:gd name="connsiteY467" fmla="*/ 136029 h 422296"/>
                <a:gd name="connsiteX468" fmla="*/ 2812758 w 3332855"/>
                <a:gd name="connsiteY468" fmla="*/ 143044 h 422296"/>
                <a:gd name="connsiteX469" fmla="*/ 2819467 w 3332855"/>
                <a:gd name="connsiteY469" fmla="*/ 160735 h 422296"/>
                <a:gd name="connsiteX470" fmla="*/ 2862475 w 3332855"/>
                <a:gd name="connsiteY470" fmla="*/ 149450 h 422296"/>
                <a:gd name="connsiteX471" fmla="*/ 2837464 w 3332855"/>
                <a:gd name="connsiteY471" fmla="*/ 121084 h 422296"/>
                <a:gd name="connsiteX472" fmla="*/ 2850579 w 3332855"/>
                <a:gd name="connsiteY472" fmla="*/ 130843 h 422296"/>
                <a:gd name="connsiteX473" fmla="*/ 2843564 w 3332855"/>
                <a:gd name="connsiteY473" fmla="*/ 93632 h 422296"/>
                <a:gd name="connsiteX474" fmla="*/ 2822213 w 3332855"/>
                <a:gd name="connsiteY474" fmla="*/ 73806 h 422296"/>
                <a:gd name="connsiteX475" fmla="*/ 2803607 w 3332855"/>
                <a:gd name="connsiteY475" fmla="*/ 34153 h 422296"/>
                <a:gd name="connsiteX476" fmla="*/ 2798116 w 3332855"/>
                <a:gd name="connsiteY476" fmla="*/ 39339 h 422296"/>
                <a:gd name="connsiteX477" fmla="*/ 2813977 w 3332855"/>
                <a:gd name="connsiteY477" fmla="*/ 63436 h 422296"/>
                <a:gd name="connsiteX478" fmla="*/ 2819163 w 3332855"/>
                <a:gd name="connsiteY478" fmla="*/ 62520 h 422296"/>
                <a:gd name="connsiteX479" fmla="*/ 2817638 w 3332855"/>
                <a:gd name="connsiteY479" fmla="*/ 44524 h 422296"/>
                <a:gd name="connsiteX480" fmla="*/ 2803607 w 3332855"/>
                <a:gd name="connsiteY480" fmla="*/ 34153 h 422296"/>
                <a:gd name="connsiteX481" fmla="*/ 2607205 w 3332855"/>
                <a:gd name="connsiteY481" fmla="*/ 1831 h 422296"/>
                <a:gd name="connsiteX482" fmla="*/ 2605986 w 3332855"/>
                <a:gd name="connsiteY482" fmla="*/ 404148 h 422296"/>
                <a:gd name="connsiteX483" fmla="*/ 2499230 w 3332855"/>
                <a:gd name="connsiteY483" fmla="*/ 400487 h 422296"/>
                <a:gd name="connsiteX484" fmla="*/ 2485199 w 3332855"/>
                <a:gd name="connsiteY484" fmla="*/ 406588 h 422296"/>
                <a:gd name="connsiteX485" fmla="*/ 2485504 w 3332855"/>
                <a:gd name="connsiteY485" fmla="*/ 143969 h 422296"/>
                <a:gd name="connsiteX486" fmla="*/ 2481234 w 3332855"/>
                <a:gd name="connsiteY486" fmla="*/ 143054 h 422296"/>
                <a:gd name="connsiteX487" fmla="*/ 2465983 w 3332855"/>
                <a:gd name="connsiteY487" fmla="*/ 223578 h 422296"/>
                <a:gd name="connsiteX488" fmla="*/ 2434566 w 3332855"/>
                <a:gd name="connsiteY488" fmla="*/ 394387 h 422296"/>
                <a:gd name="connsiteX489" fmla="*/ 2423281 w 3332855"/>
                <a:gd name="connsiteY489" fmla="*/ 404148 h 422296"/>
                <a:gd name="connsiteX490" fmla="*/ 2356178 w 3332855"/>
                <a:gd name="connsiteY490" fmla="*/ 403843 h 422296"/>
                <a:gd name="connsiteX491" fmla="*/ 2345806 w 3332855"/>
                <a:gd name="connsiteY491" fmla="*/ 394998 h 422296"/>
                <a:gd name="connsiteX492" fmla="*/ 2306154 w 3332855"/>
                <a:gd name="connsiteY492" fmla="*/ 186976 h 422296"/>
                <a:gd name="connsiteX493" fmla="*/ 2312865 w 3332855"/>
                <a:gd name="connsiteY493" fmla="*/ 153424 h 422296"/>
                <a:gd name="connsiteX494" fmla="*/ 2283583 w 3332855"/>
                <a:gd name="connsiteY494" fmla="*/ 104927 h 422296"/>
                <a:gd name="connsiteX495" fmla="*/ 2257046 w 3332855"/>
                <a:gd name="connsiteY495" fmla="*/ 86930 h 422296"/>
                <a:gd name="connsiteX496" fmla="*/ 2241796 w 3332855"/>
                <a:gd name="connsiteY496" fmla="*/ 88456 h 422296"/>
                <a:gd name="connsiteX497" fmla="*/ 2241491 w 3332855"/>
                <a:gd name="connsiteY497" fmla="*/ 107977 h 422296"/>
                <a:gd name="connsiteX498" fmla="*/ 2250642 w 3332855"/>
                <a:gd name="connsiteY498" fmla="*/ 122007 h 422296"/>
                <a:gd name="connsiteX499" fmla="*/ 2258877 w 3332855"/>
                <a:gd name="connsiteY499" fmla="*/ 117127 h 422296"/>
                <a:gd name="connsiteX500" fmla="*/ 2261927 w 3332855"/>
                <a:gd name="connsiteY500" fmla="*/ 129023 h 422296"/>
                <a:gd name="connsiteX501" fmla="*/ 2267113 w 3332855"/>
                <a:gd name="connsiteY501" fmla="*/ 147323 h 422296"/>
                <a:gd name="connsiteX502" fmla="*/ 2293345 w 3332855"/>
                <a:gd name="connsiteY502" fmla="*/ 169895 h 422296"/>
                <a:gd name="connsiteX503" fmla="*/ 2292124 w 3332855"/>
                <a:gd name="connsiteY503" fmla="*/ 400183 h 422296"/>
                <a:gd name="connsiteX504" fmla="*/ 2189944 w 3332855"/>
                <a:gd name="connsiteY504" fmla="*/ 394998 h 422296"/>
                <a:gd name="connsiteX505" fmla="*/ 2174387 w 3332855"/>
                <a:gd name="connsiteY505" fmla="*/ 403233 h 422296"/>
                <a:gd name="connsiteX506" fmla="*/ 2170727 w 3332855"/>
                <a:gd name="connsiteY506" fmla="*/ 401098 h 422296"/>
                <a:gd name="connsiteX507" fmla="*/ 2179267 w 3332855"/>
                <a:gd name="connsiteY507" fmla="*/ 378222 h 422296"/>
                <a:gd name="connsiteX508" fmla="*/ 2171948 w 3332855"/>
                <a:gd name="connsiteY508" fmla="*/ 379137 h 422296"/>
                <a:gd name="connsiteX509" fmla="*/ 2172558 w 3332855"/>
                <a:gd name="connsiteY509" fmla="*/ 916 h 422296"/>
                <a:gd name="connsiteX510" fmla="*/ 2186589 w 3332855"/>
                <a:gd name="connsiteY510" fmla="*/ 1 h 422296"/>
                <a:gd name="connsiteX511" fmla="*/ 2339096 w 3332855"/>
                <a:gd name="connsiteY511" fmla="*/ 1 h 422296"/>
                <a:gd name="connsiteX512" fmla="*/ 2357397 w 3332855"/>
                <a:gd name="connsiteY512" fmla="*/ 15862 h 422296"/>
                <a:gd name="connsiteX513" fmla="*/ 2384544 w 3332855"/>
                <a:gd name="connsiteY513" fmla="*/ 161050 h 422296"/>
                <a:gd name="connsiteX514" fmla="*/ 2392779 w 3332855"/>
                <a:gd name="connsiteY514" fmla="*/ 183010 h 422296"/>
                <a:gd name="connsiteX515" fmla="*/ 2397965 w 3332855"/>
                <a:gd name="connsiteY515" fmla="*/ 158914 h 422296"/>
                <a:gd name="connsiteX516" fmla="*/ 2415960 w 3332855"/>
                <a:gd name="connsiteY516" fmla="*/ 71985 h 422296"/>
                <a:gd name="connsiteX517" fmla="*/ 2423585 w 3332855"/>
                <a:gd name="connsiteY517" fmla="*/ 11896 h 422296"/>
                <a:gd name="connsiteX518" fmla="*/ 2433955 w 3332855"/>
                <a:gd name="connsiteY518" fmla="*/ 1221 h 422296"/>
                <a:gd name="connsiteX519" fmla="*/ 2607205 w 3332855"/>
                <a:gd name="connsiteY519" fmla="*/ 1831 h 422296"/>
                <a:gd name="connsiteX520" fmla="*/ 2872846 w 3332855"/>
                <a:gd name="connsiteY520" fmla="*/ 1822 h 422296"/>
                <a:gd name="connsiteX521" fmla="*/ 2871931 w 3332855"/>
                <a:gd name="connsiteY521" fmla="*/ 405969 h 422296"/>
                <a:gd name="connsiteX522" fmla="*/ 2755719 w 3332855"/>
                <a:gd name="connsiteY522" fmla="*/ 402310 h 422296"/>
                <a:gd name="connsiteX523" fmla="*/ 2753279 w 3332855"/>
                <a:gd name="connsiteY523" fmla="*/ 381568 h 422296"/>
                <a:gd name="connsiteX524" fmla="*/ 2732843 w 3332855"/>
                <a:gd name="connsiteY524" fmla="*/ 358691 h 422296"/>
                <a:gd name="connsiteX525" fmla="*/ 2734063 w 3332855"/>
                <a:gd name="connsiteY525" fmla="*/ 71061 h 422296"/>
                <a:gd name="connsiteX526" fmla="*/ 2734064 w 3332855"/>
                <a:gd name="connsiteY526" fmla="*/ 11888 h 422296"/>
                <a:gd name="connsiteX527" fmla="*/ 2744434 w 3332855"/>
                <a:gd name="connsiteY527" fmla="*/ 1212 h 422296"/>
                <a:gd name="connsiteX528" fmla="*/ 2800252 w 3332855"/>
                <a:gd name="connsiteY528" fmla="*/ 2736 h 422296"/>
                <a:gd name="connsiteX529" fmla="*/ 2842039 w 3332855"/>
                <a:gd name="connsiteY529" fmla="*/ 1517 h 422296"/>
                <a:gd name="connsiteX530" fmla="*/ 2872846 w 3332855"/>
                <a:gd name="connsiteY530" fmla="*/ 1822 h 422296"/>
                <a:gd name="connsiteX531" fmla="*/ 3177792 w 3332855"/>
                <a:gd name="connsiteY531" fmla="*/ 230 h 422296"/>
                <a:gd name="connsiteX532" fmla="*/ 3283442 w 3332855"/>
                <a:gd name="connsiteY532" fmla="*/ 28902 h 422296"/>
                <a:gd name="connsiteX533" fmla="*/ 3324924 w 3332855"/>
                <a:gd name="connsiteY533" fmla="*/ 85939 h 422296"/>
                <a:gd name="connsiteX534" fmla="*/ 3332855 w 3332855"/>
                <a:gd name="connsiteY534" fmla="*/ 184459 h 422296"/>
                <a:gd name="connsiteX535" fmla="*/ 3287711 w 3332855"/>
                <a:gd name="connsiteY535" fmla="*/ 184765 h 422296"/>
                <a:gd name="connsiteX536" fmla="*/ 3287102 w 3332855"/>
                <a:gd name="connsiteY536" fmla="*/ 174089 h 422296"/>
                <a:gd name="connsiteX537" fmla="*/ 3277951 w 3332855"/>
                <a:gd name="connsiteY537" fmla="*/ 133217 h 422296"/>
                <a:gd name="connsiteX538" fmla="*/ 3273681 w 3332855"/>
                <a:gd name="connsiteY538" fmla="*/ 123762 h 422296"/>
                <a:gd name="connsiteX539" fmla="*/ 3263615 w 3332855"/>
                <a:gd name="connsiteY539" fmla="*/ 107901 h 422296"/>
                <a:gd name="connsiteX540" fmla="*/ 3253855 w 3332855"/>
                <a:gd name="connsiteY540" fmla="*/ 92650 h 422296"/>
                <a:gd name="connsiteX541" fmla="*/ 3256600 w 3332855"/>
                <a:gd name="connsiteY541" fmla="*/ 88990 h 422296"/>
                <a:gd name="connsiteX542" fmla="*/ 3220304 w 3332855"/>
                <a:gd name="connsiteY542" fmla="*/ 83499 h 422296"/>
                <a:gd name="connsiteX543" fmla="*/ 3222133 w 3332855"/>
                <a:gd name="connsiteY543" fmla="*/ 66114 h 422296"/>
                <a:gd name="connsiteX544" fmla="*/ 3210848 w 3332855"/>
                <a:gd name="connsiteY544" fmla="*/ 132302 h 422296"/>
                <a:gd name="connsiteX545" fmla="*/ 3217863 w 3332855"/>
                <a:gd name="connsiteY545" fmla="*/ 130472 h 422296"/>
                <a:gd name="connsiteX546" fmla="*/ 3237079 w 3332855"/>
                <a:gd name="connsiteY546" fmla="*/ 129862 h 422296"/>
                <a:gd name="connsiteX547" fmla="*/ 3240129 w 3332855"/>
                <a:gd name="connsiteY547" fmla="*/ 149689 h 422296"/>
                <a:gd name="connsiteX548" fmla="*/ 3240421 w 3332855"/>
                <a:gd name="connsiteY548" fmla="*/ 156719 h 422296"/>
                <a:gd name="connsiteX549" fmla="*/ 3231589 w 3332855"/>
                <a:gd name="connsiteY549" fmla="*/ 168294 h 422296"/>
                <a:gd name="connsiteX550" fmla="*/ 3206883 w 3332855"/>
                <a:gd name="connsiteY550" fmla="*/ 183850 h 422296"/>
                <a:gd name="connsiteX551" fmla="*/ 3192851 w 3332855"/>
                <a:gd name="connsiteY551" fmla="*/ 183240 h 422296"/>
                <a:gd name="connsiteX552" fmla="*/ 3192547 w 3332855"/>
                <a:gd name="connsiteY552" fmla="*/ 128947 h 422296"/>
                <a:gd name="connsiteX553" fmla="*/ 3184616 w 3332855"/>
                <a:gd name="connsiteY553" fmla="*/ 63978 h 422296"/>
                <a:gd name="connsiteX554" fmla="*/ 3171500 w 3332855"/>
                <a:gd name="connsiteY554" fmla="*/ 50253 h 422296"/>
                <a:gd name="connsiteX555" fmla="*/ 3173330 w 3332855"/>
                <a:gd name="connsiteY555" fmla="*/ 36832 h 422296"/>
                <a:gd name="connsiteX556" fmla="*/ 3136424 w 3332855"/>
                <a:gd name="connsiteY556" fmla="*/ 36832 h 422296"/>
                <a:gd name="connsiteX557" fmla="*/ 3136119 w 3332855"/>
                <a:gd name="connsiteY557" fmla="*/ 54828 h 422296"/>
                <a:gd name="connsiteX558" fmla="*/ 3155640 w 3332855"/>
                <a:gd name="connsiteY558" fmla="*/ 41407 h 422296"/>
                <a:gd name="connsiteX559" fmla="*/ 3144355 w 3332855"/>
                <a:gd name="connsiteY559" fmla="*/ 56964 h 422296"/>
                <a:gd name="connsiteX560" fmla="*/ 3138864 w 3332855"/>
                <a:gd name="connsiteY560" fmla="*/ 62453 h 422296"/>
                <a:gd name="connsiteX561" fmla="*/ 3128188 w 3332855"/>
                <a:gd name="connsiteY561" fmla="*/ 94785 h 422296"/>
                <a:gd name="connsiteX562" fmla="*/ 3137948 w 3332855"/>
                <a:gd name="connsiteY562" fmla="*/ 91735 h 422296"/>
                <a:gd name="connsiteX563" fmla="*/ 3123918 w 3332855"/>
                <a:gd name="connsiteY563" fmla="*/ 108206 h 422296"/>
                <a:gd name="connsiteX564" fmla="*/ 3102262 w 3332855"/>
                <a:gd name="connsiteY564" fmla="*/ 99055 h 422296"/>
                <a:gd name="connsiteX565" fmla="*/ 3137949 w 3332855"/>
                <a:gd name="connsiteY565" fmla="*/ 122846 h 422296"/>
                <a:gd name="connsiteX566" fmla="*/ 3137949 w 3332855"/>
                <a:gd name="connsiteY566" fmla="*/ 219536 h 422296"/>
                <a:gd name="connsiteX567" fmla="*/ 3139168 w 3332855"/>
                <a:gd name="connsiteY567" fmla="*/ 329038 h 422296"/>
                <a:gd name="connsiteX568" fmla="*/ 3166620 w 3332855"/>
                <a:gd name="connsiteY568" fmla="*/ 353745 h 422296"/>
                <a:gd name="connsiteX569" fmla="*/ 3189802 w 3332855"/>
                <a:gd name="connsiteY569" fmla="*/ 332698 h 422296"/>
                <a:gd name="connsiteX570" fmla="*/ 3191936 w 3332855"/>
                <a:gd name="connsiteY570" fmla="*/ 272000 h 422296"/>
                <a:gd name="connsiteX571" fmla="*/ 3191327 w 3332855"/>
                <a:gd name="connsiteY571" fmla="*/ 253394 h 422296"/>
                <a:gd name="connsiteX572" fmla="*/ 3330414 w 3332855"/>
                <a:gd name="connsiteY572" fmla="*/ 253394 h 422296"/>
                <a:gd name="connsiteX573" fmla="*/ 3327974 w 3332855"/>
                <a:gd name="connsiteY573" fmla="*/ 312567 h 422296"/>
                <a:gd name="connsiteX574" fmla="*/ 3260565 w 3332855"/>
                <a:gd name="connsiteY574" fmla="*/ 404377 h 422296"/>
                <a:gd name="connsiteX575" fmla="*/ 3065660 w 3332855"/>
                <a:gd name="connsiteY575" fmla="*/ 404987 h 422296"/>
                <a:gd name="connsiteX576" fmla="*/ 3002522 w 3332855"/>
                <a:gd name="connsiteY576" fmla="*/ 325377 h 422296"/>
                <a:gd name="connsiteX577" fmla="*/ 2998556 w 3332855"/>
                <a:gd name="connsiteY577" fmla="*/ 177749 h 422296"/>
                <a:gd name="connsiteX578" fmla="*/ 2999166 w 3332855"/>
                <a:gd name="connsiteY578" fmla="*/ 118271 h 422296"/>
                <a:gd name="connsiteX579" fmla="*/ 3069625 w 3332855"/>
                <a:gd name="connsiteY579" fmla="*/ 17311 h 422296"/>
                <a:gd name="connsiteX580" fmla="*/ 3177792 w 3332855"/>
                <a:gd name="connsiteY580" fmla="*/ 230 h 42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</a:cxnLst>
              <a:rect l="l" t="t" r="r" b="b"/>
              <a:pathLst>
                <a:path w="3332855" h="422296">
                  <a:moveTo>
                    <a:pt x="453073" y="336758"/>
                  </a:moveTo>
                  <a:cubicBezTo>
                    <a:pt x="452158" y="336147"/>
                    <a:pt x="447278" y="339808"/>
                    <a:pt x="444228" y="341333"/>
                  </a:cubicBezTo>
                  <a:cubicBezTo>
                    <a:pt x="448499" y="348653"/>
                    <a:pt x="452463" y="355974"/>
                    <a:pt x="457649" y="364819"/>
                  </a:cubicBezTo>
                  <a:cubicBezTo>
                    <a:pt x="464664" y="361464"/>
                    <a:pt x="468934" y="359329"/>
                    <a:pt x="472900" y="357194"/>
                  </a:cubicBezTo>
                  <a:cubicBezTo>
                    <a:pt x="466494" y="350484"/>
                    <a:pt x="460089" y="343163"/>
                    <a:pt x="453073" y="336758"/>
                  </a:cubicBezTo>
                  <a:close/>
                  <a:moveTo>
                    <a:pt x="671160" y="321507"/>
                  </a:moveTo>
                  <a:cubicBezTo>
                    <a:pt x="658655" y="317542"/>
                    <a:pt x="652249" y="320287"/>
                    <a:pt x="649199" y="333098"/>
                  </a:cubicBezTo>
                  <a:cubicBezTo>
                    <a:pt x="648590" y="335538"/>
                    <a:pt x="644318" y="337062"/>
                    <a:pt x="641573" y="338588"/>
                  </a:cubicBezTo>
                  <a:cubicBezTo>
                    <a:pt x="647979" y="346823"/>
                    <a:pt x="654385" y="355363"/>
                    <a:pt x="660485" y="363599"/>
                  </a:cubicBezTo>
                  <a:cubicBezTo>
                    <a:pt x="669634" y="355059"/>
                    <a:pt x="676650" y="348348"/>
                    <a:pt x="683970" y="341333"/>
                  </a:cubicBezTo>
                  <a:cubicBezTo>
                    <a:pt x="685495" y="344688"/>
                    <a:pt x="685191" y="346214"/>
                    <a:pt x="684886" y="347433"/>
                  </a:cubicBezTo>
                  <a:cubicBezTo>
                    <a:pt x="683971" y="352008"/>
                    <a:pt x="682750" y="356279"/>
                    <a:pt x="682751" y="360549"/>
                  </a:cubicBezTo>
                  <a:cubicBezTo>
                    <a:pt x="682751" y="361464"/>
                    <a:pt x="688851" y="363905"/>
                    <a:pt x="690071" y="362989"/>
                  </a:cubicBezTo>
                  <a:cubicBezTo>
                    <a:pt x="694646" y="360244"/>
                    <a:pt x="700136" y="356584"/>
                    <a:pt x="701356" y="352008"/>
                  </a:cubicBezTo>
                  <a:cubicBezTo>
                    <a:pt x="703492" y="344078"/>
                    <a:pt x="702577" y="335538"/>
                    <a:pt x="702881" y="326997"/>
                  </a:cubicBezTo>
                  <a:cubicBezTo>
                    <a:pt x="693121" y="325472"/>
                    <a:pt x="681531" y="324862"/>
                    <a:pt x="671160" y="321507"/>
                  </a:cubicBezTo>
                  <a:close/>
                  <a:moveTo>
                    <a:pt x="922854" y="313869"/>
                  </a:moveTo>
                  <a:cubicBezTo>
                    <a:pt x="918278" y="324545"/>
                    <a:pt x="910957" y="334610"/>
                    <a:pt x="910043" y="345286"/>
                  </a:cubicBezTo>
                  <a:cubicBezTo>
                    <a:pt x="909127" y="354741"/>
                    <a:pt x="915228" y="364502"/>
                    <a:pt x="918279" y="374263"/>
                  </a:cubicBezTo>
                  <a:cubicBezTo>
                    <a:pt x="919803" y="375178"/>
                    <a:pt x="921328" y="375787"/>
                    <a:pt x="922854" y="376702"/>
                  </a:cubicBezTo>
                  <a:cubicBezTo>
                    <a:pt x="920413" y="357181"/>
                    <a:pt x="930783" y="355656"/>
                    <a:pt x="942069" y="359926"/>
                  </a:cubicBezTo>
                  <a:cubicBezTo>
                    <a:pt x="952441" y="363892"/>
                    <a:pt x="953660" y="357181"/>
                    <a:pt x="957320" y="350776"/>
                  </a:cubicBezTo>
                  <a:cubicBezTo>
                    <a:pt x="951525" y="348335"/>
                    <a:pt x="946645" y="346201"/>
                    <a:pt x="940240" y="343150"/>
                  </a:cubicBezTo>
                  <a:cubicBezTo>
                    <a:pt x="944205" y="336135"/>
                    <a:pt x="947560" y="330340"/>
                    <a:pt x="952441" y="322409"/>
                  </a:cubicBezTo>
                  <a:cubicBezTo>
                    <a:pt x="942069" y="319359"/>
                    <a:pt x="932920" y="316920"/>
                    <a:pt x="922854" y="313869"/>
                  </a:cubicBezTo>
                  <a:close/>
                  <a:moveTo>
                    <a:pt x="1186223" y="343028"/>
                  </a:moveTo>
                  <a:cubicBezTo>
                    <a:pt x="1174266" y="345332"/>
                    <a:pt x="1161951" y="347876"/>
                    <a:pt x="1146705" y="351084"/>
                  </a:cubicBezTo>
                  <a:cubicBezTo>
                    <a:pt x="1148989" y="355266"/>
                    <a:pt x="1150138" y="360467"/>
                    <a:pt x="1153498" y="363929"/>
                  </a:cubicBezTo>
                  <a:cubicBezTo>
                    <a:pt x="1161773" y="372402"/>
                    <a:pt x="1170798" y="369209"/>
                    <a:pt x="1178078" y="362251"/>
                  </a:cubicBezTo>
                  <a:cubicBezTo>
                    <a:pt x="1183091" y="357333"/>
                    <a:pt x="1186602" y="350564"/>
                    <a:pt x="1190835" y="344871"/>
                  </a:cubicBezTo>
                  <a:cubicBezTo>
                    <a:pt x="1189158" y="343918"/>
                    <a:pt x="1187722" y="343323"/>
                    <a:pt x="1186223" y="343028"/>
                  </a:cubicBezTo>
                  <a:close/>
                  <a:moveTo>
                    <a:pt x="725758" y="239152"/>
                  </a:moveTo>
                  <a:cubicBezTo>
                    <a:pt x="723318" y="239763"/>
                    <a:pt x="719048" y="240982"/>
                    <a:pt x="719353" y="241288"/>
                  </a:cubicBezTo>
                  <a:cubicBezTo>
                    <a:pt x="720267" y="248303"/>
                    <a:pt x="721794" y="255318"/>
                    <a:pt x="723012" y="262334"/>
                  </a:cubicBezTo>
                  <a:cubicBezTo>
                    <a:pt x="726063" y="261724"/>
                    <a:pt x="728809" y="260809"/>
                    <a:pt x="731858" y="260198"/>
                  </a:cubicBezTo>
                  <a:cubicBezTo>
                    <a:pt x="729723" y="253183"/>
                    <a:pt x="727893" y="246168"/>
                    <a:pt x="725758" y="239152"/>
                  </a:cubicBezTo>
                  <a:close/>
                  <a:moveTo>
                    <a:pt x="197650" y="159355"/>
                  </a:moveTo>
                  <a:cubicBezTo>
                    <a:pt x="196735" y="158746"/>
                    <a:pt x="189109" y="162406"/>
                    <a:pt x="189109" y="164540"/>
                  </a:cubicBezTo>
                  <a:cubicBezTo>
                    <a:pt x="188195" y="178877"/>
                    <a:pt x="188499" y="192907"/>
                    <a:pt x="188195" y="206938"/>
                  </a:cubicBezTo>
                  <a:cubicBezTo>
                    <a:pt x="188195" y="213343"/>
                    <a:pt x="187890" y="219443"/>
                    <a:pt x="187584" y="227679"/>
                  </a:cubicBezTo>
                  <a:cubicBezTo>
                    <a:pt x="190635" y="225849"/>
                    <a:pt x="197039" y="222798"/>
                    <a:pt x="196735" y="221883"/>
                  </a:cubicBezTo>
                  <a:cubicBezTo>
                    <a:pt x="191854" y="203278"/>
                    <a:pt x="196735" y="187111"/>
                    <a:pt x="207715" y="171556"/>
                  </a:cubicBezTo>
                  <a:cubicBezTo>
                    <a:pt x="208325" y="170335"/>
                    <a:pt x="201920" y="162710"/>
                    <a:pt x="197650" y="159355"/>
                  </a:cubicBezTo>
                  <a:close/>
                  <a:moveTo>
                    <a:pt x="970400" y="254264"/>
                  </a:moveTo>
                  <a:cubicBezTo>
                    <a:pt x="958242" y="261024"/>
                    <a:pt x="945087" y="268245"/>
                    <a:pt x="932279" y="275213"/>
                  </a:cubicBezTo>
                  <a:cubicBezTo>
                    <a:pt x="932348" y="276768"/>
                    <a:pt x="932763" y="278066"/>
                    <a:pt x="932832" y="279619"/>
                  </a:cubicBezTo>
                  <a:cubicBezTo>
                    <a:pt x="940044" y="278885"/>
                    <a:pt x="946909" y="278405"/>
                    <a:pt x="953774" y="277924"/>
                  </a:cubicBezTo>
                  <a:cubicBezTo>
                    <a:pt x="956389" y="282960"/>
                    <a:pt x="959515" y="288691"/>
                    <a:pt x="962338" y="294375"/>
                  </a:cubicBezTo>
                  <a:cubicBezTo>
                    <a:pt x="964540" y="294098"/>
                    <a:pt x="966490" y="293475"/>
                    <a:pt x="968136" y="292804"/>
                  </a:cubicBezTo>
                  <a:cubicBezTo>
                    <a:pt x="963674" y="279766"/>
                    <a:pt x="987196" y="271371"/>
                    <a:pt x="970400" y="254264"/>
                  </a:cubicBezTo>
                  <a:close/>
                  <a:moveTo>
                    <a:pt x="1371353" y="309287"/>
                  </a:moveTo>
                  <a:cubicBezTo>
                    <a:pt x="1366779" y="319963"/>
                    <a:pt x="1359458" y="330028"/>
                    <a:pt x="1358543" y="340704"/>
                  </a:cubicBezTo>
                  <a:cubicBezTo>
                    <a:pt x="1357628" y="350159"/>
                    <a:pt x="1363729" y="359920"/>
                    <a:pt x="1366779" y="369680"/>
                  </a:cubicBezTo>
                  <a:cubicBezTo>
                    <a:pt x="1368304" y="370595"/>
                    <a:pt x="1369829" y="371205"/>
                    <a:pt x="1371353" y="372120"/>
                  </a:cubicBezTo>
                  <a:cubicBezTo>
                    <a:pt x="1368914" y="352599"/>
                    <a:pt x="1379284" y="351074"/>
                    <a:pt x="1390570" y="355344"/>
                  </a:cubicBezTo>
                  <a:cubicBezTo>
                    <a:pt x="1400941" y="359309"/>
                    <a:pt x="1402161" y="352904"/>
                    <a:pt x="1405821" y="345889"/>
                  </a:cubicBezTo>
                  <a:cubicBezTo>
                    <a:pt x="1400026" y="343449"/>
                    <a:pt x="1395145" y="341313"/>
                    <a:pt x="1388740" y="338263"/>
                  </a:cubicBezTo>
                  <a:cubicBezTo>
                    <a:pt x="1392705" y="331248"/>
                    <a:pt x="1396060" y="325452"/>
                    <a:pt x="1400941" y="317522"/>
                  </a:cubicBezTo>
                  <a:cubicBezTo>
                    <a:pt x="1390875" y="314777"/>
                    <a:pt x="1381725" y="312337"/>
                    <a:pt x="1371353" y="309287"/>
                  </a:cubicBezTo>
                  <a:close/>
                  <a:moveTo>
                    <a:pt x="735518" y="194925"/>
                  </a:moveTo>
                  <a:cubicBezTo>
                    <a:pt x="725452" y="194010"/>
                    <a:pt x="714166" y="190655"/>
                    <a:pt x="705017" y="193400"/>
                  </a:cubicBezTo>
                  <a:cubicBezTo>
                    <a:pt x="700136" y="194620"/>
                    <a:pt x="696781" y="206820"/>
                    <a:pt x="695866" y="214447"/>
                  </a:cubicBezTo>
                  <a:cubicBezTo>
                    <a:pt x="694342" y="228477"/>
                    <a:pt x="689156" y="235493"/>
                    <a:pt x="674515" y="232442"/>
                  </a:cubicBezTo>
                  <a:cubicBezTo>
                    <a:pt x="664450" y="230307"/>
                    <a:pt x="659570" y="233357"/>
                    <a:pt x="658045" y="244033"/>
                  </a:cubicBezTo>
                  <a:cubicBezTo>
                    <a:pt x="656824" y="251964"/>
                    <a:pt x="663230" y="277890"/>
                    <a:pt x="670245" y="281550"/>
                  </a:cubicBezTo>
                  <a:cubicBezTo>
                    <a:pt x="672380" y="282769"/>
                    <a:pt x="676649" y="280329"/>
                    <a:pt x="679701" y="278805"/>
                  </a:cubicBezTo>
                  <a:cubicBezTo>
                    <a:pt x="682750" y="277280"/>
                    <a:pt x="684886" y="274840"/>
                    <a:pt x="687631" y="272704"/>
                  </a:cubicBezTo>
                  <a:cubicBezTo>
                    <a:pt x="688241" y="273619"/>
                    <a:pt x="689156" y="274229"/>
                    <a:pt x="689766" y="275144"/>
                  </a:cubicBezTo>
                  <a:cubicBezTo>
                    <a:pt x="686716" y="281245"/>
                    <a:pt x="683361" y="287040"/>
                    <a:pt x="680310" y="293141"/>
                  </a:cubicBezTo>
                  <a:cubicBezTo>
                    <a:pt x="680921" y="293751"/>
                    <a:pt x="681835" y="294360"/>
                    <a:pt x="682750" y="294970"/>
                  </a:cubicBezTo>
                  <a:cubicBezTo>
                    <a:pt x="685496" y="293141"/>
                    <a:pt x="688241" y="291615"/>
                    <a:pt x="690986" y="289785"/>
                  </a:cubicBezTo>
                  <a:cubicBezTo>
                    <a:pt x="693121" y="294056"/>
                    <a:pt x="695562" y="298326"/>
                    <a:pt x="698307" y="303816"/>
                  </a:cubicBezTo>
                  <a:cubicBezTo>
                    <a:pt x="706847" y="289480"/>
                    <a:pt x="714167" y="277280"/>
                    <a:pt x="719353" y="268740"/>
                  </a:cubicBezTo>
                  <a:cubicBezTo>
                    <a:pt x="713252" y="252268"/>
                    <a:pt x="708372" y="238542"/>
                    <a:pt x="703186" y="224512"/>
                  </a:cubicBezTo>
                  <a:cubicBezTo>
                    <a:pt x="708372" y="221157"/>
                    <a:pt x="714472" y="217801"/>
                    <a:pt x="720268" y="214141"/>
                  </a:cubicBezTo>
                  <a:cubicBezTo>
                    <a:pt x="725758" y="209566"/>
                    <a:pt x="730943" y="204991"/>
                    <a:pt x="736434" y="200416"/>
                  </a:cubicBezTo>
                  <a:cubicBezTo>
                    <a:pt x="736129" y="198586"/>
                    <a:pt x="735824" y="196755"/>
                    <a:pt x="735518" y="194925"/>
                  </a:cubicBezTo>
                  <a:close/>
                  <a:moveTo>
                    <a:pt x="1145935" y="246359"/>
                  </a:moveTo>
                  <a:cubicBezTo>
                    <a:pt x="1143921" y="246005"/>
                    <a:pt x="1142329" y="246634"/>
                    <a:pt x="1140994" y="247788"/>
                  </a:cubicBezTo>
                  <a:cubicBezTo>
                    <a:pt x="1138324" y="250098"/>
                    <a:pt x="1136674" y="254514"/>
                    <a:pt x="1134708" y="257391"/>
                  </a:cubicBezTo>
                  <a:cubicBezTo>
                    <a:pt x="1138984" y="268805"/>
                    <a:pt x="1142839" y="279203"/>
                    <a:pt x="1147659" y="292591"/>
                  </a:cubicBezTo>
                  <a:cubicBezTo>
                    <a:pt x="1152422" y="284205"/>
                    <a:pt x="1155222" y="279472"/>
                    <a:pt x="1157663" y="274979"/>
                  </a:cubicBezTo>
                  <a:cubicBezTo>
                    <a:pt x="1178504" y="284377"/>
                    <a:pt x="1183103" y="281554"/>
                    <a:pt x="1186036" y="258815"/>
                  </a:cubicBezTo>
                  <a:cubicBezTo>
                    <a:pt x="1174318" y="261477"/>
                    <a:pt x="1162600" y="264140"/>
                    <a:pt x="1148552" y="267585"/>
                  </a:cubicBezTo>
                  <a:cubicBezTo>
                    <a:pt x="1150686" y="259922"/>
                    <a:pt x="1152230" y="255252"/>
                    <a:pt x="1153414" y="250824"/>
                  </a:cubicBezTo>
                  <a:cubicBezTo>
                    <a:pt x="1150386" y="248050"/>
                    <a:pt x="1147949" y="246713"/>
                    <a:pt x="1145935" y="246359"/>
                  </a:cubicBezTo>
                  <a:close/>
                  <a:moveTo>
                    <a:pt x="162883" y="68160"/>
                  </a:moveTo>
                  <a:cubicBezTo>
                    <a:pt x="156759" y="67488"/>
                    <a:pt x="149381" y="67927"/>
                    <a:pt x="140612" y="69375"/>
                  </a:cubicBezTo>
                  <a:cubicBezTo>
                    <a:pt x="140307" y="101097"/>
                    <a:pt x="140002" y="131904"/>
                    <a:pt x="140307" y="162710"/>
                  </a:cubicBezTo>
                  <a:cubicBezTo>
                    <a:pt x="140307" y="166065"/>
                    <a:pt x="142442" y="171251"/>
                    <a:pt x="145187" y="172471"/>
                  </a:cubicBezTo>
                  <a:cubicBezTo>
                    <a:pt x="161049" y="180096"/>
                    <a:pt x="184839" y="167286"/>
                    <a:pt x="186669" y="149290"/>
                  </a:cubicBezTo>
                  <a:cubicBezTo>
                    <a:pt x="187890" y="135259"/>
                    <a:pt x="187584" y="120923"/>
                    <a:pt x="187890" y="106892"/>
                  </a:cubicBezTo>
                  <a:cubicBezTo>
                    <a:pt x="188347" y="82186"/>
                    <a:pt x="181256" y="70176"/>
                    <a:pt x="162883" y="68160"/>
                  </a:cubicBezTo>
                  <a:close/>
                  <a:moveTo>
                    <a:pt x="2042658" y="322709"/>
                  </a:moveTo>
                  <a:cubicBezTo>
                    <a:pt x="2042658" y="337960"/>
                    <a:pt x="2042353" y="348025"/>
                    <a:pt x="2042353" y="360531"/>
                  </a:cubicBezTo>
                  <a:cubicBezTo>
                    <a:pt x="2028627" y="353820"/>
                    <a:pt x="2014901" y="349246"/>
                    <a:pt x="2020391" y="332774"/>
                  </a:cubicBezTo>
                  <a:cubicBezTo>
                    <a:pt x="2021917" y="328199"/>
                    <a:pt x="2032896" y="326979"/>
                    <a:pt x="2042658" y="322709"/>
                  </a:cubicBezTo>
                  <a:close/>
                  <a:moveTo>
                    <a:pt x="1620552" y="251943"/>
                  </a:moveTo>
                  <a:cubicBezTo>
                    <a:pt x="1609267" y="256519"/>
                    <a:pt x="1597675" y="261399"/>
                    <a:pt x="1583341" y="267500"/>
                  </a:cubicBezTo>
                  <a:cubicBezTo>
                    <a:pt x="1586391" y="271160"/>
                    <a:pt x="1588526" y="276040"/>
                    <a:pt x="1592491" y="278785"/>
                  </a:cubicBezTo>
                  <a:cubicBezTo>
                    <a:pt x="1602251" y="285495"/>
                    <a:pt x="1610487" y="280615"/>
                    <a:pt x="1616283" y="272380"/>
                  </a:cubicBezTo>
                  <a:cubicBezTo>
                    <a:pt x="1620247" y="266585"/>
                    <a:pt x="1622383" y="259569"/>
                    <a:pt x="1625738" y="253164"/>
                  </a:cubicBezTo>
                  <a:cubicBezTo>
                    <a:pt x="1623908" y="252858"/>
                    <a:pt x="1622383" y="252249"/>
                    <a:pt x="1620552" y="251943"/>
                  </a:cubicBezTo>
                  <a:close/>
                  <a:moveTo>
                    <a:pt x="610156" y="98540"/>
                  </a:moveTo>
                  <a:cubicBezTo>
                    <a:pt x="608937" y="98540"/>
                    <a:pt x="607717" y="98539"/>
                    <a:pt x="606497" y="98540"/>
                  </a:cubicBezTo>
                  <a:cubicBezTo>
                    <a:pt x="601616" y="123552"/>
                    <a:pt x="597041" y="148563"/>
                    <a:pt x="592161" y="173574"/>
                  </a:cubicBezTo>
                  <a:cubicBezTo>
                    <a:pt x="584230" y="156798"/>
                    <a:pt x="584230" y="156798"/>
                    <a:pt x="555864" y="173269"/>
                  </a:cubicBezTo>
                  <a:cubicBezTo>
                    <a:pt x="558914" y="180589"/>
                    <a:pt x="561050" y="188215"/>
                    <a:pt x="565014" y="194620"/>
                  </a:cubicBezTo>
                  <a:cubicBezTo>
                    <a:pt x="574165" y="209261"/>
                    <a:pt x="569284" y="224207"/>
                    <a:pt x="551289" y="229087"/>
                  </a:cubicBezTo>
                  <a:cubicBezTo>
                    <a:pt x="550068" y="224512"/>
                    <a:pt x="549763" y="218411"/>
                    <a:pt x="546714" y="215362"/>
                  </a:cubicBezTo>
                  <a:cubicBezTo>
                    <a:pt x="542749" y="211396"/>
                    <a:pt x="536343" y="208651"/>
                    <a:pt x="530852" y="207431"/>
                  </a:cubicBezTo>
                  <a:cubicBezTo>
                    <a:pt x="528107" y="206820"/>
                    <a:pt x="521702" y="210481"/>
                    <a:pt x="521703" y="212007"/>
                  </a:cubicBezTo>
                  <a:cubicBezTo>
                    <a:pt x="521703" y="216887"/>
                    <a:pt x="523228" y="222072"/>
                    <a:pt x="525667" y="226342"/>
                  </a:cubicBezTo>
                  <a:cubicBezTo>
                    <a:pt x="529937" y="234272"/>
                    <a:pt x="536648" y="240982"/>
                    <a:pt x="540003" y="248913"/>
                  </a:cubicBezTo>
                  <a:cubicBezTo>
                    <a:pt x="543968" y="258064"/>
                    <a:pt x="545188" y="258979"/>
                    <a:pt x="553119" y="253794"/>
                  </a:cubicBezTo>
                  <a:cubicBezTo>
                    <a:pt x="558304" y="250438"/>
                    <a:pt x="564100" y="247998"/>
                    <a:pt x="569590" y="245252"/>
                  </a:cubicBezTo>
                  <a:cubicBezTo>
                    <a:pt x="570504" y="246168"/>
                    <a:pt x="571115" y="246778"/>
                    <a:pt x="571724" y="247693"/>
                  </a:cubicBezTo>
                  <a:cubicBezTo>
                    <a:pt x="575081" y="239763"/>
                    <a:pt x="578436" y="232137"/>
                    <a:pt x="581790" y="224207"/>
                  </a:cubicBezTo>
                  <a:cubicBezTo>
                    <a:pt x="582400" y="224207"/>
                    <a:pt x="583315" y="224512"/>
                    <a:pt x="584230" y="224817"/>
                  </a:cubicBezTo>
                  <a:cubicBezTo>
                    <a:pt x="583010" y="236408"/>
                    <a:pt x="582096" y="248303"/>
                    <a:pt x="580569" y="262334"/>
                  </a:cubicBezTo>
                  <a:cubicBezTo>
                    <a:pt x="598870" y="262028"/>
                    <a:pt x="614122" y="262028"/>
                    <a:pt x="630593" y="262334"/>
                  </a:cubicBezTo>
                  <a:cubicBezTo>
                    <a:pt x="623578" y="206211"/>
                    <a:pt x="616868" y="152223"/>
                    <a:pt x="610156" y="98540"/>
                  </a:cubicBezTo>
                  <a:close/>
                  <a:moveTo>
                    <a:pt x="249808" y="32773"/>
                  </a:moveTo>
                  <a:cubicBezTo>
                    <a:pt x="240353" y="66020"/>
                    <a:pt x="242487" y="69375"/>
                    <a:pt x="271769" y="63580"/>
                  </a:cubicBezTo>
                  <a:cubicBezTo>
                    <a:pt x="264144" y="52904"/>
                    <a:pt x="257738" y="43753"/>
                    <a:pt x="249808" y="32773"/>
                  </a:cubicBezTo>
                  <a:close/>
                  <a:moveTo>
                    <a:pt x="224797" y="7152"/>
                  </a:moveTo>
                  <a:cubicBezTo>
                    <a:pt x="231202" y="8982"/>
                    <a:pt x="236082" y="14472"/>
                    <a:pt x="241572" y="18437"/>
                  </a:cubicBezTo>
                  <a:cubicBezTo>
                    <a:pt x="241572" y="20573"/>
                    <a:pt x="241267" y="22403"/>
                    <a:pt x="241268" y="24233"/>
                  </a:cubicBezTo>
                  <a:cubicBezTo>
                    <a:pt x="245842" y="21793"/>
                    <a:pt x="250113" y="19352"/>
                    <a:pt x="258043" y="14778"/>
                  </a:cubicBezTo>
                  <a:cubicBezTo>
                    <a:pt x="265669" y="19963"/>
                    <a:pt x="276649" y="26978"/>
                    <a:pt x="287630" y="34298"/>
                  </a:cubicBezTo>
                  <a:cubicBezTo>
                    <a:pt x="287019" y="35519"/>
                    <a:pt x="286104" y="36738"/>
                    <a:pt x="285494" y="37958"/>
                  </a:cubicBezTo>
                  <a:cubicBezTo>
                    <a:pt x="280919" y="35519"/>
                    <a:pt x="276345" y="32773"/>
                    <a:pt x="267193" y="27588"/>
                  </a:cubicBezTo>
                  <a:cubicBezTo>
                    <a:pt x="269024" y="36738"/>
                    <a:pt x="268414" y="45584"/>
                    <a:pt x="271158" y="46499"/>
                  </a:cubicBezTo>
                  <a:cubicBezTo>
                    <a:pt x="277259" y="48940"/>
                    <a:pt x="284885" y="47719"/>
                    <a:pt x="294950" y="48024"/>
                  </a:cubicBezTo>
                  <a:cubicBezTo>
                    <a:pt x="296170" y="52295"/>
                    <a:pt x="300440" y="60225"/>
                    <a:pt x="300746" y="68155"/>
                  </a:cubicBezTo>
                  <a:cubicBezTo>
                    <a:pt x="301660" y="105673"/>
                    <a:pt x="302270" y="143190"/>
                    <a:pt x="299525" y="180401"/>
                  </a:cubicBezTo>
                  <a:cubicBezTo>
                    <a:pt x="298610" y="203278"/>
                    <a:pt x="284579" y="219139"/>
                    <a:pt x="263228" y="227069"/>
                  </a:cubicBezTo>
                  <a:cubicBezTo>
                    <a:pt x="241268" y="235304"/>
                    <a:pt x="219611" y="240490"/>
                    <a:pt x="195210" y="237744"/>
                  </a:cubicBezTo>
                  <a:cubicBezTo>
                    <a:pt x="177519" y="235610"/>
                    <a:pt x="159219" y="240185"/>
                    <a:pt x="138782" y="242015"/>
                  </a:cubicBezTo>
                  <a:cubicBezTo>
                    <a:pt x="138782" y="288988"/>
                    <a:pt x="138477" y="336570"/>
                    <a:pt x="138172" y="387508"/>
                  </a:cubicBezTo>
                  <a:cubicBezTo>
                    <a:pt x="122617" y="366462"/>
                    <a:pt x="107975" y="349380"/>
                    <a:pt x="119871" y="324064"/>
                  </a:cubicBezTo>
                  <a:cubicBezTo>
                    <a:pt x="123226" y="317049"/>
                    <a:pt x="108890" y="298748"/>
                    <a:pt x="101265" y="300578"/>
                  </a:cubicBezTo>
                  <a:cubicBezTo>
                    <a:pt x="97910" y="301188"/>
                    <a:pt x="94555" y="308814"/>
                    <a:pt x="94249" y="313693"/>
                  </a:cubicBezTo>
                  <a:cubicBezTo>
                    <a:pt x="93335" y="322235"/>
                    <a:pt x="94859" y="331079"/>
                    <a:pt x="91809" y="339925"/>
                  </a:cubicBezTo>
                  <a:cubicBezTo>
                    <a:pt x="96385" y="346331"/>
                    <a:pt x="100959" y="352431"/>
                    <a:pt x="103705" y="356091"/>
                  </a:cubicBezTo>
                  <a:cubicBezTo>
                    <a:pt x="95165" y="368292"/>
                    <a:pt x="88455" y="378357"/>
                    <a:pt x="82659" y="386593"/>
                  </a:cubicBezTo>
                  <a:cubicBezTo>
                    <a:pt x="89674" y="387508"/>
                    <a:pt x="96689" y="388118"/>
                    <a:pt x="103400" y="388728"/>
                  </a:cubicBezTo>
                  <a:cubicBezTo>
                    <a:pt x="103095" y="390253"/>
                    <a:pt x="103095" y="391473"/>
                    <a:pt x="102790" y="392998"/>
                  </a:cubicBezTo>
                  <a:cubicBezTo>
                    <a:pt x="79914" y="390558"/>
                    <a:pt x="60393" y="413739"/>
                    <a:pt x="35077" y="400624"/>
                  </a:cubicBezTo>
                  <a:cubicBezTo>
                    <a:pt x="36602" y="399098"/>
                    <a:pt x="38126" y="396048"/>
                    <a:pt x="39652" y="396048"/>
                  </a:cubicBezTo>
                  <a:cubicBezTo>
                    <a:pt x="53378" y="396963"/>
                    <a:pt x="53072" y="387812"/>
                    <a:pt x="51547" y="378968"/>
                  </a:cubicBezTo>
                  <a:cubicBezTo>
                    <a:pt x="50023" y="370426"/>
                    <a:pt x="49717" y="363411"/>
                    <a:pt x="58563" y="358531"/>
                  </a:cubicBezTo>
                  <a:cubicBezTo>
                    <a:pt x="60393" y="357311"/>
                    <a:pt x="61308" y="351821"/>
                    <a:pt x="60698" y="348771"/>
                  </a:cubicBezTo>
                  <a:cubicBezTo>
                    <a:pt x="59478" y="340840"/>
                    <a:pt x="60088" y="335045"/>
                    <a:pt x="71984" y="334740"/>
                  </a:cubicBezTo>
                  <a:cubicBezTo>
                    <a:pt x="69543" y="340230"/>
                    <a:pt x="67409" y="344195"/>
                    <a:pt x="65273" y="348770"/>
                  </a:cubicBezTo>
                  <a:cubicBezTo>
                    <a:pt x="73204" y="346636"/>
                    <a:pt x="79915" y="344806"/>
                    <a:pt x="87539" y="342975"/>
                  </a:cubicBezTo>
                  <a:cubicBezTo>
                    <a:pt x="61613" y="330164"/>
                    <a:pt x="69543" y="301798"/>
                    <a:pt x="61308" y="279837"/>
                  </a:cubicBezTo>
                  <a:cubicBezTo>
                    <a:pt x="50938" y="281972"/>
                    <a:pt x="44227" y="294783"/>
                    <a:pt x="32941" y="285937"/>
                  </a:cubicBezTo>
                  <a:cubicBezTo>
                    <a:pt x="32637" y="285632"/>
                    <a:pt x="18606" y="286852"/>
                    <a:pt x="21351" y="299968"/>
                  </a:cubicBezTo>
                  <a:cubicBezTo>
                    <a:pt x="24401" y="316134"/>
                    <a:pt x="23791" y="333215"/>
                    <a:pt x="10065" y="346331"/>
                  </a:cubicBezTo>
                  <a:cubicBezTo>
                    <a:pt x="8845" y="347550"/>
                    <a:pt x="8845" y="352736"/>
                    <a:pt x="10065" y="353956"/>
                  </a:cubicBezTo>
                  <a:cubicBezTo>
                    <a:pt x="12200" y="356091"/>
                    <a:pt x="16165" y="357922"/>
                    <a:pt x="18911" y="357311"/>
                  </a:cubicBezTo>
                  <a:cubicBezTo>
                    <a:pt x="24096" y="356091"/>
                    <a:pt x="28671" y="353346"/>
                    <a:pt x="36907" y="352736"/>
                  </a:cubicBezTo>
                  <a:cubicBezTo>
                    <a:pt x="34771" y="356701"/>
                    <a:pt x="33552" y="363411"/>
                    <a:pt x="30501" y="364326"/>
                  </a:cubicBezTo>
                  <a:cubicBezTo>
                    <a:pt x="17080" y="367987"/>
                    <a:pt x="19826" y="375307"/>
                    <a:pt x="25011" y="383238"/>
                  </a:cubicBezTo>
                  <a:cubicBezTo>
                    <a:pt x="17995" y="390863"/>
                    <a:pt x="11285" y="397879"/>
                    <a:pt x="4879" y="404894"/>
                  </a:cubicBezTo>
                  <a:cubicBezTo>
                    <a:pt x="3355" y="404284"/>
                    <a:pt x="1525" y="403369"/>
                    <a:pt x="0" y="402454"/>
                  </a:cubicBezTo>
                  <a:cubicBezTo>
                    <a:pt x="609" y="268856"/>
                    <a:pt x="915" y="135259"/>
                    <a:pt x="1220" y="136"/>
                  </a:cubicBezTo>
                  <a:cubicBezTo>
                    <a:pt x="26537" y="136"/>
                    <a:pt x="50938" y="-168"/>
                    <a:pt x="75034" y="136"/>
                  </a:cubicBezTo>
                  <a:cubicBezTo>
                    <a:pt x="113466" y="747"/>
                    <a:pt x="152203" y="1051"/>
                    <a:pt x="190635" y="2272"/>
                  </a:cubicBezTo>
                  <a:cubicBezTo>
                    <a:pt x="202225" y="2577"/>
                    <a:pt x="213815" y="4102"/>
                    <a:pt x="224797" y="7152"/>
                  </a:cubicBezTo>
                  <a:close/>
                  <a:moveTo>
                    <a:pt x="1183590" y="114519"/>
                  </a:moveTo>
                  <a:cubicBezTo>
                    <a:pt x="1182034" y="114522"/>
                    <a:pt x="1180719" y="114884"/>
                    <a:pt x="1179165" y="114889"/>
                  </a:cubicBezTo>
                  <a:cubicBezTo>
                    <a:pt x="1179601" y="122125"/>
                    <a:pt x="1179798" y="129005"/>
                    <a:pt x="1179994" y="135883"/>
                  </a:cubicBezTo>
                  <a:cubicBezTo>
                    <a:pt x="1174858" y="138288"/>
                    <a:pt x="1169002" y="141175"/>
                    <a:pt x="1163206" y="143762"/>
                  </a:cubicBezTo>
                  <a:cubicBezTo>
                    <a:pt x="1163391" y="145974"/>
                    <a:pt x="1163934" y="147947"/>
                    <a:pt x="1164538" y="149620"/>
                  </a:cubicBezTo>
                  <a:cubicBezTo>
                    <a:pt x="1177746" y="145699"/>
                    <a:pt x="1185166" y="169547"/>
                    <a:pt x="1202951" y="153470"/>
                  </a:cubicBezTo>
                  <a:cubicBezTo>
                    <a:pt x="1196698" y="141044"/>
                    <a:pt x="1190024" y="127602"/>
                    <a:pt x="1183590" y="114519"/>
                  </a:cubicBezTo>
                  <a:close/>
                  <a:moveTo>
                    <a:pt x="2187503" y="252859"/>
                  </a:moveTo>
                  <a:cubicBezTo>
                    <a:pt x="2185673" y="266586"/>
                    <a:pt x="2180488" y="277871"/>
                    <a:pt x="2195434" y="282751"/>
                  </a:cubicBezTo>
                  <a:cubicBezTo>
                    <a:pt x="2192689" y="292207"/>
                    <a:pt x="2190249" y="301052"/>
                    <a:pt x="2187808" y="309898"/>
                  </a:cubicBezTo>
                  <a:cubicBezTo>
                    <a:pt x="2190249" y="310507"/>
                    <a:pt x="2192689" y="311423"/>
                    <a:pt x="2195129" y="312338"/>
                  </a:cubicBezTo>
                  <a:cubicBezTo>
                    <a:pt x="2200009" y="302273"/>
                    <a:pt x="2207329" y="292817"/>
                    <a:pt x="2209465" y="282141"/>
                  </a:cubicBezTo>
                  <a:cubicBezTo>
                    <a:pt x="2212820" y="266890"/>
                    <a:pt x="2198179" y="262316"/>
                    <a:pt x="2187503" y="252859"/>
                  </a:cubicBezTo>
                  <a:close/>
                  <a:moveTo>
                    <a:pt x="1619943" y="166234"/>
                  </a:moveTo>
                  <a:cubicBezTo>
                    <a:pt x="1608961" y="171114"/>
                    <a:pt x="1598287" y="175994"/>
                    <a:pt x="1584865" y="182095"/>
                  </a:cubicBezTo>
                  <a:cubicBezTo>
                    <a:pt x="1585475" y="174165"/>
                    <a:pt x="1586086" y="169284"/>
                    <a:pt x="1586390" y="164709"/>
                  </a:cubicBezTo>
                  <a:cubicBezTo>
                    <a:pt x="1572360" y="156169"/>
                    <a:pt x="1572055" y="168369"/>
                    <a:pt x="1569309" y="174775"/>
                  </a:cubicBezTo>
                  <a:cubicBezTo>
                    <a:pt x="1575714" y="185145"/>
                    <a:pt x="1581510" y="194600"/>
                    <a:pt x="1588830" y="206801"/>
                  </a:cubicBezTo>
                  <a:cubicBezTo>
                    <a:pt x="1591881" y="197651"/>
                    <a:pt x="1593711" y="192466"/>
                    <a:pt x="1595236" y="187585"/>
                  </a:cubicBezTo>
                  <a:cubicBezTo>
                    <a:pt x="1617503" y="192770"/>
                    <a:pt x="1621467" y="189110"/>
                    <a:pt x="1619943" y="166234"/>
                  </a:cubicBezTo>
                  <a:close/>
                  <a:moveTo>
                    <a:pt x="2779815" y="321785"/>
                  </a:moveTo>
                  <a:cubicBezTo>
                    <a:pt x="2777376" y="319649"/>
                    <a:pt x="2769445" y="319040"/>
                    <a:pt x="2767614" y="321174"/>
                  </a:cubicBezTo>
                  <a:cubicBezTo>
                    <a:pt x="2765175" y="323615"/>
                    <a:pt x="2764565" y="330631"/>
                    <a:pt x="2766395" y="333986"/>
                  </a:cubicBezTo>
                  <a:cubicBezTo>
                    <a:pt x="2770360" y="341001"/>
                    <a:pt x="2775545" y="347406"/>
                    <a:pt x="2781341" y="352591"/>
                  </a:cubicBezTo>
                  <a:cubicBezTo>
                    <a:pt x="2784696" y="355642"/>
                    <a:pt x="2791101" y="358997"/>
                    <a:pt x="2795067" y="357777"/>
                  </a:cubicBezTo>
                  <a:cubicBezTo>
                    <a:pt x="2802691" y="355642"/>
                    <a:pt x="2809707" y="350456"/>
                    <a:pt x="2814282" y="347711"/>
                  </a:cubicBezTo>
                  <a:cubicBezTo>
                    <a:pt x="2817333" y="335205"/>
                    <a:pt x="2807572" y="323919"/>
                    <a:pt x="2799031" y="327275"/>
                  </a:cubicBezTo>
                  <a:cubicBezTo>
                    <a:pt x="2789576" y="331240"/>
                    <a:pt x="2785611" y="327275"/>
                    <a:pt x="2779815" y="321785"/>
                  </a:cubicBezTo>
                  <a:close/>
                  <a:moveTo>
                    <a:pt x="650757" y="2255"/>
                  </a:moveTo>
                  <a:cubicBezTo>
                    <a:pt x="660294" y="4614"/>
                    <a:pt x="660179" y="14737"/>
                    <a:pt x="661094" y="25031"/>
                  </a:cubicBezTo>
                  <a:cubicBezTo>
                    <a:pt x="675735" y="21676"/>
                    <a:pt x="689766" y="18320"/>
                    <a:pt x="706541" y="14356"/>
                  </a:cubicBezTo>
                  <a:cubicBezTo>
                    <a:pt x="710202" y="31742"/>
                    <a:pt x="714167" y="49433"/>
                    <a:pt x="719048" y="72613"/>
                  </a:cubicBezTo>
                  <a:cubicBezTo>
                    <a:pt x="706237" y="60413"/>
                    <a:pt x="697392" y="58888"/>
                    <a:pt x="690071" y="72308"/>
                  </a:cubicBezTo>
                  <a:cubicBezTo>
                    <a:pt x="701051" y="82374"/>
                    <a:pt x="727893" y="77189"/>
                    <a:pt x="723318" y="104336"/>
                  </a:cubicBezTo>
                  <a:cubicBezTo>
                    <a:pt x="713557" y="104945"/>
                    <a:pt x="701357" y="104640"/>
                    <a:pt x="704407" y="123246"/>
                  </a:cubicBezTo>
                  <a:cubicBezTo>
                    <a:pt x="710202" y="120806"/>
                    <a:pt x="714472" y="118976"/>
                    <a:pt x="722097" y="115621"/>
                  </a:cubicBezTo>
                  <a:cubicBezTo>
                    <a:pt x="723928" y="118671"/>
                    <a:pt x="728809" y="123856"/>
                    <a:pt x="730028" y="129652"/>
                  </a:cubicBezTo>
                  <a:cubicBezTo>
                    <a:pt x="735213" y="152833"/>
                    <a:pt x="739483" y="176319"/>
                    <a:pt x="744059" y="199806"/>
                  </a:cubicBezTo>
                  <a:cubicBezTo>
                    <a:pt x="747413" y="217192"/>
                    <a:pt x="744059" y="219936"/>
                    <a:pt x="726063" y="214447"/>
                  </a:cubicBezTo>
                  <a:cubicBezTo>
                    <a:pt x="724233" y="213836"/>
                    <a:pt x="722403" y="214141"/>
                    <a:pt x="720573" y="214141"/>
                  </a:cubicBezTo>
                  <a:cubicBezTo>
                    <a:pt x="718437" y="227562"/>
                    <a:pt x="720878" y="235797"/>
                    <a:pt x="737958" y="230917"/>
                  </a:cubicBezTo>
                  <a:cubicBezTo>
                    <a:pt x="741313" y="230002"/>
                    <a:pt x="750159" y="234578"/>
                    <a:pt x="750769" y="237933"/>
                  </a:cubicBezTo>
                  <a:cubicBezTo>
                    <a:pt x="762360" y="292836"/>
                    <a:pt x="773035" y="348043"/>
                    <a:pt x="784321" y="405081"/>
                  </a:cubicBezTo>
                  <a:cubicBezTo>
                    <a:pt x="736128" y="405081"/>
                    <a:pt x="689766" y="405081"/>
                    <a:pt x="639439" y="403862"/>
                  </a:cubicBezTo>
                  <a:cubicBezTo>
                    <a:pt x="640048" y="381290"/>
                    <a:pt x="640963" y="359633"/>
                    <a:pt x="641573" y="337978"/>
                  </a:cubicBezTo>
                  <a:cubicBezTo>
                    <a:pt x="640354" y="333098"/>
                    <a:pt x="639133" y="328217"/>
                    <a:pt x="636999" y="319677"/>
                  </a:cubicBezTo>
                  <a:cubicBezTo>
                    <a:pt x="630898" y="322727"/>
                    <a:pt x="624187" y="327607"/>
                    <a:pt x="616562" y="329743"/>
                  </a:cubicBezTo>
                  <a:cubicBezTo>
                    <a:pt x="609547" y="331573"/>
                    <a:pt x="601616" y="331267"/>
                    <a:pt x="593991" y="330658"/>
                  </a:cubicBezTo>
                  <a:cubicBezTo>
                    <a:pt x="585145" y="330352"/>
                    <a:pt x="581181" y="333402"/>
                    <a:pt x="580570" y="342553"/>
                  </a:cubicBezTo>
                  <a:cubicBezTo>
                    <a:pt x="579351" y="358414"/>
                    <a:pt x="577521" y="373970"/>
                    <a:pt x="574775" y="389526"/>
                  </a:cubicBezTo>
                  <a:cubicBezTo>
                    <a:pt x="573555" y="394406"/>
                    <a:pt x="569590" y="401116"/>
                    <a:pt x="565320" y="402641"/>
                  </a:cubicBezTo>
                  <a:cubicBezTo>
                    <a:pt x="560744" y="404166"/>
                    <a:pt x="553119" y="401726"/>
                    <a:pt x="549153" y="398371"/>
                  </a:cubicBezTo>
                  <a:cubicBezTo>
                    <a:pt x="539088" y="390136"/>
                    <a:pt x="530548" y="380070"/>
                    <a:pt x="519567" y="369090"/>
                  </a:cubicBezTo>
                  <a:cubicBezTo>
                    <a:pt x="516212" y="370309"/>
                    <a:pt x="509196" y="372749"/>
                    <a:pt x="500656" y="376105"/>
                  </a:cubicBezTo>
                  <a:cubicBezTo>
                    <a:pt x="504317" y="384950"/>
                    <a:pt x="507672" y="393491"/>
                    <a:pt x="511942" y="403556"/>
                  </a:cubicBezTo>
                  <a:cubicBezTo>
                    <a:pt x="486320" y="403556"/>
                    <a:pt x="459174" y="403556"/>
                    <a:pt x="427147" y="403556"/>
                  </a:cubicBezTo>
                  <a:cubicBezTo>
                    <a:pt x="434772" y="373970"/>
                    <a:pt x="442398" y="346518"/>
                    <a:pt x="448499" y="319067"/>
                  </a:cubicBezTo>
                  <a:cubicBezTo>
                    <a:pt x="450938" y="309001"/>
                    <a:pt x="448498" y="298326"/>
                    <a:pt x="450329" y="288260"/>
                  </a:cubicBezTo>
                  <a:cubicBezTo>
                    <a:pt x="466494" y="196755"/>
                    <a:pt x="483270" y="105251"/>
                    <a:pt x="499436" y="13746"/>
                  </a:cubicBezTo>
                  <a:cubicBezTo>
                    <a:pt x="501571" y="3070"/>
                    <a:pt x="505536" y="-285"/>
                    <a:pt x="516211" y="20"/>
                  </a:cubicBezTo>
                  <a:cubicBezTo>
                    <a:pt x="540613" y="935"/>
                    <a:pt x="565014" y="935"/>
                    <a:pt x="589416" y="325"/>
                  </a:cubicBezTo>
                  <a:cubicBezTo>
                    <a:pt x="600396" y="19"/>
                    <a:pt x="604667" y="5815"/>
                    <a:pt x="609242" y="14661"/>
                  </a:cubicBezTo>
                  <a:cubicBezTo>
                    <a:pt x="615647" y="26556"/>
                    <a:pt x="625102" y="36927"/>
                    <a:pt x="633032" y="48212"/>
                  </a:cubicBezTo>
                  <a:cubicBezTo>
                    <a:pt x="635169" y="47603"/>
                    <a:pt x="637303" y="47297"/>
                    <a:pt x="639438" y="46687"/>
                  </a:cubicBezTo>
                  <a:cubicBezTo>
                    <a:pt x="644014" y="36012"/>
                    <a:pt x="648284" y="25336"/>
                    <a:pt x="652249" y="16490"/>
                  </a:cubicBezTo>
                  <a:cubicBezTo>
                    <a:pt x="646759" y="11305"/>
                    <a:pt x="643099" y="7950"/>
                    <a:pt x="637608" y="2765"/>
                  </a:cubicBezTo>
                  <a:cubicBezTo>
                    <a:pt x="643327" y="1545"/>
                    <a:pt x="647578" y="1468"/>
                    <a:pt x="650757" y="2255"/>
                  </a:cubicBezTo>
                  <a:close/>
                  <a:moveTo>
                    <a:pt x="941154" y="34779"/>
                  </a:moveTo>
                  <a:cubicBezTo>
                    <a:pt x="933224" y="38743"/>
                    <a:pt x="926818" y="42099"/>
                    <a:pt x="915838" y="47589"/>
                  </a:cubicBezTo>
                  <a:cubicBezTo>
                    <a:pt x="926818" y="51859"/>
                    <a:pt x="927733" y="66805"/>
                    <a:pt x="941459" y="56740"/>
                  </a:cubicBezTo>
                  <a:cubicBezTo>
                    <a:pt x="953660" y="47894"/>
                    <a:pt x="941154" y="42709"/>
                    <a:pt x="941154" y="34779"/>
                  </a:cubicBezTo>
                  <a:close/>
                  <a:moveTo>
                    <a:pt x="1172179" y="67270"/>
                  </a:moveTo>
                  <a:cubicBezTo>
                    <a:pt x="1167458" y="69136"/>
                    <a:pt x="1162020" y="71483"/>
                    <a:pt x="1155866" y="74310"/>
                  </a:cubicBezTo>
                  <a:cubicBezTo>
                    <a:pt x="1151901" y="91249"/>
                    <a:pt x="1147701" y="109385"/>
                    <a:pt x="1144098" y="127639"/>
                  </a:cubicBezTo>
                  <a:cubicBezTo>
                    <a:pt x="1145536" y="128233"/>
                    <a:pt x="1146732" y="128470"/>
                    <a:pt x="1148229" y="128765"/>
                  </a:cubicBezTo>
                  <a:cubicBezTo>
                    <a:pt x="1155442" y="118996"/>
                    <a:pt x="1161396" y="107735"/>
                    <a:pt x="1170349" y="100176"/>
                  </a:cubicBezTo>
                  <a:cubicBezTo>
                    <a:pt x="1178526" y="93395"/>
                    <a:pt x="1180975" y="92012"/>
                    <a:pt x="1177183" y="82870"/>
                  </a:cubicBezTo>
                  <a:cubicBezTo>
                    <a:pt x="1174837" y="77432"/>
                    <a:pt x="1173565" y="71274"/>
                    <a:pt x="1172179" y="67270"/>
                  </a:cubicBezTo>
                  <a:close/>
                  <a:moveTo>
                    <a:pt x="1179187" y="47925"/>
                  </a:moveTo>
                  <a:cubicBezTo>
                    <a:pt x="1177636" y="49484"/>
                    <a:pt x="1176026" y="51343"/>
                    <a:pt x="1174474" y="52902"/>
                  </a:cubicBezTo>
                  <a:cubicBezTo>
                    <a:pt x="1178266" y="62045"/>
                    <a:pt x="1182298" y="71546"/>
                    <a:pt x="1186090" y="80689"/>
                  </a:cubicBezTo>
                  <a:cubicBezTo>
                    <a:pt x="1188602" y="80562"/>
                    <a:pt x="1191114" y="80436"/>
                    <a:pt x="1193626" y="80310"/>
                  </a:cubicBezTo>
                  <a:cubicBezTo>
                    <a:pt x="1196539" y="73424"/>
                    <a:pt x="1203871" y="63056"/>
                    <a:pt x="1201591" y="60431"/>
                  </a:cubicBezTo>
                  <a:cubicBezTo>
                    <a:pt x="1196611" y="54162"/>
                    <a:pt x="1186794" y="51914"/>
                    <a:pt x="1179187" y="47925"/>
                  </a:cubicBezTo>
                  <a:close/>
                  <a:moveTo>
                    <a:pt x="1616282" y="98520"/>
                  </a:moveTo>
                  <a:cubicBezTo>
                    <a:pt x="1614757" y="98826"/>
                    <a:pt x="1613536" y="99435"/>
                    <a:pt x="1612013" y="99741"/>
                  </a:cubicBezTo>
                  <a:cubicBezTo>
                    <a:pt x="1613843" y="106756"/>
                    <a:pt x="1615367" y="113466"/>
                    <a:pt x="1616891" y="120176"/>
                  </a:cubicBezTo>
                  <a:cubicBezTo>
                    <a:pt x="1612317" y="123532"/>
                    <a:pt x="1607131" y="127497"/>
                    <a:pt x="1601946" y="131157"/>
                  </a:cubicBezTo>
                  <a:cubicBezTo>
                    <a:pt x="1602557" y="132988"/>
                    <a:pt x="1603472" y="134818"/>
                    <a:pt x="1604081" y="136647"/>
                  </a:cubicBezTo>
                  <a:cubicBezTo>
                    <a:pt x="1616588" y="130242"/>
                    <a:pt x="1628483" y="152204"/>
                    <a:pt x="1642819" y="132987"/>
                  </a:cubicBezTo>
                  <a:cubicBezTo>
                    <a:pt x="1634278" y="122006"/>
                    <a:pt x="1625128" y="110111"/>
                    <a:pt x="1616282" y="98520"/>
                  </a:cubicBezTo>
                  <a:close/>
                  <a:moveTo>
                    <a:pt x="2234782" y="158915"/>
                  </a:moveTo>
                  <a:cubicBezTo>
                    <a:pt x="2230816" y="160439"/>
                    <a:pt x="2224715" y="161965"/>
                    <a:pt x="2218920" y="163794"/>
                  </a:cubicBezTo>
                  <a:cubicBezTo>
                    <a:pt x="2218920" y="172945"/>
                    <a:pt x="2234475" y="189416"/>
                    <a:pt x="2243321" y="189111"/>
                  </a:cubicBezTo>
                  <a:cubicBezTo>
                    <a:pt x="2245456" y="189111"/>
                    <a:pt x="2248812" y="187586"/>
                    <a:pt x="2249116" y="186061"/>
                  </a:cubicBezTo>
                  <a:cubicBezTo>
                    <a:pt x="2249422" y="183621"/>
                    <a:pt x="2248201" y="180570"/>
                    <a:pt x="2246982" y="178436"/>
                  </a:cubicBezTo>
                  <a:cubicBezTo>
                    <a:pt x="2243016" y="172030"/>
                    <a:pt x="2239051" y="165625"/>
                    <a:pt x="2234782" y="158915"/>
                  </a:cubicBezTo>
                  <a:close/>
                  <a:moveTo>
                    <a:pt x="1389655" y="30502"/>
                  </a:moveTo>
                  <a:cubicBezTo>
                    <a:pt x="1381725" y="34466"/>
                    <a:pt x="1375319" y="37822"/>
                    <a:pt x="1364339" y="43312"/>
                  </a:cubicBezTo>
                  <a:cubicBezTo>
                    <a:pt x="1375319" y="47583"/>
                    <a:pt x="1376235" y="62528"/>
                    <a:pt x="1389960" y="52463"/>
                  </a:cubicBezTo>
                  <a:cubicBezTo>
                    <a:pt x="1402160" y="43617"/>
                    <a:pt x="1389655" y="38432"/>
                    <a:pt x="1389655" y="30502"/>
                  </a:cubicBezTo>
                  <a:close/>
                  <a:moveTo>
                    <a:pt x="1221628" y="1"/>
                  </a:moveTo>
                  <a:lnTo>
                    <a:pt x="1221628" y="401022"/>
                  </a:lnTo>
                  <a:lnTo>
                    <a:pt x="1134110" y="401022"/>
                  </a:lnTo>
                  <a:lnTo>
                    <a:pt x="1044317" y="235833"/>
                  </a:lnTo>
                  <a:lnTo>
                    <a:pt x="1078525" y="241915"/>
                  </a:lnTo>
                  <a:cubicBezTo>
                    <a:pt x="1079061" y="240455"/>
                    <a:pt x="1079248" y="239249"/>
                    <a:pt x="1079480" y="237742"/>
                  </a:cubicBezTo>
                  <a:cubicBezTo>
                    <a:pt x="1069422" y="230937"/>
                    <a:pt x="1057925" y="225452"/>
                    <a:pt x="1050003" y="216818"/>
                  </a:cubicBezTo>
                  <a:cubicBezTo>
                    <a:pt x="1042892" y="208927"/>
                    <a:pt x="1041410" y="206537"/>
                    <a:pt x="1032432" y="210702"/>
                  </a:cubicBezTo>
                  <a:lnTo>
                    <a:pt x="1030952" y="211245"/>
                  </a:lnTo>
                  <a:lnTo>
                    <a:pt x="997542" y="149781"/>
                  </a:lnTo>
                  <a:lnTo>
                    <a:pt x="1006011" y="145824"/>
                  </a:lnTo>
                  <a:cubicBezTo>
                    <a:pt x="1005780" y="143319"/>
                    <a:pt x="1005551" y="140815"/>
                    <a:pt x="1005323" y="138310"/>
                  </a:cubicBezTo>
                  <a:cubicBezTo>
                    <a:pt x="998321" y="135683"/>
                    <a:pt x="987661" y="128785"/>
                    <a:pt x="985131" y="131170"/>
                  </a:cubicBezTo>
                  <a:cubicBezTo>
                    <a:pt x="979073" y="136406"/>
                    <a:pt x="977230" y="146307"/>
                    <a:pt x="973559" y="154071"/>
                  </a:cubicBezTo>
                  <a:cubicBezTo>
                    <a:pt x="975182" y="155557"/>
                    <a:pt x="977105" y="157089"/>
                    <a:pt x="978726" y="158575"/>
                  </a:cubicBezTo>
                  <a:lnTo>
                    <a:pt x="992161" y="152296"/>
                  </a:lnTo>
                  <a:lnTo>
                    <a:pt x="992891" y="162143"/>
                  </a:lnTo>
                  <a:lnTo>
                    <a:pt x="992890" y="189844"/>
                  </a:lnTo>
                  <a:lnTo>
                    <a:pt x="968414" y="172470"/>
                  </a:lnTo>
                  <a:cubicBezTo>
                    <a:pt x="961302" y="164580"/>
                    <a:pt x="959821" y="162189"/>
                    <a:pt x="950842" y="166354"/>
                  </a:cubicBezTo>
                  <a:cubicBezTo>
                    <a:pt x="945505" y="168923"/>
                    <a:pt x="939406" y="170449"/>
                    <a:pt x="935461" y="171998"/>
                  </a:cubicBezTo>
                  <a:cubicBezTo>
                    <a:pt x="937521" y="176637"/>
                    <a:pt x="940089" y="181974"/>
                    <a:pt x="943167" y="188007"/>
                  </a:cubicBezTo>
                  <a:lnTo>
                    <a:pt x="992891" y="196848"/>
                  </a:lnTo>
                  <a:lnTo>
                    <a:pt x="992890" y="260834"/>
                  </a:lnTo>
                  <a:lnTo>
                    <a:pt x="991845" y="260696"/>
                  </a:lnTo>
                  <a:cubicBezTo>
                    <a:pt x="985268" y="262640"/>
                    <a:pt x="987099" y="272992"/>
                    <a:pt x="983438" y="279397"/>
                  </a:cubicBezTo>
                  <a:lnTo>
                    <a:pt x="992891" y="279645"/>
                  </a:lnTo>
                  <a:lnTo>
                    <a:pt x="992890" y="401022"/>
                  </a:lnTo>
                  <a:lnTo>
                    <a:pt x="909950" y="401022"/>
                  </a:lnTo>
                  <a:lnTo>
                    <a:pt x="909950" y="1"/>
                  </a:lnTo>
                  <a:lnTo>
                    <a:pt x="1017531" y="1"/>
                  </a:lnTo>
                  <a:lnTo>
                    <a:pt x="1039920" y="41637"/>
                  </a:lnTo>
                  <a:lnTo>
                    <a:pt x="1018018" y="47895"/>
                  </a:lnTo>
                  <a:lnTo>
                    <a:pt x="1047003" y="54809"/>
                  </a:lnTo>
                  <a:lnTo>
                    <a:pt x="1078849" y="114029"/>
                  </a:lnTo>
                  <a:lnTo>
                    <a:pt x="1066219" y="116999"/>
                  </a:lnTo>
                  <a:cubicBezTo>
                    <a:pt x="1059342" y="132980"/>
                    <a:pt x="1052022" y="150097"/>
                    <a:pt x="1045271" y="167435"/>
                  </a:cubicBezTo>
                  <a:cubicBezTo>
                    <a:pt x="1046582" y="168272"/>
                    <a:pt x="1047718" y="168715"/>
                    <a:pt x="1049140" y="169268"/>
                  </a:cubicBezTo>
                  <a:cubicBezTo>
                    <a:pt x="1057956" y="160917"/>
                    <a:pt x="1065793" y="150875"/>
                    <a:pt x="1075936" y="145006"/>
                  </a:cubicBezTo>
                  <a:cubicBezTo>
                    <a:pt x="1085177" y="139766"/>
                    <a:pt x="1087830" y="138835"/>
                    <a:pt x="1085702" y="129169"/>
                  </a:cubicBezTo>
                  <a:lnTo>
                    <a:pt x="1085271" y="125971"/>
                  </a:lnTo>
                  <a:lnTo>
                    <a:pt x="1141017" y="229635"/>
                  </a:lnTo>
                  <a:cubicBezTo>
                    <a:pt x="1139853" y="222523"/>
                    <a:pt x="1139271" y="215811"/>
                    <a:pt x="1139271" y="209497"/>
                  </a:cubicBezTo>
                  <a:lnTo>
                    <a:pt x="1139271" y="1"/>
                  </a:lnTo>
                  <a:close/>
                  <a:moveTo>
                    <a:pt x="1602861" y="49108"/>
                  </a:moveTo>
                  <a:cubicBezTo>
                    <a:pt x="1598591" y="51853"/>
                    <a:pt x="1593711" y="55208"/>
                    <a:pt x="1588220" y="59173"/>
                  </a:cubicBezTo>
                  <a:cubicBezTo>
                    <a:pt x="1587611" y="76559"/>
                    <a:pt x="1587001" y="95165"/>
                    <a:pt x="1587001" y="113771"/>
                  </a:cubicBezTo>
                  <a:cubicBezTo>
                    <a:pt x="1588526" y="114076"/>
                    <a:pt x="1589746" y="114076"/>
                    <a:pt x="1591271" y="114076"/>
                  </a:cubicBezTo>
                  <a:cubicBezTo>
                    <a:pt x="1596456" y="103096"/>
                    <a:pt x="1600116" y="90895"/>
                    <a:pt x="1607436" y="81744"/>
                  </a:cubicBezTo>
                  <a:cubicBezTo>
                    <a:pt x="1614147" y="73509"/>
                    <a:pt x="1616282" y="71679"/>
                    <a:pt x="1610792" y="63443"/>
                  </a:cubicBezTo>
                  <a:cubicBezTo>
                    <a:pt x="1607437" y="58563"/>
                    <a:pt x="1604997" y="52768"/>
                    <a:pt x="1602861" y="49108"/>
                  </a:cubicBezTo>
                  <a:close/>
                  <a:moveTo>
                    <a:pt x="1509222" y="31417"/>
                  </a:moveTo>
                  <a:cubicBezTo>
                    <a:pt x="1494276" y="35382"/>
                    <a:pt x="1480550" y="39347"/>
                    <a:pt x="1466824" y="43312"/>
                  </a:cubicBezTo>
                  <a:cubicBezTo>
                    <a:pt x="1478110" y="47888"/>
                    <a:pt x="1489091" y="51243"/>
                    <a:pt x="1500071" y="51243"/>
                  </a:cubicBezTo>
                  <a:cubicBezTo>
                    <a:pt x="1510747" y="51548"/>
                    <a:pt x="1514407" y="44533"/>
                    <a:pt x="1509222" y="31417"/>
                  </a:cubicBezTo>
                  <a:close/>
                  <a:moveTo>
                    <a:pt x="1613232" y="32637"/>
                  </a:moveTo>
                  <a:cubicBezTo>
                    <a:pt x="1612012" y="34772"/>
                    <a:pt x="1610487" y="36602"/>
                    <a:pt x="1609573" y="38432"/>
                  </a:cubicBezTo>
                  <a:cubicBezTo>
                    <a:pt x="1615061" y="46668"/>
                    <a:pt x="1620857" y="55208"/>
                    <a:pt x="1626347" y="63443"/>
                  </a:cubicBezTo>
                  <a:cubicBezTo>
                    <a:pt x="1628789" y="62833"/>
                    <a:pt x="1631228" y="62224"/>
                    <a:pt x="1633668" y="61613"/>
                  </a:cubicBezTo>
                  <a:cubicBezTo>
                    <a:pt x="1635193" y="54293"/>
                    <a:pt x="1640378" y="42702"/>
                    <a:pt x="1637633" y="40568"/>
                  </a:cubicBezTo>
                  <a:cubicBezTo>
                    <a:pt x="1631532" y="35382"/>
                    <a:pt x="1621468" y="35077"/>
                    <a:pt x="1613232" y="32637"/>
                  </a:cubicBezTo>
                  <a:close/>
                  <a:moveTo>
                    <a:pt x="1601946" y="9456"/>
                  </a:moveTo>
                  <a:cubicBezTo>
                    <a:pt x="1600116" y="17386"/>
                    <a:pt x="1598896" y="23486"/>
                    <a:pt x="1596456" y="34162"/>
                  </a:cubicBezTo>
                  <a:cubicBezTo>
                    <a:pt x="1608046" y="28062"/>
                    <a:pt x="1615673" y="24096"/>
                    <a:pt x="1624822" y="19521"/>
                  </a:cubicBezTo>
                  <a:cubicBezTo>
                    <a:pt x="1655019" y="31111"/>
                    <a:pt x="1671490" y="54598"/>
                    <a:pt x="1671794" y="87844"/>
                  </a:cubicBezTo>
                  <a:cubicBezTo>
                    <a:pt x="1671490" y="172335"/>
                    <a:pt x="1670880" y="256519"/>
                    <a:pt x="1669354" y="340703"/>
                  </a:cubicBezTo>
                  <a:cubicBezTo>
                    <a:pt x="1668745" y="361750"/>
                    <a:pt x="1657154" y="378220"/>
                    <a:pt x="1637938" y="387676"/>
                  </a:cubicBezTo>
                  <a:cubicBezTo>
                    <a:pt x="1633668" y="389811"/>
                    <a:pt x="1627873" y="388591"/>
                    <a:pt x="1622992" y="389201"/>
                  </a:cubicBezTo>
                  <a:cubicBezTo>
                    <a:pt x="1618722" y="389811"/>
                    <a:pt x="1613231" y="389201"/>
                    <a:pt x="1610487" y="391641"/>
                  </a:cubicBezTo>
                  <a:cubicBezTo>
                    <a:pt x="1597372" y="404146"/>
                    <a:pt x="1580901" y="402926"/>
                    <a:pt x="1565039" y="402622"/>
                  </a:cubicBezTo>
                  <a:cubicBezTo>
                    <a:pt x="1547654" y="402622"/>
                    <a:pt x="1530267" y="399876"/>
                    <a:pt x="1513187" y="397742"/>
                  </a:cubicBezTo>
                  <a:cubicBezTo>
                    <a:pt x="1509221" y="397131"/>
                    <a:pt x="1505256" y="393471"/>
                    <a:pt x="1500377" y="390725"/>
                  </a:cubicBezTo>
                  <a:cubicBezTo>
                    <a:pt x="1496715" y="403842"/>
                    <a:pt x="1486650" y="404146"/>
                    <a:pt x="1472009" y="400791"/>
                  </a:cubicBezTo>
                  <a:cubicBezTo>
                    <a:pt x="1485734" y="391336"/>
                    <a:pt x="1497631" y="382796"/>
                    <a:pt x="1496716" y="366324"/>
                  </a:cubicBezTo>
                  <a:cubicBezTo>
                    <a:pt x="1496411" y="363580"/>
                    <a:pt x="1497326" y="360224"/>
                    <a:pt x="1496106" y="357784"/>
                  </a:cubicBezTo>
                  <a:cubicBezTo>
                    <a:pt x="1487565" y="340398"/>
                    <a:pt x="1489700" y="337043"/>
                    <a:pt x="1506477" y="336433"/>
                  </a:cubicBezTo>
                  <a:cubicBezTo>
                    <a:pt x="1510746" y="344668"/>
                    <a:pt x="1514712" y="351989"/>
                    <a:pt x="1518372" y="359309"/>
                  </a:cubicBezTo>
                  <a:cubicBezTo>
                    <a:pt x="1539418" y="355954"/>
                    <a:pt x="1548568" y="334603"/>
                    <a:pt x="1537283" y="317522"/>
                  </a:cubicBezTo>
                  <a:cubicBezTo>
                    <a:pt x="1534842" y="313862"/>
                    <a:pt x="1532708" y="309287"/>
                    <a:pt x="1532708" y="305017"/>
                  </a:cubicBezTo>
                  <a:cubicBezTo>
                    <a:pt x="1532708" y="235472"/>
                    <a:pt x="1533623" y="165929"/>
                    <a:pt x="1533317" y="96386"/>
                  </a:cubicBezTo>
                  <a:cubicBezTo>
                    <a:pt x="1533012" y="75339"/>
                    <a:pt x="1511662" y="61309"/>
                    <a:pt x="1492445" y="68628"/>
                  </a:cubicBezTo>
                  <a:cubicBezTo>
                    <a:pt x="1489701" y="69544"/>
                    <a:pt x="1487261" y="76255"/>
                    <a:pt x="1487260" y="80525"/>
                  </a:cubicBezTo>
                  <a:cubicBezTo>
                    <a:pt x="1486650" y="115602"/>
                    <a:pt x="1486955" y="150678"/>
                    <a:pt x="1486650" y="185755"/>
                  </a:cubicBezTo>
                  <a:cubicBezTo>
                    <a:pt x="1486650" y="191245"/>
                    <a:pt x="1485735" y="196736"/>
                    <a:pt x="1485125" y="202226"/>
                  </a:cubicBezTo>
                  <a:cubicBezTo>
                    <a:pt x="1485125" y="202226"/>
                    <a:pt x="1484821" y="202226"/>
                    <a:pt x="1484821" y="202226"/>
                  </a:cubicBezTo>
                  <a:cubicBezTo>
                    <a:pt x="1466824" y="195821"/>
                    <a:pt x="1471705" y="211071"/>
                    <a:pt x="1466824" y="219611"/>
                  </a:cubicBezTo>
                  <a:cubicBezTo>
                    <a:pt x="1485430" y="223882"/>
                    <a:pt x="1483295" y="211377"/>
                    <a:pt x="1484821" y="202226"/>
                  </a:cubicBezTo>
                  <a:cubicBezTo>
                    <a:pt x="1485125" y="236083"/>
                    <a:pt x="1486345" y="269634"/>
                    <a:pt x="1486040" y="303491"/>
                  </a:cubicBezTo>
                  <a:cubicBezTo>
                    <a:pt x="1485735" y="318742"/>
                    <a:pt x="1490616" y="334907"/>
                    <a:pt x="1479330" y="348938"/>
                  </a:cubicBezTo>
                  <a:cubicBezTo>
                    <a:pt x="1478415" y="349853"/>
                    <a:pt x="1482076" y="354124"/>
                    <a:pt x="1481465" y="355954"/>
                  </a:cubicBezTo>
                  <a:cubicBezTo>
                    <a:pt x="1480245" y="360224"/>
                    <a:pt x="1478415" y="365409"/>
                    <a:pt x="1475060" y="367545"/>
                  </a:cubicBezTo>
                  <a:cubicBezTo>
                    <a:pt x="1464689" y="374255"/>
                    <a:pt x="1453709" y="380051"/>
                    <a:pt x="1443033" y="388286"/>
                  </a:cubicBezTo>
                  <a:cubicBezTo>
                    <a:pt x="1455233" y="387370"/>
                    <a:pt x="1464385" y="387981"/>
                    <a:pt x="1464690" y="403842"/>
                  </a:cubicBezTo>
                  <a:cubicBezTo>
                    <a:pt x="1426562" y="403537"/>
                    <a:pt x="1388130" y="403537"/>
                    <a:pt x="1347258" y="403537"/>
                  </a:cubicBezTo>
                  <a:cubicBezTo>
                    <a:pt x="1347563" y="300746"/>
                    <a:pt x="1347868" y="199176"/>
                    <a:pt x="1348173" y="96080"/>
                  </a:cubicBezTo>
                  <a:cubicBezTo>
                    <a:pt x="1353967" y="95165"/>
                    <a:pt x="1359764" y="95471"/>
                    <a:pt x="1364339" y="93335"/>
                  </a:cubicBezTo>
                  <a:cubicBezTo>
                    <a:pt x="1368304" y="91505"/>
                    <a:pt x="1371658" y="86929"/>
                    <a:pt x="1373794" y="82965"/>
                  </a:cubicBezTo>
                  <a:cubicBezTo>
                    <a:pt x="1374710" y="81440"/>
                    <a:pt x="1371659" y="78085"/>
                    <a:pt x="1370439" y="75339"/>
                  </a:cubicBezTo>
                  <a:cubicBezTo>
                    <a:pt x="1367083" y="78389"/>
                    <a:pt x="1363729" y="81440"/>
                    <a:pt x="1360374" y="84185"/>
                  </a:cubicBezTo>
                  <a:cubicBezTo>
                    <a:pt x="1358544" y="85710"/>
                    <a:pt x="1356408" y="87235"/>
                    <a:pt x="1350918" y="91505"/>
                  </a:cubicBezTo>
                  <a:cubicBezTo>
                    <a:pt x="1345733" y="59784"/>
                    <a:pt x="1349394" y="31112"/>
                    <a:pt x="1347867" y="0"/>
                  </a:cubicBezTo>
                  <a:cubicBezTo>
                    <a:pt x="1433882" y="2440"/>
                    <a:pt x="1518371" y="-3660"/>
                    <a:pt x="1601946" y="9456"/>
                  </a:cubicBezTo>
                  <a:close/>
                  <a:moveTo>
                    <a:pt x="2453477" y="67104"/>
                  </a:moveTo>
                  <a:cubicBezTo>
                    <a:pt x="2446767" y="70459"/>
                    <a:pt x="2440057" y="73814"/>
                    <a:pt x="2433346" y="77170"/>
                  </a:cubicBezTo>
                  <a:cubicBezTo>
                    <a:pt x="2436549" y="90896"/>
                    <a:pt x="2439904" y="100580"/>
                    <a:pt x="2444060" y="106909"/>
                  </a:cubicBezTo>
                  <a:lnTo>
                    <a:pt x="2447826" y="109241"/>
                  </a:lnTo>
                  <a:lnTo>
                    <a:pt x="2447987" y="110112"/>
                  </a:lnTo>
                  <a:cubicBezTo>
                    <a:pt x="2451343" y="111942"/>
                    <a:pt x="2454393" y="113772"/>
                    <a:pt x="2459577" y="116518"/>
                  </a:cubicBezTo>
                  <a:lnTo>
                    <a:pt x="2447826" y="109241"/>
                  </a:lnTo>
                  <a:lnTo>
                    <a:pt x="2442802" y="82050"/>
                  </a:lnTo>
                  <a:cubicBezTo>
                    <a:pt x="2447072" y="78086"/>
                    <a:pt x="2451343" y="73814"/>
                    <a:pt x="2455612" y="69850"/>
                  </a:cubicBezTo>
                  <a:cubicBezTo>
                    <a:pt x="2455002" y="68935"/>
                    <a:pt x="2454087" y="68019"/>
                    <a:pt x="2453477" y="67104"/>
                  </a:cubicBezTo>
                  <a:close/>
                  <a:moveTo>
                    <a:pt x="2034118" y="916"/>
                  </a:moveTo>
                  <a:cubicBezTo>
                    <a:pt x="2034118" y="26842"/>
                    <a:pt x="2034118" y="51854"/>
                    <a:pt x="2034118" y="79305"/>
                  </a:cubicBezTo>
                  <a:cubicBezTo>
                    <a:pt x="2010936" y="79610"/>
                    <a:pt x="1988365" y="79611"/>
                    <a:pt x="1965794" y="79611"/>
                  </a:cubicBezTo>
                  <a:cubicBezTo>
                    <a:pt x="1936207" y="79611"/>
                    <a:pt x="1939868" y="75950"/>
                    <a:pt x="1939562" y="105231"/>
                  </a:cubicBezTo>
                  <a:cubicBezTo>
                    <a:pt x="1939259" y="123534"/>
                    <a:pt x="1939563" y="141529"/>
                    <a:pt x="1939563" y="161355"/>
                  </a:cubicBezTo>
                  <a:cubicBezTo>
                    <a:pt x="1925837" y="165015"/>
                    <a:pt x="1924313" y="152509"/>
                    <a:pt x="1924007" y="144884"/>
                  </a:cubicBezTo>
                  <a:cubicBezTo>
                    <a:pt x="1923701" y="128108"/>
                    <a:pt x="1915467" y="121398"/>
                    <a:pt x="1898690" y="119873"/>
                  </a:cubicBezTo>
                  <a:cubicBezTo>
                    <a:pt x="1902655" y="128718"/>
                    <a:pt x="1881914" y="138784"/>
                    <a:pt x="1901436" y="147020"/>
                  </a:cubicBezTo>
                  <a:cubicBezTo>
                    <a:pt x="1898080" y="160440"/>
                    <a:pt x="1901740" y="177826"/>
                    <a:pt x="1880084" y="182707"/>
                  </a:cubicBezTo>
                  <a:cubicBezTo>
                    <a:pt x="1881915" y="184537"/>
                    <a:pt x="1884050" y="186062"/>
                    <a:pt x="1885880" y="187586"/>
                  </a:cubicBezTo>
                  <a:cubicBezTo>
                    <a:pt x="1891370" y="182706"/>
                    <a:pt x="1897165" y="178131"/>
                    <a:pt x="1902655" y="173251"/>
                  </a:cubicBezTo>
                  <a:cubicBezTo>
                    <a:pt x="1915772" y="180571"/>
                    <a:pt x="1942614" y="176911"/>
                    <a:pt x="1956339" y="167455"/>
                  </a:cubicBezTo>
                  <a:cubicBezTo>
                    <a:pt x="1962744" y="163185"/>
                    <a:pt x="1971285" y="160135"/>
                    <a:pt x="1979215" y="159524"/>
                  </a:cubicBezTo>
                  <a:cubicBezTo>
                    <a:pt x="1993551" y="158305"/>
                    <a:pt x="2007582" y="159220"/>
                    <a:pt x="2021918" y="159525"/>
                  </a:cubicBezTo>
                  <a:cubicBezTo>
                    <a:pt x="2023442" y="159525"/>
                    <a:pt x="2024663" y="160440"/>
                    <a:pt x="2027712" y="161660"/>
                  </a:cubicBezTo>
                  <a:cubicBezTo>
                    <a:pt x="2027713" y="184841"/>
                    <a:pt x="2027407" y="208633"/>
                    <a:pt x="2027407" y="233034"/>
                  </a:cubicBezTo>
                  <a:cubicBezTo>
                    <a:pt x="2005446" y="233034"/>
                    <a:pt x="1983789" y="241880"/>
                    <a:pt x="1966709" y="215343"/>
                  </a:cubicBezTo>
                  <a:cubicBezTo>
                    <a:pt x="1966710" y="224494"/>
                    <a:pt x="1966709" y="227849"/>
                    <a:pt x="1966709" y="231204"/>
                  </a:cubicBezTo>
                  <a:cubicBezTo>
                    <a:pt x="1965794" y="231509"/>
                    <a:pt x="1964880" y="232424"/>
                    <a:pt x="1963964" y="232424"/>
                  </a:cubicBezTo>
                  <a:cubicBezTo>
                    <a:pt x="1938343" y="236085"/>
                    <a:pt x="1938953" y="236085"/>
                    <a:pt x="1938648" y="263231"/>
                  </a:cubicBezTo>
                  <a:cubicBezTo>
                    <a:pt x="1938648" y="277872"/>
                    <a:pt x="1936817" y="292207"/>
                    <a:pt x="1934683" y="306543"/>
                  </a:cubicBezTo>
                  <a:cubicBezTo>
                    <a:pt x="1934072" y="309289"/>
                    <a:pt x="1927972" y="311119"/>
                    <a:pt x="1924922" y="313559"/>
                  </a:cubicBezTo>
                  <a:cubicBezTo>
                    <a:pt x="1918821" y="318744"/>
                    <a:pt x="1912721" y="323929"/>
                    <a:pt x="1907536" y="331860"/>
                  </a:cubicBezTo>
                  <a:cubicBezTo>
                    <a:pt x="1939868" y="317829"/>
                    <a:pt x="1972809" y="329420"/>
                    <a:pt x="2007581" y="324844"/>
                  </a:cubicBezTo>
                  <a:cubicBezTo>
                    <a:pt x="2009106" y="343145"/>
                    <a:pt x="2010327" y="359006"/>
                    <a:pt x="2011242" y="372426"/>
                  </a:cubicBezTo>
                  <a:cubicBezTo>
                    <a:pt x="2020392" y="371817"/>
                    <a:pt x="2034118" y="367852"/>
                    <a:pt x="2035948" y="370902"/>
                  </a:cubicBezTo>
                  <a:cubicBezTo>
                    <a:pt x="2041439" y="379747"/>
                    <a:pt x="2042049" y="391643"/>
                    <a:pt x="2045098" y="404454"/>
                  </a:cubicBezTo>
                  <a:cubicBezTo>
                    <a:pt x="2031982" y="404454"/>
                    <a:pt x="2023137" y="404454"/>
                    <a:pt x="2011851" y="403539"/>
                  </a:cubicBezTo>
                  <a:cubicBezTo>
                    <a:pt x="2015511" y="397743"/>
                    <a:pt x="2017647" y="394693"/>
                    <a:pt x="2019782" y="391338"/>
                  </a:cubicBezTo>
                  <a:cubicBezTo>
                    <a:pt x="2019172" y="390118"/>
                    <a:pt x="2018867" y="388593"/>
                    <a:pt x="2018257" y="387068"/>
                  </a:cubicBezTo>
                  <a:cubicBezTo>
                    <a:pt x="2002396" y="391643"/>
                    <a:pt x="1986535" y="396523"/>
                    <a:pt x="1969760" y="401403"/>
                  </a:cubicBezTo>
                  <a:cubicBezTo>
                    <a:pt x="1962439" y="383713"/>
                    <a:pt x="1955424" y="366937"/>
                    <a:pt x="1946883" y="346806"/>
                  </a:cubicBezTo>
                  <a:cubicBezTo>
                    <a:pt x="1935598" y="353210"/>
                    <a:pt x="1923398" y="358701"/>
                    <a:pt x="1912721" y="366631"/>
                  </a:cubicBezTo>
                  <a:cubicBezTo>
                    <a:pt x="1899301" y="376392"/>
                    <a:pt x="1901131" y="389203"/>
                    <a:pt x="1912722" y="403539"/>
                  </a:cubicBezTo>
                  <a:cubicBezTo>
                    <a:pt x="1873680" y="402928"/>
                    <a:pt x="1837382" y="402624"/>
                    <a:pt x="1799865" y="402014"/>
                  </a:cubicBezTo>
                  <a:cubicBezTo>
                    <a:pt x="1799865" y="352906"/>
                    <a:pt x="1800170" y="306543"/>
                    <a:pt x="1800170" y="257435"/>
                  </a:cubicBezTo>
                  <a:cubicBezTo>
                    <a:pt x="1815727" y="263536"/>
                    <a:pt x="1829147" y="268721"/>
                    <a:pt x="1844094" y="274517"/>
                  </a:cubicBezTo>
                  <a:cubicBezTo>
                    <a:pt x="1844703" y="272381"/>
                    <a:pt x="1847448" y="265671"/>
                    <a:pt x="1846533" y="265061"/>
                  </a:cubicBezTo>
                  <a:cubicBezTo>
                    <a:pt x="1840737" y="261401"/>
                    <a:pt x="1834027" y="258960"/>
                    <a:pt x="1825181" y="255301"/>
                  </a:cubicBezTo>
                  <a:cubicBezTo>
                    <a:pt x="1823352" y="244625"/>
                    <a:pt x="1813896" y="243100"/>
                    <a:pt x="1797425" y="247980"/>
                  </a:cubicBezTo>
                  <a:cubicBezTo>
                    <a:pt x="1800476" y="232119"/>
                    <a:pt x="1803220" y="219003"/>
                    <a:pt x="1805355" y="205887"/>
                  </a:cubicBezTo>
                  <a:cubicBezTo>
                    <a:pt x="1806880" y="195822"/>
                    <a:pt x="1812981" y="185452"/>
                    <a:pt x="1802916" y="175995"/>
                  </a:cubicBezTo>
                  <a:cubicBezTo>
                    <a:pt x="1801085" y="174471"/>
                    <a:pt x="1800171" y="170810"/>
                    <a:pt x="1800171" y="168065"/>
                  </a:cubicBezTo>
                  <a:cubicBezTo>
                    <a:pt x="1800171" y="123533"/>
                    <a:pt x="1800171" y="79001"/>
                    <a:pt x="1800476" y="34468"/>
                  </a:cubicBezTo>
                  <a:cubicBezTo>
                    <a:pt x="1800476" y="17692"/>
                    <a:pt x="1807186" y="9456"/>
                    <a:pt x="1819691" y="8541"/>
                  </a:cubicBezTo>
                  <a:cubicBezTo>
                    <a:pt x="1814811" y="34163"/>
                    <a:pt x="1809626" y="60394"/>
                    <a:pt x="1804440" y="86321"/>
                  </a:cubicBezTo>
                  <a:cubicBezTo>
                    <a:pt x="1829757" y="98521"/>
                    <a:pt x="1839822" y="91811"/>
                    <a:pt x="1842873" y="59174"/>
                  </a:cubicBezTo>
                  <a:cubicBezTo>
                    <a:pt x="1841043" y="53684"/>
                    <a:pt x="1839517" y="48194"/>
                    <a:pt x="1837688" y="42703"/>
                  </a:cubicBezTo>
                  <a:cubicBezTo>
                    <a:pt x="1835857" y="36603"/>
                    <a:pt x="1833722" y="30197"/>
                    <a:pt x="1831892" y="23793"/>
                  </a:cubicBezTo>
                  <a:cubicBezTo>
                    <a:pt x="1829758" y="16777"/>
                    <a:pt x="1827927" y="9456"/>
                    <a:pt x="1825791" y="2441"/>
                  </a:cubicBezTo>
                  <a:cubicBezTo>
                    <a:pt x="1829148" y="1222"/>
                    <a:pt x="1830367" y="306"/>
                    <a:pt x="1831892" y="306"/>
                  </a:cubicBezTo>
                  <a:cubicBezTo>
                    <a:pt x="1841043" y="1"/>
                    <a:pt x="1850193" y="1"/>
                    <a:pt x="1860258" y="1"/>
                  </a:cubicBezTo>
                  <a:cubicBezTo>
                    <a:pt x="1861479" y="14032"/>
                    <a:pt x="1871238" y="13726"/>
                    <a:pt x="1881610" y="13117"/>
                  </a:cubicBezTo>
                  <a:cubicBezTo>
                    <a:pt x="1887100" y="12811"/>
                    <a:pt x="1894420" y="11896"/>
                    <a:pt x="1897470" y="14642"/>
                  </a:cubicBezTo>
                  <a:cubicBezTo>
                    <a:pt x="1907231" y="24097"/>
                    <a:pt x="1917297" y="25317"/>
                    <a:pt x="1928582" y="18912"/>
                  </a:cubicBezTo>
                  <a:cubicBezTo>
                    <a:pt x="1935598" y="14642"/>
                    <a:pt x="1942308" y="9762"/>
                    <a:pt x="1949323" y="5186"/>
                  </a:cubicBezTo>
                  <a:cubicBezTo>
                    <a:pt x="1948408" y="3661"/>
                    <a:pt x="1947799" y="2137"/>
                    <a:pt x="1946883" y="611"/>
                  </a:cubicBezTo>
                  <a:cubicBezTo>
                    <a:pt x="1975249" y="916"/>
                    <a:pt x="2003617" y="916"/>
                    <a:pt x="2034118" y="916"/>
                  </a:cubicBezTo>
                  <a:close/>
                  <a:moveTo>
                    <a:pt x="3240739" y="156703"/>
                  </a:moveTo>
                  <a:cubicBezTo>
                    <a:pt x="3240739" y="156703"/>
                    <a:pt x="3240434" y="157008"/>
                    <a:pt x="3240434" y="157008"/>
                  </a:cubicBezTo>
                  <a:lnTo>
                    <a:pt x="3240421" y="156719"/>
                  </a:lnTo>
                  <a:lnTo>
                    <a:pt x="3240434" y="156703"/>
                  </a:lnTo>
                  <a:cubicBezTo>
                    <a:pt x="3240434" y="156703"/>
                    <a:pt x="3240739" y="156703"/>
                    <a:pt x="3240739" y="156703"/>
                  </a:cubicBezTo>
                  <a:close/>
                  <a:moveTo>
                    <a:pt x="2237221" y="7626"/>
                  </a:moveTo>
                  <a:cubicBezTo>
                    <a:pt x="2225020" y="13726"/>
                    <a:pt x="2213734" y="19522"/>
                    <a:pt x="2202144" y="25623"/>
                  </a:cubicBezTo>
                  <a:cubicBezTo>
                    <a:pt x="2200314" y="21047"/>
                    <a:pt x="2198180" y="16777"/>
                    <a:pt x="2196349" y="12201"/>
                  </a:cubicBezTo>
                  <a:cubicBezTo>
                    <a:pt x="2195129" y="12201"/>
                    <a:pt x="2194214" y="11896"/>
                    <a:pt x="2192994" y="11896"/>
                  </a:cubicBezTo>
                  <a:cubicBezTo>
                    <a:pt x="2191164" y="22877"/>
                    <a:pt x="2188419" y="33553"/>
                    <a:pt x="2187503" y="44533"/>
                  </a:cubicBezTo>
                  <a:cubicBezTo>
                    <a:pt x="2187504" y="46669"/>
                    <a:pt x="2196044" y="50939"/>
                    <a:pt x="2200313" y="50634"/>
                  </a:cubicBezTo>
                  <a:cubicBezTo>
                    <a:pt x="2208244" y="50024"/>
                    <a:pt x="2215869" y="46669"/>
                    <a:pt x="2224411" y="44228"/>
                  </a:cubicBezTo>
                  <a:cubicBezTo>
                    <a:pt x="2222885" y="38127"/>
                    <a:pt x="2221666" y="32942"/>
                    <a:pt x="2220445" y="26842"/>
                  </a:cubicBezTo>
                  <a:cubicBezTo>
                    <a:pt x="2232951" y="26538"/>
                    <a:pt x="2239356" y="21047"/>
                    <a:pt x="2237221" y="7626"/>
                  </a:cubicBezTo>
                  <a:close/>
                  <a:moveTo>
                    <a:pt x="3260870" y="148162"/>
                  </a:moveTo>
                  <a:cubicBezTo>
                    <a:pt x="3262396" y="153653"/>
                    <a:pt x="3263615" y="159143"/>
                    <a:pt x="3265140" y="164633"/>
                  </a:cubicBezTo>
                  <a:cubicBezTo>
                    <a:pt x="3260870" y="164023"/>
                    <a:pt x="3256600" y="163108"/>
                    <a:pt x="3251110" y="162193"/>
                  </a:cubicBezTo>
                  <a:cubicBezTo>
                    <a:pt x="3252024" y="165243"/>
                    <a:pt x="3253245" y="168599"/>
                    <a:pt x="3254160" y="171649"/>
                  </a:cubicBezTo>
                  <a:cubicBezTo>
                    <a:pt x="3252940" y="172563"/>
                    <a:pt x="3251720" y="173173"/>
                    <a:pt x="3250804" y="173478"/>
                  </a:cubicBezTo>
                  <a:cubicBezTo>
                    <a:pt x="3247450" y="167378"/>
                    <a:pt x="3244400" y="161583"/>
                    <a:pt x="3241044" y="155483"/>
                  </a:cubicBezTo>
                  <a:cubicBezTo>
                    <a:pt x="3246839" y="153348"/>
                    <a:pt x="3252635" y="151213"/>
                    <a:pt x="3260870" y="148162"/>
                  </a:cubicBezTo>
                  <a:close/>
                  <a:moveTo>
                    <a:pt x="2822213" y="73806"/>
                  </a:moveTo>
                  <a:cubicBezTo>
                    <a:pt x="2821298" y="86311"/>
                    <a:pt x="2820687" y="96072"/>
                    <a:pt x="2820078" y="104002"/>
                  </a:cubicBezTo>
                  <a:cubicBezTo>
                    <a:pt x="2805743" y="104612"/>
                    <a:pt x="2794152" y="104917"/>
                    <a:pt x="2782866" y="105223"/>
                  </a:cubicBezTo>
                  <a:cubicBezTo>
                    <a:pt x="2777070" y="105527"/>
                    <a:pt x="2769141" y="103697"/>
                    <a:pt x="2766089" y="106748"/>
                  </a:cubicBezTo>
                  <a:cubicBezTo>
                    <a:pt x="2757550" y="114983"/>
                    <a:pt x="2750534" y="125658"/>
                    <a:pt x="2742298" y="136029"/>
                  </a:cubicBezTo>
                  <a:cubicBezTo>
                    <a:pt x="2764259" y="159211"/>
                    <a:pt x="2788966" y="157990"/>
                    <a:pt x="2812758" y="143044"/>
                  </a:cubicBezTo>
                  <a:cubicBezTo>
                    <a:pt x="2815807" y="151280"/>
                    <a:pt x="2818248" y="157380"/>
                    <a:pt x="2819467" y="160735"/>
                  </a:cubicBezTo>
                  <a:cubicBezTo>
                    <a:pt x="2834718" y="156771"/>
                    <a:pt x="2847834" y="153416"/>
                    <a:pt x="2862475" y="149450"/>
                  </a:cubicBezTo>
                  <a:cubicBezTo>
                    <a:pt x="2853630" y="141215"/>
                    <a:pt x="2837463" y="138774"/>
                    <a:pt x="2837464" y="121084"/>
                  </a:cubicBezTo>
                  <a:cubicBezTo>
                    <a:pt x="2841430" y="124134"/>
                    <a:pt x="2844479" y="126269"/>
                    <a:pt x="2850579" y="130843"/>
                  </a:cubicBezTo>
                  <a:cubicBezTo>
                    <a:pt x="2847529" y="115898"/>
                    <a:pt x="2842954" y="104612"/>
                    <a:pt x="2843564" y="93632"/>
                  </a:cubicBezTo>
                  <a:cubicBezTo>
                    <a:pt x="2844784" y="74416"/>
                    <a:pt x="2828619" y="81736"/>
                    <a:pt x="2822213" y="73806"/>
                  </a:cubicBezTo>
                  <a:close/>
                  <a:moveTo>
                    <a:pt x="2803607" y="34153"/>
                  </a:moveTo>
                  <a:cubicBezTo>
                    <a:pt x="2801777" y="35984"/>
                    <a:pt x="2799947" y="37508"/>
                    <a:pt x="2798116" y="39339"/>
                  </a:cubicBezTo>
                  <a:cubicBezTo>
                    <a:pt x="2803302" y="47269"/>
                    <a:pt x="2808792" y="55505"/>
                    <a:pt x="2813977" y="63436"/>
                  </a:cubicBezTo>
                  <a:cubicBezTo>
                    <a:pt x="2815503" y="63130"/>
                    <a:pt x="2817332" y="62825"/>
                    <a:pt x="2819163" y="62520"/>
                  </a:cubicBezTo>
                  <a:cubicBezTo>
                    <a:pt x="2818858" y="56420"/>
                    <a:pt x="2820383" y="49405"/>
                    <a:pt x="2817638" y="44524"/>
                  </a:cubicBezTo>
                  <a:cubicBezTo>
                    <a:pt x="2815198" y="39949"/>
                    <a:pt x="2808486" y="37508"/>
                    <a:pt x="2803607" y="34153"/>
                  </a:cubicBezTo>
                  <a:close/>
                  <a:moveTo>
                    <a:pt x="2607205" y="1831"/>
                  </a:moveTo>
                  <a:cubicBezTo>
                    <a:pt x="2606899" y="135734"/>
                    <a:pt x="2606291" y="269026"/>
                    <a:pt x="2605986" y="404148"/>
                  </a:cubicBezTo>
                  <a:cubicBezTo>
                    <a:pt x="2569689" y="404148"/>
                    <a:pt x="2534001" y="408723"/>
                    <a:pt x="2499230" y="400487"/>
                  </a:cubicBezTo>
                  <a:cubicBezTo>
                    <a:pt x="2495875" y="401708"/>
                    <a:pt x="2491605" y="403842"/>
                    <a:pt x="2485199" y="406588"/>
                  </a:cubicBezTo>
                  <a:cubicBezTo>
                    <a:pt x="2485504" y="316913"/>
                    <a:pt x="2485504" y="230288"/>
                    <a:pt x="2485504" y="143969"/>
                  </a:cubicBezTo>
                  <a:cubicBezTo>
                    <a:pt x="2483979" y="143663"/>
                    <a:pt x="2482759" y="143359"/>
                    <a:pt x="2481234" y="143054"/>
                  </a:cubicBezTo>
                  <a:cubicBezTo>
                    <a:pt x="2476048" y="169895"/>
                    <a:pt x="2470863" y="196737"/>
                    <a:pt x="2465983" y="223578"/>
                  </a:cubicBezTo>
                  <a:cubicBezTo>
                    <a:pt x="2455613" y="280617"/>
                    <a:pt x="2445547" y="337654"/>
                    <a:pt x="2434566" y="394387"/>
                  </a:cubicBezTo>
                  <a:cubicBezTo>
                    <a:pt x="2433652" y="398353"/>
                    <a:pt x="2427246" y="403843"/>
                    <a:pt x="2423281" y="404148"/>
                  </a:cubicBezTo>
                  <a:cubicBezTo>
                    <a:pt x="2401014" y="404758"/>
                    <a:pt x="2378443" y="404758"/>
                    <a:pt x="2356178" y="403843"/>
                  </a:cubicBezTo>
                  <a:cubicBezTo>
                    <a:pt x="2352518" y="403843"/>
                    <a:pt x="2346417" y="398657"/>
                    <a:pt x="2345806" y="394998"/>
                  </a:cubicBezTo>
                  <a:cubicBezTo>
                    <a:pt x="2332081" y="325759"/>
                    <a:pt x="2318355" y="256520"/>
                    <a:pt x="2306154" y="186976"/>
                  </a:cubicBezTo>
                  <a:cubicBezTo>
                    <a:pt x="2304630" y="177521"/>
                    <a:pt x="2309814" y="167150"/>
                    <a:pt x="2312865" y="153424"/>
                  </a:cubicBezTo>
                  <a:cubicBezTo>
                    <a:pt x="2300664" y="142748"/>
                    <a:pt x="2274738" y="134819"/>
                    <a:pt x="2283583" y="104927"/>
                  </a:cubicBezTo>
                  <a:cubicBezTo>
                    <a:pt x="2274738" y="98826"/>
                    <a:pt x="2266502" y="91811"/>
                    <a:pt x="2257046" y="86930"/>
                  </a:cubicBezTo>
                  <a:cubicBezTo>
                    <a:pt x="2252777" y="85101"/>
                    <a:pt x="2242712" y="86320"/>
                    <a:pt x="2241796" y="88456"/>
                  </a:cubicBezTo>
                  <a:cubicBezTo>
                    <a:pt x="2239661" y="94251"/>
                    <a:pt x="2239661" y="101876"/>
                    <a:pt x="2241491" y="107977"/>
                  </a:cubicBezTo>
                  <a:cubicBezTo>
                    <a:pt x="2243016" y="113467"/>
                    <a:pt x="2247591" y="117737"/>
                    <a:pt x="2250642" y="122007"/>
                  </a:cubicBezTo>
                  <a:cubicBezTo>
                    <a:pt x="2252776" y="120788"/>
                    <a:pt x="2255827" y="118958"/>
                    <a:pt x="2258877" y="117127"/>
                  </a:cubicBezTo>
                  <a:cubicBezTo>
                    <a:pt x="2260097" y="121092"/>
                    <a:pt x="2263453" y="127193"/>
                    <a:pt x="2261927" y="129023"/>
                  </a:cubicBezTo>
                  <a:cubicBezTo>
                    <a:pt x="2253082" y="138783"/>
                    <a:pt x="2254912" y="142444"/>
                    <a:pt x="2267113" y="147323"/>
                  </a:cubicBezTo>
                  <a:cubicBezTo>
                    <a:pt x="2275958" y="150679"/>
                    <a:pt x="2282669" y="160135"/>
                    <a:pt x="2293345" y="169895"/>
                  </a:cubicBezTo>
                  <a:cubicBezTo>
                    <a:pt x="2293039" y="243404"/>
                    <a:pt x="2292429" y="321793"/>
                    <a:pt x="2292124" y="400183"/>
                  </a:cubicBezTo>
                  <a:cubicBezTo>
                    <a:pt x="2270467" y="407808"/>
                    <a:pt x="2193604" y="404453"/>
                    <a:pt x="2189944" y="394998"/>
                  </a:cubicBezTo>
                  <a:cubicBezTo>
                    <a:pt x="2184758" y="397742"/>
                    <a:pt x="2179573" y="400488"/>
                    <a:pt x="2174387" y="403233"/>
                  </a:cubicBezTo>
                  <a:cubicBezTo>
                    <a:pt x="2173167" y="402318"/>
                    <a:pt x="2171948" y="401708"/>
                    <a:pt x="2170727" y="401098"/>
                  </a:cubicBezTo>
                  <a:cubicBezTo>
                    <a:pt x="2173472" y="393472"/>
                    <a:pt x="2176218" y="385847"/>
                    <a:pt x="2179267" y="378222"/>
                  </a:cubicBezTo>
                  <a:cubicBezTo>
                    <a:pt x="2178353" y="378222"/>
                    <a:pt x="2175913" y="378526"/>
                    <a:pt x="2171948" y="379137"/>
                  </a:cubicBezTo>
                  <a:cubicBezTo>
                    <a:pt x="2171948" y="253470"/>
                    <a:pt x="2172252" y="127803"/>
                    <a:pt x="2172558" y="916"/>
                  </a:cubicBezTo>
                  <a:cubicBezTo>
                    <a:pt x="2177743" y="610"/>
                    <a:pt x="2182319" y="1"/>
                    <a:pt x="2186589" y="1"/>
                  </a:cubicBezTo>
                  <a:cubicBezTo>
                    <a:pt x="2237525" y="1"/>
                    <a:pt x="2288463" y="611"/>
                    <a:pt x="2339096" y="1"/>
                  </a:cubicBezTo>
                  <a:cubicBezTo>
                    <a:pt x="2351297" y="1"/>
                    <a:pt x="2355262" y="4271"/>
                    <a:pt x="2357397" y="15862"/>
                  </a:cubicBezTo>
                  <a:cubicBezTo>
                    <a:pt x="2365937" y="64359"/>
                    <a:pt x="2375393" y="112552"/>
                    <a:pt x="2384544" y="161050"/>
                  </a:cubicBezTo>
                  <a:cubicBezTo>
                    <a:pt x="2386068" y="168370"/>
                    <a:pt x="2387594" y="175691"/>
                    <a:pt x="2392779" y="183010"/>
                  </a:cubicBezTo>
                  <a:cubicBezTo>
                    <a:pt x="2394609" y="174775"/>
                    <a:pt x="2396134" y="166845"/>
                    <a:pt x="2397965" y="158914"/>
                  </a:cubicBezTo>
                  <a:cubicBezTo>
                    <a:pt x="2404065" y="129938"/>
                    <a:pt x="2410775" y="101266"/>
                    <a:pt x="2415960" y="71985"/>
                  </a:cubicBezTo>
                  <a:cubicBezTo>
                    <a:pt x="2419620" y="52158"/>
                    <a:pt x="2420230" y="31723"/>
                    <a:pt x="2423585" y="11896"/>
                  </a:cubicBezTo>
                  <a:cubicBezTo>
                    <a:pt x="2424196" y="7931"/>
                    <a:pt x="2430296" y="1221"/>
                    <a:pt x="2433955" y="1221"/>
                  </a:cubicBezTo>
                  <a:cubicBezTo>
                    <a:pt x="2490994" y="611"/>
                    <a:pt x="2547727" y="916"/>
                    <a:pt x="2607205" y="1831"/>
                  </a:cubicBezTo>
                  <a:close/>
                  <a:moveTo>
                    <a:pt x="2872846" y="1822"/>
                  </a:moveTo>
                  <a:cubicBezTo>
                    <a:pt x="2872541" y="136944"/>
                    <a:pt x="2872237" y="270237"/>
                    <a:pt x="2871931" y="405969"/>
                  </a:cubicBezTo>
                  <a:cubicBezTo>
                    <a:pt x="2832278" y="404750"/>
                    <a:pt x="2794456" y="403529"/>
                    <a:pt x="2755719" y="402310"/>
                  </a:cubicBezTo>
                  <a:cubicBezTo>
                    <a:pt x="2754804" y="393464"/>
                    <a:pt x="2753889" y="387364"/>
                    <a:pt x="2753279" y="381568"/>
                  </a:cubicBezTo>
                  <a:cubicBezTo>
                    <a:pt x="2741079" y="379128"/>
                    <a:pt x="2732539" y="374248"/>
                    <a:pt x="2732843" y="358691"/>
                  </a:cubicBezTo>
                  <a:cubicBezTo>
                    <a:pt x="2733758" y="262916"/>
                    <a:pt x="2733758" y="166836"/>
                    <a:pt x="2734063" y="71061"/>
                  </a:cubicBezTo>
                  <a:cubicBezTo>
                    <a:pt x="2734063" y="51235"/>
                    <a:pt x="2734368" y="31713"/>
                    <a:pt x="2734064" y="11888"/>
                  </a:cubicBezTo>
                  <a:cubicBezTo>
                    <a:pt x="2733758" y="4261"/>
                    <a:pt x="2736198" y="906"/>
                    <a:pt x="2744434" y="1212"/>
                  </a:cubicBezTo>
                  <a:cubicBezTo>
                    <a:pt x="2763040" y="1822"/>
                    <a:pt x="2783170" y="-2754"/>
                    <a:pt x="2800252" y="2736"/>
                  </a:cubicBezTo>
                  <a:cubicBezTo>
                    <a:pt x="2815808" y="7617"/>
                    <a:pt x="2828313" y="1517"/>
                    <a:pt x="2842039" y="1517"/>
                  </a:cubicBezTo>
                  <a:cubicBezTo>
                    <a:pt x="2851494" y="1517"/>
                    <a:pt x="2861255" y="1517"/>
                    <a:pt x="2872846" y="1822"/>
                  </a:cubicBezTo>
                  <a:close/>
                  <a:moveTo>
                    <a:pt x="3177792" y="230"/>
                  </a:moveTo>
                  <a:cubicBezTo>
                    <a:pt x="3213517" y="1756"/>
                    <a:pt x="3248823" y="10906"/>
                    <a:pt x="3283442" y="28902"/>
                  </a:cubicBezTo>
                  <a:cubicBezTo>
                    <a:pt x="3306318" y="40797"/>
                    <a:pt x="3321874" y="59708"/>
                    <a:pt x="3324924" y="85939"/>
                  </a:cubicBezTo>
                  <a:cubicBezTo>
                    <a:pt x="3328584" y="117967"/>
                    <a:pt x="3330110" y="150298"/>
                    <a:pt x="3332855" y="184459"/>
                  </a:cubicBezTo>
                  <a:cubicBezTo>
                    <a:pt x="3315469" y="184459"/>
                    <a:pt x="3302048" y="184765"/>
                    <a:pt x="3287711" y="184765"/>
                  </a:cubicBezTo>
                  <a:cubicBezTo>
                    <a:pt x="3287408" y="180800"/>
                    <a:pt x="3286492" y="177445"/>
                    <a:pt x="3287102" y="174089"/>
                  </a:cubicBezTo>
                  <a:cubicBezTo>
                    <a:pt x="3289542" y="159144"/>
                    <a:pt x="3288322" y="145418"/>
                    <a:pt x="3277951" y="133217"/>
                  </a:cubicBezTo>
                  <a:cubicBezTo>
                    <a:pt x="3275817" y="130777"/>
                    <a:pt x="3275511" y="126812"/>
                    <a:pt x="3273681" y="123762"/>
                  </a:cubicBezTo>
                  <a:cubicBezTo>
                    <a:pt x="3270632" y="118271"/>
                    <a:pt x="3266971" y="113086"/>
                    <a:pt x="3263615" y="107901"/>
                  </a:cubicBezTo>
                  <a:cubicBezTo>
                    <a:pt x="3260565" y="102715"/>
                    <a:pt x="3257210" y="97836"/>
                    <a:pt x="3253855" y="92650"/>
                  </a:cubicBezTo>
                  <a:cubicBezTo>
                    <a:pt x="3254770" y="91430"/>
                    <a:pt x="3255686" y="90209"/>
                    <a:pt x="3256600" y="88990"/>
                  </a:cubicBezTo>
                  <a:cubicBezTo>
                    <a:pt x="3244400" y="87161"/>
                    <a:pt x="3232199" y="85329"/>
                    <a:pt x="3220304" y="83499"/>
                  </a:cubicBezTo>
                  <a:cubicBezTo>
                    <a:pt x="3220608" y="80754"/>
                    <a:pt x="3221218" y="74044"/>
                    <a:pt x="3222133" y="66114"/>
                  </a:cubicBezTo>
                  <a:cubicBezTo>
                    <a:pt x="3197732" y="73129"/>
                    <a:pt x="3195597" y="91430"/>
                    <a:pt x="3210848" y="132302"/>
                  </a:cubicBezTo>
                  <a:cubicBezTo>
                    <a:pt x="3213288" y="131693"/>
                    <a:pt x="3215423" y="130777"/>
                    <a:pt x="3217863" y="130472"/>
                  </a:cubicBezTo>
                  <a:cubicBezTo>
                    <a:pt x="3224574" y="129862"/>
                    <a:pt x="3234029" y="126812"/>
                    <a:pt x="3237079" y="129862"/>
                  </a:cubicBezTo>
                  <a:cubicBezTo>
                    <a:pt x="3241044" y="133827"/>
                    <a:pt x="3239517" y="142672"/>
                    <a:pt x="3240129" y="149689"/>
                  </a:cubicBezTo>
                  <a:lnTo>
                    <a:pt x="3240421" y="156719"/>
                  </a:lnTo>
                  <a:lnTo>
                    <a:pt x="3231589" y="168294"/>
                  </a:lnTo>
                  <a:cubicBezTo>
                    <a:pt x="3227318" y="180495"/>
                    <a:pt x="3219999" y="186291"/>
                    <a:pt x="3206883" y="183850"/>
                  </a:cubicBezTo>
                  <a:cubicBezTo>
                    <a:pt x="3202917" y="182935"/>
                    <a:pt x="3198952" y="183545"/>
                    <a:pt x="3192851" y="183240"/>
                  </a:cubicBezTo>
                  <a:cubicBezTo>
                    <a:pt x="3192852" y="164939"/>
                    <a:pt x="3192242" y="146942"/>
                    <a:pt x="3192547" y="128947"/>
                  </a:cubicBezTo>
                  <a:cubicBezTo>
                    <a:pt x="3192852" y="106986"/>
                    <a:pt x="3194072" y="84720"/>
                    <a:pt x="3184616" y="63978"/>
                  </a:cubicBezTo>
                  <a:cubicBezTo>
                    <a:pt x="3182481" y="59098"/>
                    <a:pt x="3177296" y="56048"/>
                    <a:pt x="3171500" y="50253"/>
                  </a:cubicBezTo>
                  <a:cubicBezTo>
                    <a:pt x="3171805" y="48422"/>
                    <a:pt x="3172415" y="43848"/>
                    <a:pt x="3173330" y="36832"/>
                  </a:cubicBezTo>
                  <a:cubicBezTo>
                    <a:pt x="3160214" y="36527"/>
                    <a:pt x="3147404" y="33782"/>
                    <a:pt x="3136424" y="36832"/>
                  </a:cubicBezTo>
                  <a:cubicBezTo>
                    <a:pt x="3124224" y="40187"/>
                    <a:pt x="3130628" y="48422"/>
                    <a:pt x="3136119" y="54828"/>
                  </a:cubicBezTo>
                  <a:cubicBezTo>
                    <a:pt x="3142219" y="50558"/>
                    <a:pt x="3147710" y="46897"/>
                    <a:pt x="3155640" y="41407"/>
                  </a:cubicBezTo>
                  <a:cubicBezTo>
                    <a:pt x="3154113" y="50863"/>
                    <a:pt x="3155945" y="58793"/>
                    <a:pt x="3144355" y="56964"/>
                  </a:cubicBezTo>
                  <a:cubicBezTo>
                    <a:pt x="3142829" y="56658"/>
                    <a:pt x="3138558" y="61843"/>
                    <a:pt x="3138864" y="62453"/>
                  </a:cubicBezTo>
                  <a:cubicBezTo>
                    <a:pt x="3147405" y="77095"/>
                    <a:pt x="3136424" y="84720"/>
                    <a:pt x="3128188" y="94785"/>
                  </a:cubicBezTo>
                  <a:cubicBezTo>
                    <a:pt x="3131238" y="93870"/>
                    <a:pt x="3134288" y="92650"/>
                    <a:pt x="3137948" y="91735"/>
                  </a:cubicBezTo>
                  <a:cubicBezTo>
                    <a:pt x="3140694" y="103325"/>
                    <a:pt x="3130627" y="107596"/>
                    <a:pt x="3123918" y="108206"/>
                  </a:cubicBezTo>
                  <a:cubicBezTo>
                    <a:pt x="3117208" y="108510"/>
                    <a:pt x="3109887" y="102410"/>
                    <a:pt x="3102262" y="99055"/>
                  </a:cubicBezTo>
                  <a:cubicBezTo>
                    <a:pt x="3101652" y="116442"/>
                    <a:pt x="3106226" y="119492"/>
                    <a:pt x="3137949" y="122846"/>
                  </a:cubicBezTo>
                  <a:cubicBezTo>
                    <a:pt x="3137949" y="154873"/>
                    <a:pt x="3137949" y="187205"/>
                    <a:pt x="3137949" y="219536"/>
                  </a:cubicBezTo>
                  <a:cubicBezTo>
                    <a:pt x="3138254" y="255834"/>
                    <a:pt x="3137948" y="292436"/>
                    <a:pt x="3139168" y="329038"/>
                  </a:cubicBezTo>
                  <a:cubicBezTo>
                    <a:pt x="3140083" y="348254"/>
                    <a:pt x="3148624" y="354355"/>
                    <a:pt x="3166620" y="353745"/>
                  </a:cubicBezTo>
                  <a:cubicBezTo>
                    <a:pt x="3180651" y="353135"/>
                    <a:pt x="3188887" y="346729"/>
                    <a:pt x="3189802" y="332698"/>
                  </a:cubicBezTo>
                  <a:cubicBezTo>
                    <a:pt x="3190716" y="312568"/>
                    <a:pt x="3191327" y="292131"/>
                    <a:pt x="3191936" y="272000"/>
                  </a:cubicBezTo>
                  <a:cubicBezTo>
                    <a:pt x="3192242" y="266204"/>
                    <a:pt x="3192242" y="260104"/>
                    <a:pt x="3191327" y="253394"/>
                  </a:cubicBezTo>
                  <a:cubicBezTo>
                    <a:pt x="3237079" y="253394"/>
                    <a:pt x="3282222" y="253394"/>
                    <a:pt x="3330414" y="253394"/>
                  </a:cubicBezTo>
                  <a:cubicBezTo>
                    <a:pt x="3329499" y="273830"/>
                    <a:pt x="3328279" y="293047"/>
                    <a:pt x="3327974" y="312567"/>
                  </a:cubicBezTo>
                  <a:cubicBezTo>
                    <a:pt x="3327059" y="359234"/>
                    <a:pt x="3302048" y="388822"/>
                    <a:pt x="3260565" y="404377"/>
                  </a:cubicBezTo>
                  <a:cubicBezTo>
                    <a:pt x="3196206" y="428473"/>
                    <a:pt x="3130628" y="427863"/>
                    <a:pt x="3065660" y="404987"/>
                  </a:cubicBezTo>
                  <a:cubicBezTo>
                    <a:pt x="3028143" y="391871"/>
                    <a:pt x="3004961" y="365335"/>
                    <a:pt x="3002522" y="325377"/>
                  </a:cubicBezTo>
                  <a:cubicBezTo>
                    <a:pt x="2999471" y="276270"/>
                    <a:pt x="2999471" y="226857"/>
                    <a:pt x="2998556" y="177749"/>
                  </a:cubicBezTo>
                  <a:cubicBezTo>
                    <a:pt x="2998251" y="157924"/>
                    <a:pt x="2998861" y="138098"/>
                    <a:pt x="2999166" y="118271"/>
                  </a:cubicBezTo>
                  <a:cubicBezTo>
                    <a:pt x="2999776" y="68859"/>
                    <a:pt x="3022347" y="33476"/>
                    <a:pt x="3069625" y="17311"/>
                  </a:cubicBezTo>
                  <a:cubicBezTo>
                    <a:pt x="3105922" y="4806"/>
                    <a:pt x="3142066" y="-1295"/>
                    <a:pt x="3177792" y="230"/>
                  </a:cubicBezTo>
                  <a:close/>
                </a:path>
              </a:pathLst>
            </a:custGeom>
            <a:solidFill>
              <a:schemeClr val="accent3"/>
            </a:solidFill>
            <a:ln w="31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54A558E-87F6-4A2E-AD7D-B8BE820020A3}"/>
                </a:ext>
              </a:extLst>
            </p:cNvPr>
            <p:cNvSpPr/>
            <p:nvPr/>
          </p:nvSpPr>
          <p:spPr>
            <a:xfrm>
              <a:off x="4189033" y="1826563"/>
              <a:ext cx="1806696" cy="257321"/>
            </a:xfrm>
            <a:custGeom>
              <a:avLst/>
              <a:gdLst>
                <a:gd name="connsiteX0" fmla="*/ 95530 w 1806696"/>
                <a:gd name="connsiteY0" fmla="*/ 240641 h 257321"/>
                <a:gd name="connsiteX1" fmla="*/ 87507 w 1806696"/>
                <a:gd name="connsiteY1" fmla="*/ 240895 h 257321"/>
                <a:gd name="connsiteX2" fmla="*/ 73922 w 1806696"/>
                <a:gd name="connsiteY2" fmla="*/ 246829 h 257321"/>
                <a:gd name="connsiteX3" fmla="*/ 97501 w 1806696"/>
                <a:gd name="connsiteY3" fmla="*/ 250264 h 257321"/>
                <a:gd name="connsiteX4" fmla="*/ 100624 w 1806696"/>
                <a:gd name="connsiteY4" fmla="*/ 247766 h 257321"/>
                <a:gd name="connsiteX5" fmla="*/ 95530 w 1806696"/>
                <a:gd name="connsiteY5" fmla="*/ 240641 h 257321"/>
                <a:gd name="connsiteX6" fmla="*/ 136696 w 1806696"/>
                <a:gd name="connsiteY6" fmla="*/ 230120 h 257321"/>
                <a:gd name="connsiteX7" fmla="*/ 135291 w 1806696"/>
                <a:gd name="connsiteY7" fmla="*/ 234180 h 257321"/>
                <a:gd name="connsiteX8" fmla="*/ 132324 w 1806696"/>
                <a:gd name="connsiteY8" fmla="*/ 244955 h 257321"/>
                <a:gd name="connsiteX9" fmla="*/ 136228 w 1806696"/>
                <a:gd name="connsiteY9" fmla="*/ 251358 h 257321"/>
                <a:gd name="connsiteX10" fmla="*/ 141849 w 1806696"/>
                <a:gd name="connsiteY10" fmla="*/ 250576 h 257321"/>
                <a:gd name="connsiteX11" fmla="*/ 152312 w 1806696"/>
                <a:gd name="connsiteY11" fmla="*/ 249328 h 257321"/>
                <a:gd name="connsiteX12" fmla="*/ 152156 w 1806696"/>
                <a:gd name="connsiteY12" fmla="*/ 239021 h 257321"/>
                <a:gd name="connsiteX13" fmla="*/ 150282 w 1806696"/>
                <a:gd name="connsiteY13" fmla="*/ 234336 h 257321"/>
                <a:gd name="connsiteX14" fmla="*/ 146846 w 1806696"/>
                <a:gd name="connsiteY14" fmla="*/ 238240 h 257321"/>
                <a:gd name="connsiteX15" fmla="*/ 145910 w 1806696"/>
                <a:gd name="connsiteY15" fmla="*/ 242300 h 257321"/>
                <a:gd name="connsiteX16" fmla="*/ 141538 w 1806696"/>
                <a:gd name="connsiteY16" fmla="*/ 243862 h 257321"/>
                <a:gd name="connsiteX17" fmla="*/ 141225 w 1806696"/>
                <a:gd name="connsiteY17" fmla="*/ 239958 h 257321"/>
                <a:gd name="connsiteX18" fmla="*/ 143098 w 1806696"/>
                <a:gd name="connsiteY18" fmla="*/ 237772 h 257321"/>
                <a:gd name="connsiteX19" fmla="*/ 142318 w 1806696"/>
                <a:gd name="connsiteY19" fmla="*/ 232619 h 257321"/>
                <a:gd name="connsiteX20" fmla="*/ 136696 w 1806696"/>
                <a:gd name="connsiteY20" fmla="*/ 230120 h 257321"/>
                <a:gd name="connsiteX21" fmla="*/ 224671 w 1806696"/>
                <a:gd name="connsiteY21" fmla="*/ 199162 h 257321"/>
                <a:gd name="connsiteX22" fmla="*/ 218991 w 1806696"/>
                <a:gd name="connsiteY22" fmla="*/ 200294 h 257321"/>
                <a:gd name="connsiteX23" fmla="*/ 218991 w 1806696"/>
                <a:gd name="connsiteY23" fmla="*/ 211381 h 257321"/>
                <a:gd name="connsiteX24" fmla="*/ 227892 w 1806696"/>
                <a:gd name="connsiteY24" fmla="*/ 211069 h 257321"/>
                <a:gd name="connsiteX25" fmla="*/ 229297 w 1806696"/>
                <a:gd name="connsiteY25" fmla="*/ 200607 h 257321"/>
                <a:gd name="connsiteX26" fmla="*/ 224671 w 1806696"/>
                <a:gd name="connsiteY26" fmla="*/ 199162 h 257321"/>
                <a:gd name="connsiteX27" fmla="*/ 321395 w 1806696"/>
                <a:gd name="connsiteY27" fmla="*/ 212186 h 257321"/>
                <a:gd name="connsiteX28" fmla="*/ 308912 w 1806696"/>
                <a:gd name="connsiteY28" fmla="*/ 212002 h 257321"/>
                <a:gd name="connsiteX29" fmla="*/ 302120 w 1806696"/>
                <a:gd name="connsiteY29" fmla="*/ 212002 h 257321"/>
                <a:gd name="connsiteX30" fmla="*/ 300835 w 1806696"/>
                <a:gd name="connsiteY30" fmla="*/ 219712 h 257321"/>
                <a:gd name="connsiteX31" fmla="*/ 312584 w 1806696"/>
                <a:gd name="connsiteY31" fmla="*/ 229258 h 257321"/>
                <a:gd name="connsiteX32" fmla="*/ 329839 w 1806696"/>
                <a:gd name="connsiteY32" fmla="*/ 226137 h 257321"/>
                <a:gd name="connsiteX33" fmla="*/ 332960 w 1806696"/>
                <a:gd name="connsiteY33" fmla="*/ 215306 h 257321"/>
                <a:gd name="connsiteX34" fmla="*/ 321395 w 1806696"/>
                <a:gd name="connsiteY34" fmla="*/ 212186 h 257321"/>
                <a:gd name="connsiteX35" fmla="*/ 72672 w 1806696"/>
                <a:gd name="connsiteY35" fmla="*/ 171874 h 257321"/>
                <a:gd name="connsiteX36" fmla="*/ 67363 w 1806696"/>
                <a:gd name="connsiteY36" fmla="*/ 177339 h 257321"/>
                <a:gd name="connsiteX37" fmla="*/ 74858 w 1806696"/>
                <a:gd name="connsiteY37" fmla="*/ 183273 h 257321"/>
                <a:gd name="connsiteX38" fmla="*/ 80636 w 1806696"/>
                <a:gd name="connsiteY38" fmla="*/ 179525 h 257321"/>
                <a:gd name="connsiteX39" fmla="*/ 72672 w 1806696"/>
                <a:gd name="connsiteY39" fmla="*/ 171874 h 257321"/>
                <a:gd name="connsiteX40" fmla="*/ 225861 w 1806696"/>
                <a:gd name="connsiteY40" fmla="*/ 186552 h 257321"/>
                <a:gd name="connsiteX41" fmla="*/ 208059 w 1806696"/>
                <a:gd name="connsiteY41" fmla="*/ 184366 h 257321"/>
                <a:gd name="connsiteX42" fmla="*/ 206343 w 1806696"/>
                <a:gd name="connsiteY42" fmla="*/ 188895 h 257321"/>
                <a:gd name="connsiteX43" fmla="*/ 219303 w 1806696"/>
                <a:gd name="connsiteY43" fmla="*/ 197483 h 257321"/>
                <a:gd name="connsiteX44" fmla="*/ 233358 w 1806696"/>
                <a:gd name="connsiteY44" fmla="*/ 194985 h 257321"/>
                <a:gd name="connsiteX45" fmla="*/ 225861 w 1806696"/>
                <a:gd name="connsiteY45" fmla="*/ 186552 h 257321"/>
                <a:gd name="connsiteX46" fmla="*/ 442853 w 1806696"/>
                <a:gd name="connsiteY46" fmla="*/ 212209 h 257321"/>
                <a:gd name="connsiteX47" fmla="*/ 433192 w 1806696"/>
                <a:gd name="connsiteY47" fmla="*/ 219345 h 257321"/>
                <a:gd name="connsiteX48" fmla="*/ 452101 w 1806696"/>
                <a:gd name="connsiteY48" fmla="*/ 218427 h 257321"/>
                <a:gd name="connsiteX49" fmla="*/ 442853 w 1806696"/>
                <a:gd name="connsiteY49" fmla="*/ 212209 h 257321"/>
                <a:gd name="connsiteX50" fmla="*/ 385096 w 1806696"/>
                <a:gd name="connsiteY50" fmla="*/ 177490 h 257321"/>
                <a:gd name="connsiteX51" fmla="*/ 378671 w 1806696"/>
                <a:gd name="connsiteY51" fmla="*/ 187587 h 257321"/>
                <a:gd name="connsiteX52" fmla="*/ 381424 w 1806696"/>
                <a:gd name="connsiteY52" fmla="*/ 186852 h 257321"/>
                <a:gd name="connsiteX53" fmla="*/ 385096 w 1806696"/>
                <a:gd name="connsiteY53" fmla="*/ 177490 h 257321"/>
                <a:gd name="connsiteX54" fmla="*/ 428787 w 1806696"/>
                <a:gd name="connsiteY54" fmla="*/ 176870 h 257321"/>
                <a:gd name="connsiteX55" fmla="*/ 423278 w 1806696"/>
                <a:gd name="connsiteY55" fmla="*/ 188504 h 257321"/>
                <a:gd name="connsiteX56" fmla="*/ 431357 w 1806696"/>
                <a:gd name="connsiteY56" fmla="*/ 197867 h 257321"/>
                <a:gd name="connsiteX57" fmla="*/ 446043 w 1806696"/>
                <a:gd name="connsiteY57" fmla="*/ 192543 h 257321"/>
                <a:gd name="connsiteX58" fmla="*/ 452284 w 1806696"/>
                <a:gd name="connsiteY58" fmla="*/ 186485 h 257321"/>
                <a:gd name="connsiteX59" fmla="*/ 444206 w 1806696"/>
                <a:gd name="connsiteY59" fmla="*/ 179142 h 257321"/>
                <a:gd name="connsiteX60" fmla="*/ 428787 w 1806696"/>
                <a:gd name="connsiteY60" fmla="*/ 176870 h 257321"/>
                <a:gd name="connsiteX61" fmla="*/ 646390 w 1806696"/>
                <a:gd name="connsiteY61" fmla="*/ 198420 h 257321"/>
                <a:gd name="connsiteX62" fmla="*/ 643326 w 1806696"/>
                <a:gd name="connsiteY62" fmla="*/ 204081 h 257321"/>
                <a:gd name="connsiteX63" fmla="*/ 639735 w 1806696"/>
                <a:gd name="connsiteY63" fmla="*/ 209234 h 257321"/>
                <a:gd name="connsiteX64" fmla="*/ 640827 w 1806696"/>
                <a:gd name="connsiteY64" fmla="*/ 222820 h 257321"/>
                <a:gd name="connsiteX65" fmla="*/ 644106 w 1806696"/>
                <a:gd name="connsiteY65" fmla="*/ 229690 h 257321"/>
                <a:gd name="connsiteX66" fmla="*/ 650822 w 1806696"/>
                <a:gd name="connsiteY66" fmla="*/ 233751 h 257321"/>
                <a:gd name="connsiteX67" fmla="*/ 654569 w 1806696"/>
                <a:gd name="connsiteY67" fmla="*/ 219384 h 257321"/>
                <a:gd name="connsiteX68" fmla="*/ 650821 w 1806696"/>
                <a:gd name="connsiteY68" fmla="*/ 215012 h 257321"/>
                <a:gd name="connsiteX69" fmla="*/ 659722 w 1806696"/>
                <a:gd name="connsiteY69" fmla="*/ 205955 h 257321"/>
                <a:gd name="connsiteX70" fmla="*/ 652852 w 1806696"/>
                <a:gd name="connsiteY70" fmla="*/ 199552 h 257321"/>
                <a:gd name="connsiteX71" fmla="*/ 646390 w 1806696"/>
                <a:gd name="connsiteY71" fmla="*/ 198420 h 257321"/>
                <a:gd name="connsiteX72" fmla="*/ 283165 w 1806696"/>
                <a:gd name="connsiteY72" fmla="*/ 143092 h 257321"/>
                <a:gd name="connsiteX73" fmla="*/ 280458 w 1806696"/>
                <a:gd name="connsiteY73" fmla="*/ 144813 h 257321"/>
                <a:gd name="connsiteX74" fmla="*/ 279907 w 1806696"/>
                <a:gd name="connsiteY74" fmla="*/ 153992 h 257321"/>
                <a:gd name="connsiteX75" fmla="*/ 284496 w 1806696"/>
                <a:gd name="connsiteY75" fmla="*/ 149403 h 257321"/>
                <a:gd name="connsiteX76" fmla="*/ 285598 w 1806696"/>
                <a:gd name="connsiteY76" fmla="*/ 148301 h 257321"/>
                <a:gd name="connsiteX77" fmla="*/ 285598 w 1806696"/>
                <a:gd name="connsiteY77" fmla="*/ 145364 h 257321"/>
                <a:gd name="connsiteX78" fmla="*/ 283165 w 1806696"/>
                <a:gd name="connsiteY78" fmla="*/ 143092 h 257321"/>
                <a:gd name="connsiteX79" fmla="*/ 723434 w 1806696"/>
                <a:gd name="connsiteY79" fmla="*/ 205642 h 257321"/>
                <a:gd name="connsiteX80" fmla="*/ 720780 w 1806696"/>
                <a:gd name="connsiteY80" fmla="*/ 212357 h 257321"/>
                <a:gd name="connsiteX81" fmla="*/ 723903 w 1806696"/>
                <a:gd name="connsiteY81" fmla="*/ 212826 h 257321"/>
                <a:gd name="connsiteX82" fmla="*/ 723434 w 1806696"/>
                <a:gd name="connsiteY82" fmla="*/ 205642 h 257321"/>
                <a:gd name="connsiteX83" fmla="*/ 613187 w 1806696"/>
                <a:gd name="connsiteY83" fmla="*/ 188309 h 257321"/>
                <a:gd name="connsiteX84" fmla="*/ 612095 w 1806696"/>
                <a:gd name="connsiteY84" fmla="*/ 188934 h 257321"/>
                <a:gd name="connsiteX85" fmla="*/ 613500 w 1806696"/>
                <a:gd name="connsiteY85" fmla="*/ 195492 h 257321"/>
                <a:gd name="connsiteX86" fmla="*/ 617091 w 1806696"/>
                <a:gd name="connsiteY86" fmla="*/ 197678 h 257321"/>
                <a:gd name="connsiteX87" fmla="*/ 617092 w 1806696"/>
                <a:gd name="connsiteY87" fmla="*/ 193774 h 257321"/>
                <a:gd name="connsiteX88" fmla="*/ 613187 w 1806696"/>
                <a:gd name="connsiteY88" fmla="*/ 188309 h 257321"/>
                <a:gd name="connsiteX89" fmla="*/ 889336 w 1806696"/>
                <a:gd name="connsiteY89" fmla="*/ 203961 h 257321"/>
                <a:gd name="connsiteX90" fmla="*/ 881603 w 1806696"/>
                <a:gd name="connsiteY90" fmla="*/ 203574 h 257321"/>
                <a:gd name="connsiteX91" fmla="*/ 880830 w 1806696"/>
                <a:gd name="connsiteY91" fmla="*/ 211695 h 257321"/>
                <a:gd name="connsiteX92" fmla="*/ 890303 w 1806696"/>
                <a:gd name="connsiteY92" fmla="*/ 223487 h 257321"/>
                <a:gd name="connsiteX93" fmla="*/ 899004 w 1806696"/>
                <a:gd name="connsiteY93" fmla="*/ 226775 h 257321"/>
                <a:gd name="connsiteX94" fmla="*/ 911183 w 1806696"/>
                <a:gd name="connsiteY94" fmla="*/ 220394 h 257321"/>
                <a:gd name="connsiteX95" fmla="*/ 901516 w 1806696"/>
                <a:gd name="connsiteY95" fmla="*/ 207441 h 257321"/>
                <a:gd name="connsiteX96" fmla="*/ 889336 w 1806696"/>
                <a:gd name="connsiteY96" fmla="*/ 203961 h 257321"/>
                <a:gd name="connsiteX97" fmla="*/ 710629 w 1806696"/>
                <a:gd name="connsiteY97" fmla="*/ 175192 h 257321"/>
                <a:gd name="connsiteX98" fmla="*/ 704695 w 1806696"/>
                <a:gd name="connsiteY98" fmla="*/ 182844 h 257321"/>
                <a:gd name="connsiteX99" fmla="*/ 699542 w 1806696"/>
                <a:gd name="connsiteY99" fmla="*/ 191432 h 257321"/>
                <a:gd name="connsiteX100" fmla="*/ 696106 w 1806696"/>
                <a:gd name="connsiteY100" fmla="*/ 196741 h 257321"/>
                <a:gd name="connsiteX101" fmla="*/ 703134 w 1806696"/>
                <a:gd name="connsiteY101" fmla="*/ 208141 h 257321"/>
                <a:gd name="connsiteX102" fmla="*/ 708287 w 1806696"/>
                <a:gd name="connsiteY102" fmla="*/ 212201 h 257321"/>
                <a:gd name="connsiteX103" fmla="*/ 712035 w 1806696"/>
                <a:gd name="connsiteY103" fmla="*/ 204549 h 257321"/>
                <a:gd name="connsiteX104" fmla="*/ 719061 w 1806696"/>
                <a:gd name="connsiteY104" fmla="*/ 196429 h 257321"/>
                <a:gd name="connsiteX105" fmla="*/ 724527 w 1806696"/>
                <a:gd name="connsiteY105" fmla="*/ 193774 h 257321"/>
                <a:gd name="connsiteX106" fmla="*/ 727806 w 1806696"/>
                <a:gd name="connsiteY106" fmla="*/ 184249 h 257321"/>
                <a:gd name="connsiteX107" fmla="*/ 722810 w 1806696"/>
                <a:gd name="connsiteY107" fmla="*/ 190964 h 257321"/>
                <a:gd name="connsiteX108" fmla="*/ 719530 w 1806696"/>
                <a:gd name="connsiteY108" fmla="*/ 182063 h 257321"/>
                <a:gd name="connsiteX109" fmla="*/ 710629 w 1806696"/>
                <a:gd name="connsiteY109" fmla="*/ 175192 h 257321"/>
                <a:gd name="connsiteX110" fmla="*/ 742485 w 1806696"/>
                <a:gd name="connsiteY110" fmla="*/ 173162 h 257321"/>
                <a:gd name="connsiteX111" fmla="*/ 739362 w 1806696"/>
                <a:gd name="connsiteY111" fmla="*/ 172850 h 257321"/>
                <a:gd name="connsiteX112" fmla="*/ 732804 w 1806696"/>
                <a:gd name="connsiteY112" fmla="*/ 179096 h 257321"/>
                <a:gd name="connsiteX113" fmla="*/ 734052 w 1806696"/>
                <a:gd name="connsiteY113" fmla="*/ 180969 h 257321"/>
                <a:gd name="connsiteX114" fmla="*/ 738894 w 1806696"/>
                <a:gd name="connsiteY114" fmla="*/ 184093 h 257321"/>
                <a:gd name="connsiteX115" fmla="*/ 751854 w 1806696"/>
                <a:gd name="connsiteY115" fmla="*/ 188153 h 257321"/>
                <a:gd name="connsiteX116" fmla="*/ 758257 w 1806696"/>
                <a:gd name="connsiteY116" fmla="*/ 185342 h 257321"/>
                <a:gd name="connsiteX117" fmla="*/ 762317 w 1806696"/>
                <a:gd name="connsiteY117" fmla="*/ 183156 h 257321"/>
                <a:gd name="connsiteX118" fmla="*/ 759975 w 1806696"/>
                <a:gd name="connsiteY118" fmla="*/ 179252 h 257321"/>
                <a:gd name="connsiteX119" fmla="*/ 742485 w 1806696"/>
                <a:gd name="connsiteY119" fmla="*/ 173162 h 257321"/>
                <a:gd name="connsiteX120" fmla="*/ 84384 w 1806696"/>
                <a:gd name="connsiteY120" fmla="*/ 69279 h 257321"/>
                <a:gd name="connsiteX121" fmla="*/ 81261 w 1806696"/>
                <a:gd name="connsiteY121" fmla="*/ 70372 h 257321"/>
                <a:gd name="connsiteX122" fmla="*/ 69236 w 1806696"/>
                <a:gd name="connsiteY122" fmla="*/ 81928 h 257321"/>
                <a:gd name="connsiteX123" fmla="*/ 63928 w 1806696"/>
                <a:gd name="connsiteY123" fmla="*/ 89892 h 257321"/>
                <a:gd name="connsiteX124" fmla="*/ 73921 w 1806696"/>
                <a:gd name="connsiteY124" fmla="*/ 95826 h 257321"/>
                <a:gd name="connsiteX125" fmla="*/ 80792 w 1806696"/>
                <a:gd name="connsiteY125" fmla="*/ 90985 h 257321"/>
                <a:gd name="connsiteX126" fmla="*/ 93441 w 1806696"/>
                <a:gd name="connsiteY126" fmla="*/ 84114 h 257321"/>
                <a:gd name="connsiteX127" fmla="*/ 99531 w 1806696"/>
                <a:gd name="connsiteY127" fmla="*/ 79273 h 257321"/>
                <a:gd name="connsiteX128" fmla="*/ 92660 w 1806696"/>
                <a:gd name="connsiteY128" fmla="*/ 71934 h 257321"/>
                <a:gd name="connsiteX129" fmla="*/ 92036 w 1806696"/>
                <a:gd name="connsiteY129" fmla="*/ 73183 h 257321"/>
                <a:gd name="connsiteX130" fmla="*/ 88131 w 1806696"/>
                <a:gd name="connsiteY130" fmla="*/ 78336 h 257321"/>
                <a:gd name="connsiteX131" fmla="*/ 85946 w 1806696"/>
                <a:gd name="connsiteY131" fmla="*/ 72558 h 257321"/>
                <a:gd name="connsiteX132" fmla="*/ 84384 w 1806696"/>
                <a:gd name="connsiteY132" fmla="*/ 69279 h 257321"/>
                <a:gd name="connsiteX133" fmla="*/ 997660 w 1806696"/>
                <a:gd name="connsiteY133" fmla="*/ 194420 h 257321"/>
                <a:gd name="connsiteX134" fmla="*/ 989815 w 1806696"/>
                <a:gd name="connsiteY134" fmla="*/ 213662 h 257321"/>
                <a:gd name="connsiteX135" fmla="*/ 994858 w 1806696"/>
                <a:gd name="connsiteY135" fmla="*/ 231410 h 257321"/>
                <a:gd name="connsiteX136" fmla="*/ 997660 w 1806696"/>
                <a:gd name="connsiteY136" fmla="*/ 232904 h 257321"/>
                <a:gd name="connsiteX137" fmla="*/ 1009430 w 1806696"/>
                <a:gd name="connsiteY137" fmla="*/ 222629 h 257321"/>
                <a:gd name="connsiteX138" fmla="*/ 1018771 w 1806696"/>
                <a:gd name="connsiteY138" fmla="*/ 216838 h 257321"/>
                <a:gd name="connsiteX139" fmla="*/ 1008309 w 1806696"/>
                <a:gd name="connsiteY139" fmla="*/ 212168 h 257321"/>
                <a:gd name="connsiteX140" fmla="*/ 1015782 w 1806696"/>
                <a:gd name="connsiteY140" fmla="*/ 199464 h 257321"/>
                <a:gd name="connsiteX141" fmla="*/ 997660 w 1806696"/>
                <a:gd name="connsiteY141" fmla="*/ 194420 h 257321"/>
                <a:gd name="connsiteX142" fmla="*/ 215087 w 1806696"/>
                <a:gd name="connsiteY142" fmla="*/ 81928 h 257321"/>
                <a:gd name="connsiteX143" fmla="*/ 209934 w 1806696"/>
                <a:gd name="connsiteY143" fmla="*/ 92390 h 257321"/>
                <a:gd name="connsiteX144" fmla="*/ 215868 w 1806696"/>
                <a:gd name="connsiteY144" fmla="*/ 96919 h 257321"/>
                <a:gd name="connsiteX145" fmla="*/ 221958 w 1806696"/>
                <a:gd name="connsiteY145" fmla="*/ 88955 h 257321"/>
                <a:gd name="connsiteX146" fmla="*/ 215087 w 1806696"/>
                <a:gd name="connsiteY146" fmla="*/ 81928 h 257321"/>
                <a:gd name="connsiteX147" fmla="*/ 633644 w 1806696"/>
                <a:gd name="connsiteY147" fmla="*/ 133966 h 257321"/>
                <a:gd name="connsiteX148" fmla="*/ 633020 w 1806696"/>
                <a:gd name="connsiteY148" fmla="*/ 133966 h 257321"/>
                <a:gd name="connsiteX149" fmla="*/ 624431 w 1806696"/>
                <a:gd name="connsiteY149" fmla="*/ 149114 h 257321"/>
                <a:gd name="connsiteX150" fmla="*/ 629428 w 1806696"/>
                <a:gd name="connsiteY150" fmla="*/ 151300 h 257321"/>
                <a:gd name="connsiteX151" fmla="*/ 632239 w 1806696"/>
                <a:gd name="connsiteY151" fmla="*/ 154267 h 257321"/>
                <a:gd name="connsiteX152" fmla="*/ 637548 w 1806696"/>
                <a:gd name="connsiteY152" fmla="*/ 156453 h 257321"/>
                <a:gd name="connsiteX153" fmla="*/ 638641 w 1806696"/>
                <a:gd name="connsiteY153" fmla="*/ 150207 h 257321"/>
                <a:gd name="connsiteX154" fmla="*/ 638017 w 1806696"/>
                <a:gd name="connsiteY154" fmla="*/ 143492 h 257321"/>
                <a:gd name="connsiteX155" fmla="*/ 633644 w 1806696"/>
                <a:gd name="connsiteY155" fmla="*/ 133966 h 257321"/>
                <a:gd name="connsiteX156" fmla="*/ 437966 w 1806696"/>
                <a:gd name="connsiteY156" fmla="*/ 102407 h 257321"/>
                <a:gd name="connsiteX157" fmla="*/ 431173 w 1806696"/>
                <a:gd name="connsiteY157" fmla="*/ 109383 h 257321"/>
                <a:gd name="connsiteX158" fmla="*/ 437047 w 1806696"/>
                <a:gd name="connsiteY158" fmla="*/ 114523 h 257321"/>
                <a:gd name="connsiteX159" fmla="*/ 443472 w 1806696"/>
                <a:gd name="connsiteY159" fmla="*/ 119296 h 257321"/>
                <a:gd name="connsiteX160" fmla="*/ 443106 w 1806696"/>
                <a:gd name="connsiteY160" fmla="*/ 110852 h 257321"/>
                <a:gd name="connsiteX161" fmla="*/ 437966 w 1806696"/>
                <a:gd name="connsiteY161" fmla="*/ 102407 h 257321"/>
                <a:gd name="connsiteX162" fmla="*/ 451182 w 1806696"/>
                <a:gd name="connsiteY162" fmla="*/ 103692 h 257321"/>
                <a:gd name="connsiteX163" fmla="*/ 448796 w 1806696"/>
                <a:gd name="connsiteY163" fmla="*/ 107547 h 257321"/>
                <a:gd name="connsiteX164" fmla="*/ 453018 w 1806696"/>
                <a:gd name="connsiteY164" fmla="*/ 111402 h 257321"/>
                <a:gd name="connsiteX165" fmla="*/ 454854 w 1806696"/>
                <a:gd name="connsiteY165" fmla="*/ 107547 h 257321"/>
                <a:gd name="connsiteX166" fmla="*/ 451182 w 1806696"/>
                <a:gd name="connsiteY166" fmla="*/ 103692 h 257321"/>
                <a:gd name="connsiteX167" fmla="*/ 756696 w 1806696"/>
                <a:gd name="connsiteY167" fmla="*/ 146303 h 257321"/>
                <a:gd name="connsiteX168" fmla="*/ 755290 w 1806696"/>
                <a:gd name="connsiteY168" fmla="*/ 158795 h 257321"/>
                <a:gd name="connsiteX169" fmla="*/ 762161 w 1806696"/>
                <a:gd name="connsiteY169" fmla="*/ 160045 h 257321"/>
                <a:gd name="connsiteX170" fmla="*/ 756696 w 1806696"/>
                <a:gd name="connsiteY170" fmla="*/ 146303 h 257321"/>
                <a:gd name="connsiteX171" fmla="*/ 768759 w 1806696"/>
                <a:gd name="connsiteY171" fmla="*/ 142672 h 257321"/>
                <a:gd name="connsiteX172" fmla="*/ 763098 w 1806696"/>
                <a:gd name="connsiteY172" fmla="*/ 145210 h 257321"/>
                <a:gd name="connsiteX173" fmla="*/ 763879 w 1806696"/>
                <a:gd name="connsiteY173" fmla="*/ 153798 h 257321"/>
                <a:gd name="connsiteX174" fmla="*/ 768719 w 1806696"/>
                <a:gd name="connsiteY174" fmla="*/ 157078 h 257321"/>
                <a:gd name="connsiteX175" fmla="*/ 778245 w 1806696"/>
                <a:gd name="connsiteY175" fmla="*/ 165042 h 257321"/>
                <a:gd name="connsiteX176" fmla="*/ 784491 w 1806696"/>
                <a:gd name="connsiteY176" fmla="*/ 167540 h 257321"/>
                <a:gd name="connsiteX177" fmla="*/ 791050 w 1806696"/>
                <a:gd name="connsiteY177" fmla="*/ 152393 h 257321"/>
                <a:gd name="connsiteX178" fmla="*/ 774653 w 1806696"/>
                <a:gd name="connsiteY178" fmla="*/ 146459 h 257321"/>
                <a:gd name="connsiteX179" fmla="*/ 768759 w 1806696"/>
                <a:gd name="connsiteY179" fmla="*/ 142672 h 257321"/>
                <a:gd name="connsiteX180" fmla="*/ 82509 w 1806696"/>
                <a:gd name="connsiteY180" fmla="*/ 44138 h 257321"/>
                <a:gd name="connsiteX181" fmla="*/ 76420 w 1806696"/>
                <a:gd name="connsiteY181" fmla="*/ 51789 h 257321"/>
                <a:gd name="connsiteX182" fmla="*/ 81573 w 1806696"/>
                <a:gd name="connsiteY182" fmla="*/ 57099 h 257321"/>
                <a:gd name="connsiteX183" fmla="*/ 85477 w 1806696"/>
                <a:gd name="connsiteY183" fmla="*/ 46636 h 257321"/>
                <a:gd name="connsiteX184" fmla="*/ 82509 w 1806696"/>
                <a:gd name="connsiteY184" fmla="*/ 44138 h 257321"/>
                <a:gd name="connsiteX185" fmla="*/ 37381 w 1806696"/>
                <a:gd name="connsiteY185" fmla="*/ 31020 h 257321"/>
                <a:gd name="connsiteX186" fmla="*/ 29729 w 1806696"/>
                <a:gd name="connsiteY186" fmla="*/ 38048 h 257321"/>
                <a:gd name="connsiteX187" fmla="*/ 26293 w 1806696"/>
                <a:gd name="connsiteY187" fmla="*/ 51321 h 257321"/>
                <a:gd name="connsiteX188" fmla="*/ 26606 w 1806696"/>
                <a:gd name="connsiteY188" fmla="*/ 57723 h 257321"/>
                <a:gd name="connsiteX189" fmla="*/ 37068 w 1806696"/>
                <a:gd name="connsiteY189" fmla="*/ 64594 h 257321"/>
                <a:gd name="connsiteX190" fmla="*/ 44408 w 1806696"/>
                <a:gd name="connsiteY190" fmla="*/ 51165 h 257321"/>
                <a:gd name="connsiteX191" fmla="*/ 43315 w 1806696"/>
                <a:gd name="connsiteY191" fmla="*/ 45075 h 257321"/>
                <a:gd name="connsiteX192" fmla="*/ 40035 w 1806696"/>
                <a:gd name="connsiteY192" fmla="*/ 37735 h 257321"/>
                <a:gd name="connsiteX193" fmla="*/ 37381 w 1806696"/>
                <a:gd name="connsiteY193" fmla="*/ 31020 h 257321"/>
                <a:gd name="connsiteX194" fmla="*/ 198690 w 1806696"/>
                <a:gd name="connsiteY194" fmla="*/ 44918 h 257321"/>
                <a:gd name="connsiteX195" fmla="*/ 196505 w 1806696"/>
                <a:gd name="connsiteY195" fmla="*/ 47105 h 257321"/>
                <a:gd name="connsiteX196" fmla="*/ 198378 w 1806696"/>
                <a:gd name="connsiteY196" fmla="*/ 50540 h 257321"/>
                <a:gd name="connsiteX197" fmla="*/ 200408 w 1806696"/>
                <a:gd name="connsiteY197" fmla="*/ 48978 h 257321"/>
                <a:gd name="connsiteX198" fmla="*/ 198690 w 1806696"/>
                <a:gd name="connsiteY198" fmla="*/ 44918 h 257321"/>
                <a:gd name="connsiteX199" fmla="*/ 45189 w 1806696"/>
                <a:gd name="connsiteY199" fmla="*/ 18372 h 257321"/>
                <a:gd name="connsiteX200" fmla="*/ 35820 w 1806696"/>
                <a:gd name="connsiteY200" fmla="*/ 21963 h 257321"/>
                <a:gd name="connsiteX201" fmla="*/ 34727 w 1806696"/>
                <a:gd name="connsiteY201" fmla="*/ 24462 h 257321"/>
                <a:gd name="connsiteX202" fmla="*/ 37850 w 1806696"/>
                <a:gd name="connsiteY202" fmla="*/ 25087 h 257321"/>
                <a:gd name="connsiteX203" fmla="*/ 45189 w 1806696"/>
                <a:gd name="connsiteY203" fmla="*/ 18372 h 257321"/>
                <a:gd name="connsiteX204" fmla="*/ 384912 w 1806696"/>
                <a:gd name="connsiteY204" fmla="*/ 66794 h 257321"/>
                <a:gd name="connsiteX205" fmla="*/ 364719 w 1806696"/>
                <a:gd name="connsiteY205" fmla="*/ 73953 h 257321"/>
                <a:gd name="connsiteX206" fmla="*/ 363984 w 1806696"/>
                <a:gd name="connsiteY206" fmla="*/ 76340 h 257321"/>
                <a:gd name="connsiteX207" fmla="*/ 376651 w 1806696"/>
                <a:gd name="connsiteY207" fmla="*/ 85885 h 257321"/>
                <a:gd name="connsiteX208" fmla="*/ 380506 w 1806696"/>
                <a:gd name="connsiteY208" fmla="*/ 93963 h 257321"/>
                <a:gd name="connsiteX209" fmla="*/ 381424 w 1806696"/>
                <a:gd name="connsiteY209" fmla="*/ 91943 h 257321"/>
                <a:gd name="connsiteX210" fmla="*/ 384728 w 1806696"/>
                <a:gd name="connsiteY210" fmla="*/ 91760 h 257321"/>
                <a:gd name="connsiteX211" fmla="*/ 384912 w 1806696"/>
                <a:gd name="connsiteY211" fmla="*/ 66794 h 257321"/>
                <a:gd name="connsiteX212" fmla="*/ 299549 w 1806696"/>
                <a:gd name="connsiteY212" fmla="*/ 51740 h 257321"/>
                <a:gd name="connsiteX213" fmla="*/ 294410 w 1806696"/>
                <a:gd name="connsiteY213" fmla="*/ 58900 h 257321"/>
                <a:gd name="connsiteX214" fmla="*/ 295878 w 1806696"/>
                <a:gd name="connsiteY214" fmla="*/ 65325 h 257321"/>
                <a:gd name="connsiteX215" fmla="*/ 290371 w 1806696"/>
                <a:gd name="connsiteY215" fmla="*/ 71750 h 257321"/>
                <a:gd name="connsiteX216" fmla="*/ 279724 w 1806696"/>
                <a:gd name="connsiteY216" fmla="*/ 82398 h 257321"/>
                <a:gd name="connsiteX217" fmla="*/ 279356 w 1806696"/>
                <a:gd name="connsiteY217" fmla="*/ 102407 h 257321"/>
                <a:gd name="connsiteX218" fmla="*/ 280642 w 1806696"/>
                <a:gd name="connsiteY218" fmla="*/ 108282 h 257321"/>
                <a:gd name="connsiteX219" fmla="*/ 285965 w 1806696"/>
                <a:gd name="connsiteY219" fmla="*/ 104977 h 257321"/>
                <a:gd name="connsiteX220" fmla="*/ 294409 w 1806696"/>
                <a:gd name="connsiteY220" fmla="*/ 97451 h 257321"/>
                <a:gd name="connsiteX221" fmla="*/ 301201 w 1806696"/>
                <a:gd name="connsiteY221" fmla="*/ 99654 h 257321"/>
                <a:gd name="connsiteX222" fmla="*/ 311298 w 1806696"/>
                <a:gd name="connsiteY222" fmla="*/ 101306 h 257321"/>
                <a:gd name="connsiteX223" fmla="*/ 318274 w 1806696"/>
                <a:gd name="connsiteY223" fmla="*/ 95432 h 257321"/>
                <a:gd name="connsiteX224" fmla="*/ 326352 w 1806696"/>
                <a:gd name="connsiteY224" fmla="*/ 94147 h 257321"/>
                <a:gd name="connsiteX225" fmla="*/ 330574 w 1806696"/>
                <a:gd name="connsiteY225" fmla="*/ 91393 h 257321"/>
                <a:gd name="connsiteX226" fmla="*/ 325801 w 1806696"/>
                <a:gd name="connsiteY226" fmla="*/ 87354 h 257321"/>
                <a:gd name="connsiteX227" fmla="*/ 320110 w 1806696"/>
                <a:gd name="connsiteY227" fmla="*/ 89924 h 257321"/>
                <a:gd name="connsiteX228" fmla="*/ 313685 w 1806696"/>
                <a:gd name="connsiteY228" fmla="*/ 84233 h 257321"/>
                <a:gd name="connsiteX229" fmla="*/ 310197 w 1806696"/>
                <a:gd name="connsiteY229" fmla="*/ 77257 h 257321"/>
                <a:gd name="connsiteX230" fmla="*/ 316989 w 1806696"/>
                <a:gd name="connsiteY230" fmla="*/ 79460 h 257321"/>
                <a:gd name="connsiteX231" fmla="*/ 314419 w 1806696"/>
                <a:gd name="connsiteY231" fmla="*/ 73402 h 257321"/>
                <a:gd name="connsiteX232" fmla="*/ 313685 w 1806696"/>
                <a:gd name="connsiteY232" fmla="*/ 70098 h 257321"/>
                <a:gd name="connsiteX233" fmla="*/ 299549 w 1806696"/>
                <a:gd name="connsiteY233" fmla="*/ 51740 h 257321"/>
                <a:gd name="connsiteX234" fmla="*/ 1662852 w 1806696"/>
                <a:gd name="connsiteY234" fmla="*/ 244162 h 257321"/>
                <a:gd name="connsiteX235" fmla="*/ 1661447 w 1806696"/>
                <a:gd name="connsiteY235" fmla="*/ 247754 h 257321"/>
                <a:gd name="connsiteX236" fmla="*/ 1669879 w 1806696"/>
                <a:gd name="connsiteY236" fmla="*/ 250252 h 257321"/>
                <a:gd name="connsiteX237" fmla="*/ 1662852 w 1806696"/>
                <a:gd name="connsiteY237" fmla="*/ 244162 h 257321"/>
                <a:gd name="connsiteX238" fmla="*/ 527183 w 1806696"/>
                <a:gd name="connsiteY238" fmla="*/ 78910 h 257321"/>
                <a:gd name="connsiteX239" fmla="*/ 516902 w 1806696"/>
                <a:gd name="connsiteY239" fmla="*/ 85151 h 257321"/>
                <a:gd name="connsiteX240" fmla="*/ 512129 w 1806696"/>
                <a:gd name="connsiteY240" fmla="*/ 92311 h 257321"/>
                <a:gd name="connsiteX241" fmla="*/ 518921 w 1806696"/>
                <a:gd name="connsiteY241" fmla="*/ 98002 h 257321"/>
                <a:gd name="connsiteX242" fmla="*/ 527917 w 1806696"/>
                <a:gd name="connsiteY242" fmla="*/ 91760 h 257321"/>
                <a:gd name="connsiteX243" fmla="*/ 527183 w 1806696"/>
                <a:gd name="connsiteY243" fmla="*/ 78910 h 257321"/>
                <a:gd name="connsiteX244" fmla="*/ 133105 w 1806696"/>
                <a:gd name="connsiteY244" fmla="*/ 21651 h 257321"/>
                <a:gd name="connsiteX245" fmla="*/ 130137 w 1806696"/>
                <a:gd name="connsiteY245" fmla="*/ 25087 h 257321"/>
                <a:gd name="connsiteX246" fmla="*/ 138882 w 1806696"/>
                <a:gd name="connsiteY246" fmla="*/ 33363 h 257321"/>
                <a:gd name="connsiteX247" fmla="*/ 140913 w 1806696"/>
                <a:gd name="connsiteY247" fmla="*/ 30708 h 257321"/>
                <a:gd name="connsiteX248" fmla="*/ 133105 w 1806696"/>
                <a:gd name="connsiteY248" fmla="*/ 21651 h 257321"/>
                <a:gd name="connsiteX249" fmla="*/ 177766 w 1806696"/>
                <a:gd name="connsiteY249" fmla="*/ 26961 h 257321"/>
                <a:gd name="connsiteX250" fmla="*/ 163243 w 1806696"/>
                <a:gd name="connsiteY250" fmla="*/ 40390 h 257321"/>
                <a:gd name="connsiteX251" fmla="*/ 164023 w 1806696"/>
                <a:gd name="connsiteY251" fmla="*/ 43825 h 257321"/>
                <a:gd name="connsiteX252" fmla="*/ 168083 w 1806696"/>
                <a:gd name="connsiteY252" fmla="*/ 50696 h 257321"/>
                <a:gd name="connsiteX253" fmla="*/ 178234 w 1806696"/>
                <a:gd name="connsiteY253" fmla="*/ 46324 h 257321"/>
                <a:gd name="connsiteX254" fmla="*/ 180733 w 1806696"/>
                <a:gd name="connsiteY254" fmla="*/ 44450 h 257321"/>
                <a:gd name="connsiteX255" fmla="*/ 181669 w 1806696"/>
                <a:gd name="connsiteY255" fmla="*/ 32582 h 257321"/>
                <a:gd name="connsiteX256" fmla="*/ 180888 w 1806696"/>
                <a:gd name="connsiteY256" fmla="*/ 29147 h 257321"/>
                <a:gd name="connsiteX257" fmla="*/ 177766 w 1806696"/>
                <a:gd name="connsiteY257" fmla="*/ 26961 h 257321"/>
                <a:gd name="connsiteX258" fmla="*/ 1647081 w 1806696"/>
                <a:gd name="connsiteY258" fmla="*/ 231435 h 257321"/>
                <a:gd name="connsiteX259" fmla="*/ 1638804 w 1806696"/>
                <a:gd name="connsiteY259" fmla="*/ 232606 h 257321"/>
                <a:gd name="connsiteX260" fmla="*/ 1631465 w 1806696"/>
                <a:gd name="connsiteY260" fmla="*/ 234168 h 257321"/>
                <a:gd name="connsiteX261" fmla="*/ 1628499 w 1806696"/>
                <a:gd name="connsiteY261" fmla="*/ 233856 h 257321"/>
                <a:gd name="connsiteX262" fmla="*/ 1627874 w 1806696"/>
                <a:gd name="connsiteY262" fmla="*/ 235886 h 257321"/>
                <a:gd name="connsiteX263" fmla="*/ 1630216 w 1806696"/>
                <a:gd name="connsiteY263" fmla="*/ 237447 h 257321"/>
                <a:gd name="connsiteX264" fmla="*/ 1639585 w 1806696"/>
                <a:gd name="connsiteY264" fmla="*/ 244943 h 257321"/>
                <a:gd name="connsiteX265" fmla="*/ 1643177 w 1806696"/>
                <a:gd name="connsiteY265" fmla="*/ 247441 h 257321"/>
                <a:gd name="connsiteX266" fmla="*/ 1655201 w 1806696"/>
                <a:gd name="connsiteY266" fmla="*/ 237760 h 257321"/>
                <a:gd name="connsiteX267" fmla="*/ 1656606 w 1806696"/>
                <a:gd name="connsiteY267" fmla="*/ 236042 h 257321"/>
                <a:gd name="connsiteX268" fmla="*/ 1655825 w 1806696"/>
                <a:gd name="connsiteY268" fmla="*/ 234012 h 257321"/>
                <a:gd name="connsiteX269" fmla="*/ 1647081 w 1806696"/>
                <a:gd name="connsiteY269" fmla="*/ 231435 h 257321"/>
                <a:gd name="connsiteX270" fmla="*/ 1150289 w 1806696"/>
                <a:gd name="connsiteY270" fmla="*/ 159298 h 257321"/>
                <a:gd name="connsiteX271" fmla="*/ 1127498 w 1806696"/>
                <a:gd name="connsiteY271" fmla="*/ 168826 h 257321"/>
                <a:gd name="connsiteX272" fmla="*/ 1133102 w 1806696"/>
                <a:gd name="connsiteY272" fmla="*/ 175738 h 257321"/>
                <a:gd name="connsiteX273" fmla="*/ 1147674 w 1806696"/>
                <a:gd name="connsiteY273" fmla="*/ 171815 h 257321"/>
                <a:gd name="connsiteX274" fmla="*/ 1153465 w 1806696"/>
                <a:gd name="connsiteY274" fmla="*/ 160046 h 257321"/>
                <a:gd name="connsiteX275" fmla="*/ 1150289 w 1806696"/>
                <a:gd name="connsiteY275" fmla="*/ 159298 h 257321"/>
                <a:gd name="connsiteX276" fmla="*/ 92036 w 1806696"/>
                <a:gd name="connsiteY276" fmla="*/ 5879 h 257321"/>
                <a:gd name="connsiteX277" fmla="*/ 84541 w 1806696"/>
                <a:gd name="connsiteY277" fmla="*/ 8846 h 257321"/>
                <a:gd name="connsiteX278" fmla="*/ 88287 w 1806696"/>
                <a:gd name="connsiteY278" fmla="*/ 11657 h 257321"/>
                <a:gd name="connsiteX279" fmla="*/ 96408 w 1806696"/>
                <a:gd name="connsiteY279" fmla="*/ 8534 h 257321"/>
                <a:gd name="connsiteX280" fmla="*/ 92036 w 1806696"/>
                <a:gd name="connsiteY280" fmla="*/ 5879 h 257321"/>
                <a:gd name="connsiteX281" fmla="*/ 408410 w 1806696"/>
                <a:gd name="connsiteY281" fmla="*/ 49354 h 257321"/>
                <a:gd name="connsiteX282" fmla="*/ 388767 w 1806696"/>
                <a:gd name="connsiteY282" fmla="*/ 60001 h 257321"/>
                <a:gd name="connsiteX283" fmla="*/ 389134 w 1806696"/>
                <a:gd name="connsiteY283" fmla="*/ 197132 h 257321"/>
                <a:gd name="connsiteX284" fmla="*/ 408042 w 1806696"/>
                <a:gd name="connsiteY284" fmla="*/ 207780 h 257321"/>
                <a:gd name="connsiteX285" fmla="*/ 419975 w 1806696"/>
                <a:gd name="connsiteY285" fmla="*/ 193278 h 257321"/>
                <a:gd name="connsiteX286" fmla="*/ 420341 w 1806696"/>
                <a:gd name="connsiteY286" fmla="*/ 131963 h 257321"/>
                <a:gd name="connsiteX287" fmla="*/ 419791 w 1806696"/>
                <a:gd name="connsiteY287" fmla="*/ 64040 h 257321"/>
                <a:gd name="connsiteX288" fmla="*/ 408410 w 1806696"/>
                <a:gd name="connsiteY288" fmla="*/ 49354 h 257321"/>
                <a:gd name="connsiteX289" fmla="*/ 594761 w 1806696"/>
                <a:gd name="connsiteY289" fmla="*/ 74783 h 257321"/>
                <a:gd name="connsiteX290" fmla="*/ 586953 w 1806696"/>
                <a:gd name="connsiteY290" fmla="*/ 79780 h 257321"/>
                <a:gd name="connsiteX291" fmla="*/ 593200 w 1806696"/>
                <a:gd name="connsiteY291" fmla="*/ 86963 h 257321"/>
                <a:gd name="connsiteX292" fmla="*/ 601320 w 1806696"/>
                <a:gd name="connsiteY292" fmla="*/ 79311 h 257321"/>
                <a:gd name="connsiteX293" fmla="*/ 594761 w 1806696"/>
                <a:gd name="connsiteY293" fmla="*/ 74783 h 257321"/>
                <a:gd name="connsiteX294" fmla="*/ 181201 w 1806696"/>
                <a:gd name="connsiteY294" fmla="*/ 14624 h 257321"/>
                <a:gd name="connsiteX295" fmla="*/ 176516 w 1806696"/>
                <a:gd name="connsiteY295" fmla="*/ 18060 h 257321"/>
                <a:gd name="connsiteX296" fmla="*/ 180576 w 1806696"/>
                <a:gd name="connsiteY296" fmla="*/ 20402 h 257321"/>
                <a:gd name="connsiteX297" fmla="*/ 183699 w 1806696"/>
                <a:gd name="connsiteY297" fmla="*/ 17903 h 257321"/>
                <a:gd name="connsiteX298" fmla="*/ 181201 w 1806696"/>
                <a:gd name="connsiteY298" fmla="*/ 14624 h 257321"/>
                <a:gd name="connsiteX299" fmla="*/ 141733 w 1806696"/>
                <a:gd name="connsiteY299" fmla="*/ 3459 h 257321"/>
                <a:gd name="connsiteX300" fmla="*/ 182294 w 1806696"/>
                <a:gd name="connsiteY300" fmla="*/ 10564 h 257321"/>
                <a:gd name="connsiteX301" fmla="*/ 200252 w 1806696"/>
                <a:gd name="connsiteY301" fmla="*/ 17123 h 257321"/>
                <a:gd name="connsiteX302" fmla="*/ 234450 w 1806696"/>
                <a:gd name="connsiteY302" fmla="*/ 56006 h 257321"/>
                <a:gd name="connsiteX303" fmla="*/ 237417 w 1806696"/>
                <a:gd name="connsiteY303" fmla="*/ 80054 h 257321"/>
                <a:gd name="connsiteX304" fmla="*/ 237886 w 1806696"/>
                <a:gd name="connsiteY304" fmla="*/ 108630 h 257321"/>
                <a:gd name="connsiteX305" fmla="*/ 232889 w 1806696"/>
                <a:gd name="connsiteY305" fmla="*/ 113315 h 257321"/>
                <a:gd name="connsiteX306" fmla="*/ 142943 w 1806696"/>
                <a:gd name="connsiteY306" fmla="*/ 113315 h 257321"/>
                <a:gd name="connsiteX307" fmla="*/ 137790 w 1806696"/>
                <a:gd name="connsiteY307" fmla="*/ 108006 h 257321"/>
                <a:gd name="connsiteX308" fmla="*/ 136853 w 1806696"/>
                <a:gd name="connsiteY308" fmla="*/ 55225 h 257321"/>
                <a:gd name="connsiteX309" fmla="*/ 126703 w 1806696"/>
                <a:gd name="connsiteY309" fmla="*/ 44762 h 257321"/>
                <a:gd name="connsiteX310" fmla="*/ 106246 w 1806696"/>
                <a:gd name="connsiteY310" fmla="*/ 48666 h 257321"/>
                <a:gd name="connsiteX311" fmla="*/ 102654 w 1806696"/>
                <a:gd name="connsiteY311" fmla="*/ 60534 h 257321"/>
                <a:gd name="connsiteX312" fmla="*/ 102654 w 1806696"/>
                <a:gd name="connsiteY312" fmla="*/ 155946 h 257321"/>
                <a:gd name="connsiteX313" fmla="*/ 103435 w 1806696"/>
                <a:gd name="connsiteY313" fmla="*/ 201231 h 257321"/>
                <a:gd name="connsiteX314" fmla="*/ 121705 w 1806696"/>
                <a:gd name="connsiteY314" fmla="*/ 213099 h 257321"/>
                <a:gd name="connsiteX315" fmla="*/ 136696 w 1806696"/>
                <a:gd name="connsiteY315" fmla="*/ 200450 h 257321"/>
                <a:gd name="connsiteX316" fmla="*/ 137634 w 1806696"/>
                <a:gd name="connsiteY316" fmla="*/ 161411 h 257321"/>
                <a:gd name="connsiteX317" fmla="*/ 147940 w 1806696"/>
                <a:gd name="connsiteY317" fmla="*/ 152042 h 257321"/>
                <a:gd name="connsiteX318" fmla="*/ 231483 w 1806696"/>
                <a:gd name="connsiteY318" fmla="*/ 151886 h 257321"/>
                <a:gd name="connsiteX319" fmla="*/ 237729 w 1806696"/>
                <a:gd name="connsiteY319" fmla="*/ 158132 h 257321"/>
                <a:gd name="connsiteX320" fmla="*/ 237886 w 1806696"/>
                <a:gd name="connsiteY320" fmla="*/ 173435 h 257321"/>
                <a:gd name="connsiteX321" fmla="*/ 230858 w 1806696"/>
                <a:gd name="connsiteY321" fmla="*/ 213255 h 257321"/>
                <a:gd name="connsiteX322" fmla="*/ 186198 w 1806696"/>
                <a:gd name="connsiteY322" fmla="*/ 245111 h 257321"/>
                <a:gd name="connsiteX323" fmla="*/ 100468 w 1806696"/>
                <a:gd name="connsiteY323" fmla="*/ 253856 h 257321"/>
                <a:gd name="connsiteX324" fmla="*/ 46126 w 1806696"/>
                <a:gd name="connsiteY324" fmla="*/ 243550 h 257321"/>
                <a:gd name="connsiteX325" fmla="*/ 3495 w 1806696"/>
                <a:gd name="connsiteY325" fmla="*/ 187333 h 257321"/>
                <a:gd name="connsiteX326" fmla="*/ 1933 w 1806696"/>
                <a:gd name="connsiteY326" fmla="*/ 133303 h 257321"/>
                <a:gd name="connsiteX327" fmla="*/ 59 w 1806696"/>
                <a:gd name="connsiteY327" fmla="*/ 124558 h 257321"/>
                <a:gd name="connsiteX328" fmla="*/ 1464 w 1806696"/>
                <a:gd name="connsiteY328" fmla="*/ 63657 h 257321"/>
                <a:gd name="connsiteX329" fmla="*/ 4744 w 1806696"/>
                <a:gd name="connsiteY329" fmla="*/ 54600 h 257321"/>
                <a:gd name="connsiteX330" fmla="*/ 45033 w 1806696"/>
                <a:gd name="connsiteY330" fmla="*/ 15249 h 257321"/>
                <a:gd name="connsiteX331" fmla="*/ 100468 w 1806696"/>
                <a:gd name="connsiteY331" fmla="*/ 3381 h 257321"/>
                <a:gd name="connsiteX332" fmla="*/ 141733 w 1806696"/>
                <a:gd name="connsiteY332" fmla="*/ 3459 h 257321"/>
                <a:gd name="connsiteX333" fmla="*/ 1682587 w 1806696"/>
                <a:gd name="connsiteY333" fmla="*/ 221402 h 257321"/>
                <a:gd name="connsiteX334" fmla="*/ 1675033 w 1806696"/>
                <a:gd name="connsiteY334" fmla="*/ 226360 h 257321"/>
                <a:gd name="connsiteX335" fmla="*/ 1660823 w 1806696"/>
                <a:gd name="connsiteY335" fmla="*/ 238853 h 257321"/>
                <a:gd name="connsiteX336" fmla="*/ 1672377 w 1806696"/>
                <a:gd name="connsiteY336" fmla="*/ 240727 h 257321"/>
                <a:gd name="connsiteX337" fmla="*/ 1690024 w 1806696"/>
                <a:gd name="connsiteY337" fmla="*/ 243694 h 257321"/>
                <a:gd name="connsiteX338" fmla="*/ 1700798 w 1806696"/>
                <a:gd name="connsiteY338" fmla="*/ 244630 h 257321"/>
                <a:gd name="connsiteX339" fmla="*/ 1697363 w 1806696"/>
                <a:gd name="connsiteY339" fmla="*/ 240258 h 257321"/>
                <a:gd name="connsiteX340" fmla="*/ 1696738 w 1806696"/>
                <a:gd name="connsiteY340" fmla="*/ 238228 h 257321"/>
                <a:gd name="connsiteX341" fmla="*/ 1690649 w 1806696"/>
                <a:gd name="connsiteY341" fmla="*/ 228703 h 257321"/>
                <a:gd name="connsiteX342" fmla="*/ 1689087 w 1806696"/>
                <a:gd name="connsiteY342" fmla="*/ 227453 h 257321"/>
                <a:gd name="connsiteX343" fmla="*/ 1682587 w 1806696"/>
                <a:gd name="connsiteY343" fmla="*/ 221402 h 257321"/>
                <a:gd name="connsiteX344" fmla="*/ 1707357 w 1806696"/>
                <a:gd name="connsiteY344" fmla="*/ 222300 h 257321"/>
                <a:gd name="connsiteX345" fmla="*/ 1699861 w 1806696"/>
                <a:gd name="connsiteY345" fmla="*/ 227453 h 257321"/>
                <a:gd name="connsiteX346" fmla="*/ 1704390 w 1806696"/>
                <a:gd name="connsiteY346" fmla="*/ 233075 h 257321"/>
                <a:gd name="connsiteX347" fmla="*/ 1708607 w 1806696"/>
                <a:gd name="connsiteY347" fmla="*/ 231357 h 257321"/>
                <a:gd name="connsiteX348" fmla="*/ 1708450 w 1806696"/>
                <a:gd name="connsiteY348" fmla="*/ 228234 h 257321"/>
                <a:gd name="connsiteX349" fmla="*/ 1707357 w 1806696"/>
                <a:gd name="connsiteY349" fmla="*/ 222300 h 257321"/>
                <a:gd name="connsiteX350" fmla="*/ 462748 w 1806696"/>
                <a:gd name="connsiteY350" fmla="*/ 42745 h 257321"/>
                <a:gd name="connsiteX351" fmla="*/ 459076 w 1806696"/>
                <a:gd name="connsiteY351" fmla="*/ 42745 h 257321"/>
                <a:gd name="connsiteX352" fmla="*/ 454854 w 1806696"/>
                <a:gd name="connsiteY352" fmla="*/ 52658 h 257321"/>
                <a:gd name="connsiteX353" fmla="*/ 450448 w 1806696"/>
                <a:gd name="connsiteY353" fmla="*/ 57798 h 257321"/>
                <a:gd name="connsiteX354" fmla="*/ 432641 w 1806696"/>
                <a:gd name="connsiteY354" fmla="*/ 64224 h 257321"/>
                <a:gd name="connsiteX355" fmla="*/ 428052 w 1806696"/>
                <a:gd name="connsiteY355" fmla="*/ 83866 h 257321"/>
                <a:gd name="connsiteX356" fmla="*/ 444023 w 1806696"/>
                <a:gd name="connsiteY356" fmla="*/ 94146 h 257321"/>
                <a:gd name="connsiteX357" fmla="*/ 449162 w 1806696"/>
                <a:gd name="connsiteY357" fmla="*/ 89741 h 257321"/>
                <a:gd name="connsiteX358" fmla="*/ 458893 w 1806696"/>
                <a:gd name="connsiteY358" fmla="*/ 70282 h 257321"/>
                <a:gd name="connsiteX359" fmla="*/ 460728 w 1806696"/>
                <a:gd name="connsiteY359" fmla="*/ 68813 h 257321"/>
                <a:gd name="connsiteX360" fmla="*/ 464584 w 1806696"/>
                <a:gd name="connsiteY360" fmla="*/ 60552 h 257321"/>
                <a:gd name="connsiteX361" fmla="*/ 465685 w 1806696"/>
                <a:gd name="connsiteY361" fmla="*/ 54310 h 257321"/>
                <a:gd name="connsiteX362" fmla="*/ 462748 w 1806696"/>
                <a:gd name="connsiteY362" fmla="*/ 42745 h 257321"/>
                <a:gd name="connsiteX363" fmla="*/ 1775441 w 1806696"/>
                <a:gd name="connsiteY363" fmla="*/ 228078 h 257321"/>
                <a:gd name="connsiteX364" fmla="*/ 1767790 w 1806696"/>
                <a:gd name="connsiteY364" fmla="*/ 233075 h 257321"/>
                <a:gd name="connsiteX365" fmla="*/ 1768258 w 1806696"/>
                <a:gd name="connsiteY365" fmla="*/ 236042 h 257321"/>
                <a:gd name="connsiteX366" fmla="*/ 1772786 w 1806696"/>
                <a:gd name="connsiteY366" fmla="*/ 231201 h 257321"/>
                <a:gd name="connsiteX367" fmla="*/ 1775441 w 1806696"/>
                <a:gd name="connsiteY367" fmla="*/ 228078 h 257321"/>
                <a:gd name="connsiteX368" fmla="*/ 787614 w 1806696"/>
                <a:gd name="connsiteY368" fmla="*/ 82591 h 257321"/>
                <a:gd name="connsiteX369" fmla="*/ 779338 w 1806696"/>
                <a:gd name="connsiteY369" fmla="*/ 89774 h 257321"/>
                <a:gd name="connsiteX370" fmla="*/ 787614 w 1806696"/>
                <a:gd name="connsiteY370" fmla="*/ 82591 h 257321"/>
                <a:gd name="connsiteX371" fmla="*/ 1507225 w 1806696"/>
                <a:gd name="connsiteY371" fmla="*/ 176944 h 257321"/>
                <a:gd name="connsiteX372" fmla="*/ 1504414 w 1806696"/>
                <a:gd name="connsiteY372" fmla="*/ 180224 h 257321"/>
                <a:gd name="connsiteX373" fmla="*/ 1506132 w 1806696"/>
                <a:gd name="connsiteY373" fmla="*/ 181941 h 257321"/>
                <a:gd name="connsiteX374" fmla="*/ 1508943 w 1806696"/>
                <a:gd name="connsiteY374" fmla="*/ 178506 h 257321"/>
                <a:gd name="connsiteX375" fmla="*/ 1507225 w 1806696"/>
                <a:gd name="connsiteY375" fmla="*/ 176944 h 257321"/>
                <a:gd name="connsiteX376" fmla="*/ 1777841 w 1806696"/>
                <a:gd name="connsiteY376" fmla="*/ 215234 h 257321"/>
                <a:gd name="connsiteX377" fmla="*/ 1766853 w 1806696"/>
                <a:gd name="connsiteY377" fmla="*/ 220270 h 257321"/>
                <a:gd name="connsiteX378" fmla="*/ 1784498 w 1806696"/>
                <a:gd name="connsiteY378" fmla="*/ 225892 h 257321"/>
                <a:gd name="connsiteX379" fmla="*/ 1787309 w 1806696"/>
                <a:gd name="connsiteY379" fmla="*/ 225736 h 257321"/>
                <a:gd name="connsiteX380" fmla="*/ 1787309 w 1806696"/>
                <a:gd name="connsiteY380" fmla="*/ 223081 h 257321"/>
                <a:gd name="connsiteX381" fmla="*/ 1777841 w 1806696"/>
                <a:gd name="connsiteY381" fmla="*/ 215234 h 257321"/>
                <a:gd name="connsiteX382" fmla="*/ 1630996 w 1806696"/>
                <a:gd name="connsiteY382" fmla="*/ 193411 h 257321"/>
                <a:gd name="connsiteX383" fmla="*/ 1629435 w 1806696"/>
                <a:gd name="connsiteY383" fmla="*/ 193724 h 257321"/>
                <a:gd name="connsiteX384" fmla="*/ 1628342 w 1806696"/>
                <a:gd name="connsiteY384" fmla="*/ 197471 h 257321"/>
                <a:gd name="connsiteX385" fmla="*/ 1625063 w 1806696"/>
                <a:gd name="connsiteY385" fmla="*/ 199033 h 257321"/>
                <a:gd name="connsiteX386" fmla="*/ 1619285 w 1806696"/>
                <a:gd name="connsiteY386" fmla="*/ 200126 h 257321"/>
                <a:gd name="connsiteX387" fmla="*/ 1607574 w 1806696"/>
                <a:gd name="connsiteY387" fmla="*/ 207465 h 257321"/>
                <a:gd name="connsiteX388" fmla="*/ 1607417 w 1806696"/>
                <a:gd name="connsiteY388" fmla="*/ 207465 h 257321"/>
                <a:gd name="connsiteX389" fmla="*/ 1601795 w 1806696"/>
                <a:gd name="connsiteY389" fmla="*/ 197627 h 257321"/>
                <a:gd name="connsiteX390" fmla="*/ 1597110 w 1806696"/>
                <a:gd name="connsiteY390" fmla="*/ 211057 h 257321"/>
                <a:gd name="connsiteX391" fmla="*/ 1600390 w 1806696"/>
                <a:gd name="connsiteY391" fmla="*/ 211681 h 257321"/>
                <a:gd name="connsiteX392" fmla="*/ 1607574 w 1806696"/>
                <a:gd name="connsiteY392" fmla="*/ 207465 h 257321"/>
                <a:gd name="connsiteX393" fmla="*/ 1607574 w 1806696"/>
                <a:gd name="connsiteY393" fmla="*/ 207621 h 257321"/>
                <a:gd name="connsiteX394" fmla="*/ 1607729 w 1806696"/>
                <a:gd name="connsiteY394" fmla="*/ 207621 h 257321"/>
                <a:gd name="connsiteX395" fmla="*/ 1613039 w 1806696"/>
                <a:gd name="connsiteY395" fmla="*/ 213087 h 257321"/>
                <a:gd name="connsiteX396" fmla="*/ 1625375 w 1806696"/>
                <a:gd name="connsiteY396" fmla="*/ 215117 h 257321"/>
                <a:gd name="connsiteX397" fmla="*/ 1631778 w 1806696"/>
                <a:gd name="connsiteY397" fmla="*/ 201844 h 257321"/>
                <a:gd name="connsiteX398" fmla="*/ 1633963 w 1806696"/>
                <a:gd name="connsiteY398" fmla="*/ 194192 h 257321"/>
                <a:gd name="connsiteX399" fmla="*/ 1630996 w 1806696"/>
                <a:gd name="connsiteY399" fmla="*/ 193411 h 257321"/>
                <a:gd name="connsiteX400" fmla="*/ 461462 w 1806696"/>
                <a:gd name="connsiteY400" fmla="*/ 24938 h 257321"/>
                <a:gd name="connsiteX401" fmla="*/ 457057 w 1806696"/>
                <a:gd name="connsiteY401" fmla="*/ 30813 h 257321"/>
                <a:gd name="connsiteX402" fmla="*/ 460177 w 1806696"/>
                <a:gd name="connsiteY402" fmla="*/ 34301 h 257321"/>
                <a:gd name="connsiteX403" fmla="*/ 463666 w 1806696"/>
                <a:gd name="connsiteY403" fmla="*/ 29711 h 257321"/>
                <a:gd name="connsiteX404" fmla="*/ 461462 w 1806696"/>
                <a:gd name="connsiteY404" fmla="*/ 24938 h 257321"/>
                <a:gd name="connsiteX405" fmla="*/ 1258445 w 1806696"/>
                <a:gd name="connsiteY405" fmla="*/ 137867 h 257321"/>
                <a:gd name="connsiteX406" fmla="*/ 1254854 w 1806696"/>
                <a:gd name="connsiteY406" fmla="*/ 141147 h 257321"/>
                <a:gd name="connsiteX407" fmla="*/ 1260476 w 1806696"/>
                <a:gd name="connsiteY407" fmla="*/ 146768 h 257321"/>
                <a:gd name="connsiteX408" fmla="*/ 1262193 w 1806696"/>
                <a:gd name="connsiteY408" fmla="*/ 143957 h 257321"/>
                <a:gd name="connsiteX409" fmla="*/ 1258445 w 1806696"/>
                <a:gd name="connsiteY409" fmla="*/ 137867 h 257321"/>
                <a:gd name="connsiteX410" fmla="*/ 386748 w 1806696"/>
                <a:gd name="connsiteY410" fmla="*/ 11904 h 257321"/>
                <a:gd name="connsiteX411" fmla="*/ 380139 w 1806696"/>
                <a:gd name="connsiteY411" fmla="*/ 19247 h 257321"/>
                <a:gd name="connsiteX412" fmla="*/ 390787 w 1806696"/>
                <a:gd name="connsiteY412" fmla="*/ 24571 h 257321"/>
                <a:gd name="connsiteX413" fmla="*/ 393172 w 1806696"/>
                <a:gd name="connsiteY413" fmla="*/ 21634 h 257321"/>
                <a:gd name="connsiteX414" fmla="*/ 386748 w 1806696"/>
                <a:gd name="connsiteY414" fmla="*/ 11904 h 257321"/>
                <a:gd name="connsiteX415" fmla="*/ 714689 w 1806696"/>
                <a:gd name="connsiteY415" fmla="*/ 58855 h 257321"/>
                <a:gd name="connsiteX416" fmla="*/ 715158 w 1806696"/>
                <a:gd name="connsiteY416" fmla="*/ 66507 h 257321"/>
                <a:gd name="connsiteX417" fmla="*/ 721092 w 1806696"/>
                <a:gd name="connsiteY417" fmla="*/ 70254 h 257321"/>
                <a:gd name="connsiteX418" fmla="*/ 725776 w 1806696"/>
                <a:gd name="connsiteY418" fmla="*/ 70567 h 257321"/>
                <a:gd name="connsiteX419" fmla="*/ 726869 w 1806696"/>
                <a:gd name="connsiteY419" fmla="*/ 63539 h 257321"/>
                <a:gd name="connsiteX420" fmla="*/ 721560 w 1806696"/>
                <a:gd name="connsiteY420" fmla="*/ 61041 h 257321"/>
                <a:gd name="connsiteX421" fmla="*/ 714689 w 1806696"/>
                <a:gd name="connsiteY421" fmla="*/ 58855 h 257321"/>
                <a:gd name="connsiteX422" fmla="*/ 480371 w 1806696"/>
                <a:gd name="connsiteY422" fmla="*/ 23286 h 257321"/>
                <a:gd name="connsiteX423" fmla="*/ 487530 w 1806696"/>
                <a:gd name="connsiteY423" fmla="*/ 29895 h 257321"/>
                <a:gd name="connsiteX424" fmla="*/ 489734 w 1806696"/>
                <a:gd name="connsiteY424" fmla="*/ 27876 h 257321"/>
                <a:gd name="connsiteX425" fmla="*/ 480371 w 1806696"/>
                <a:gd name="connsiteY425" fmla="*/ 23286 h 257321"/>
                <a:gd name="connsiteX426" fmla="*/ 808071 w 1806696"/>
                <a:gd name="connsiteY426" fmla="*/ 70254 h 257321"/>
                <a:gd name="connsiteX427" fmla="*/ 804947 w 1806696"/>
                <a:gd name="connsiteY427" fmla="*/ 71972 h 257321"/>
                <a:gd name="connsiteX428" fmla="*/ 797140 w 1806696"/>
                <a:gd name="connsiteY428" fmla="*/ 78999 h 257321"/>
                <a:gd name="connsiteX429" fmla="*/ 799794 w 1806696"/>
                <a:gd name="connsiteY429" fmla="*/ 88056 h 257321"/>
                <a:gd name="connsiteX430" fmla="*/ 806821 w 1806696"/>
                <a:gd name="connsiteY430" fmla="*/ 84152 h 257321"/>
                <a:gd name="connsiteX431" fmla="*/ 808852 w 1806696"/>
                <a:gd name="connsiteY431" fmla="*/ 73690 h 257321"/>
                <a:gd name="connsiteX432" fmla="*/ 808071 w 1806696"/>
                <a:gd name="connsiteY432" fmla="*/ 70254 h 257321"/>
                <a:gd name="connsiteX433" fmla="*/ 1222373 w 1806696"/>
                <a:gd name="connsiteY433" fmla="*/ 129435 h 257321"/>
                <a:gd name="connsiteX434" fmla="*/ 1219094 w 1806696"/>
                <a:gd name="connsiteY434" fmla="*/ 133807 h 257321"/>
                <a:gd name="connsiteX435" fmla="*/ 1220656 w 1806696"/>
                <a:gd name="connsiteY435" fmla="*/ 144426 h 257321"/>
                <a:gd name="connsiteX436" fmla="*/ 1226589 w 1806696"/>
                <a:gd name="connsiteY436" fmla="*/ 135369 h 257321"/>
                <a:gd name="connsiteX437" fmla="*/ 1222373 w 1806696"/>
                <a:gd name="connsiteY437" fmla="*/ 129435 h 257321"/>
                <a:gd name="connsiteX438" fmla="*/ 1769819 w 1806696"/>
                <a:gd name="connsiteY438" fmla="*/ 205435 h 257321"/>
                <a:gd name="connsiteX439" fmla="*/ 1766384 w 1806696"/>
                <a:gd name="connsiteY439" fmla="*/ 208246 h 257321"/>
                <a:gd name="connsiteX440" fmla="*/ 1770288 w 1806696"/>
                <a:gd name="connsiteY440" fmla="*/ 210276 h 257321"/>
                <a:gd name="connsiteX441" fmla="*/ 1772942 w 1806696"/>
                <a:gd name="connsiteY441" fmla="*/ 207465 h 257321"/>
                <a:gd name="connsiteX442" fmla="*/ 1769819 w 1806696"/>
                <a:gd name="connsiteY442" fmla="*/ 205435 h 257321"/>
                <a:gd name="connsiteX443" fmla="*/ 1714852 w 1806696"/>
                <a:gd name="connsiteY443" fmla="*/ 196847 h 257321"/>
                <a:gd name="connsiteX444" fmla="*/ 1712979 w 1806696"/>
                <a:gd name="connsiteY444" fmla="*/ 207778 h 257321"/>
                <a:gd name="connsiteX445" fmla="*/ 1720943 w 1806696"/>
                <a:gd name="connsiteY445" fmla="*/ 223237 h 257321"/>
                <a:gd name="connsiteX446" fmla="*/ 1729531 w 1806696"/>
                <a:gd name="connsiteY446" fmla="*/ 219489 h 257321"/>
                <a:gd name="connsiteX447" fmla="*/ 1726408 w 1806696"/>
                <a:gd name="connsiteY447" fmla="*/ 210432 h 257321"/>
                <a:gd name="connsiteX448" fmla="*/ 1722504 w 1806696"/>
                <a:gd name="connsiteY448" fmla="*/ 207153 h 257321"/>
                <a:gd name="connsiteX449" fmla="*/ 1726565 w 1806696"/>
                <a:gd name="connsiteY449" fmla="*/ 206060 h 257321"/>
                <a:gd name="connsiteX450" fmla="*/ 1729063 w 1806696"/>
                <a:gd name="connsiteY450" fmla="*/ 204498 h 257321"/>
                <a:gd name="connsiteX451" fmla="*/ 1727033 w 1806696"/>
                <a:gd name="connsiteY451" fmla="*/ 202156 h 257321"/>
                <a:gd name="connsiteX452" fmla="*/ 1714852 w 1806696"/>
                <a:gd name="connsiteY452" fmla="*/ 196847 h 257321"/>
                <a:gd name="connsiteX453" fmla="*/ 441820 w 1806696"/>
                <a:gd name="connsiteY453" fmla="*/ 10436 h 257321"/>
                <a:gd name="connsiteX454" fmla="*/ 493772 w 1806696"/>
                <a:gd name="connsiteY454" fmla="*/ 25306 h 257321"/>
                <a:gd name="connsiteX455" fmla="*/ 531221 w 1806696"/>
                <a:gd name="connsiteY455" fmla="*/ 74504 h 257321"/>
                <a:gd name="connsiteX456" fmla="*/ 532322 w 1806696"/>
                <a:gd name="connsiteY456" fmla="*/ 85885 h 257321"/>
                <a:gd name="connsiteX457" fmla="*/ 532139 w 1806696"/>
                <a:gd name="connsiteY457" fmla="*/ 166292 h 257321"/>
                <a:gd name="connsiteX458" fmla="*/ 530670 w 1806696"/>
                <a:gd name="connsiteY458" fmla="*/ 177857 h 257321"/>
                <a:gd name="connsiteX459" fmla="*/ 530670 w 1806696"/>
                <a:gd name="connsiteY459" fmla="*/ 178958 h 257321"/>
                <a:gd name="connsiteX460" fmla="*/ 527366 w 1806696"/>
                <a:gd name="connsiteY460" fmla="*/ 196031 h 257321"/>
                <a:gd name="connsiteX461" fmla="*/ 511579 w 1806696"/>
                <a:gd name="connsiteY461" fmla="*/ 220079 h 257321"/>
                <a:gd name="connsiteX462" fmla="*/ 456690 w 1806696"/>
                <a:gd name="connsiteY462" fmla="*/ 244862 h 257321"/>
                <a:gd name="connsiteX463" fmla="*/ 335898 w 1806696"/>
                <a:gd name="connsiteY463" fmla="*/ 242843 h 257321"/>
                <a:gd name="connsiteX464" fmla="*/ 286883 w 1806696"/>
                <a:gd name="connsiteY464" fmla="*/ 214389 h 257321"/>
                <a:gd name="connsiteX465" fmla="*/ 281192 w 1806696"/>
                <a:gd name="connsiteY465" fmla="*/ 208331 h 257321"/>
                <a:gd name="connsiteX466" fmla="*/ 274400 w 1806696"/>
                <a:gd name="connsiteY466" fmla="*/ 159499 h 257321"/>
                <a:gd name="connsiteX467" fmla="*/ 275684 w 1806696"/>
                <a:gd name="connsiteY467" fmla="*/ 158581 h 257321"/>
                <a:gd name="connsiteX468" fmla="*/ 275318 w 1806696"/>
                <a:gd name="connsiteY468" fmla="*/ 155828 h 257321"/>
                <a:gd name="connsiteX469" fmla="*/ 275501 w 1806696"/>
                <a:gd name="connsiteY469" fmla="*/ 93963 h 257321"/>
                <a:gd name="connsiteX470" fmla="*/ 289086 w 1806696"/>
                <a:gd name="connsiteY470" fmla="*/ 44948 h 257321"/>
                <a:gd name="connsiteX471" fmla="*/ 329289 w 1806696"/>
                <a:gd name="connsiteY471" fmla="*/ 17963 h 257321"/>
                <a:gd name="connsiteX472" fmla="*/ 441820 w 1806696"/>
                <a:gd name="connsiteY472" fmla="*/ 10436 h 257321"/>
                <a:gd name="connsiteX473" fmla="*/ 1149916 w 1806696"/>
                <a:gd name="connsiteY473" fmla="*/ 106804 h 257321"/>
                <a:gd name="connsiteX474" fmla="*/ 1128432 w 1806696"/>
                <a:gd name="connsiteY474" fmla="*/ 116517 h 257321"/>
                <a:gd name="connsiteX475" fmla="*/ 1129366 w 1806696"/>
                <a:gd name="connsiteY475" fmla="*/ 105869 h 257321"/>
                <a:gd name="connsiteX476" fmla="*/ 1118905 w 1806696"/>
                <a:gd name="connsiteY476" fmla="*/ 112034 h 257321"/>
                <a:gd name="connsiteX477" fmla="*/ 1130860 w 1806696"/>
                <a:gd name="connsiteY477" fmla="*/ 131650 h 257321"/>
                <a:gd name="connsiteX478" fmla="*/ 1134783 w 1806696"/>
                <a:gd name="connsiteY478" fmla="*/ 119880 h 257321"/>
                <a:gd name="connsiteX479" fmla="*/ 1149916 w 1806696"/>
                <a:gd name="connsiteY479" fmla="*/ 106804 h 257321"/>
                <a:gd name="connsiteX480" fmla="*/ 1725939 w 1806696"/>
                <a:gd name="connsiteY480" fmla="*/ 185037 h 257321"/>
                <a:gd name="connsiteX481" fmla="*/ 1721723 w 1806696"/>
                <a:gd name="connsiteY481" fmla="*/ 187165 h 257321"/>
                <a:gd name="connsiteX482" fmla="*/ 1717039 w 1806696"/>
                <a:gd name="connsiteY482" fmla="*/ 192474 h 257321"/>
                <a:gd name="connsiteX483" fmla="*/ 1723754 w 1806696"/>
                <a:gd name="connsiteY483" fmla="*/ 195129 h 257321"/>
                <a:gd name="connsiteX484" fmla="*/ 1728282 w 1806696"/>
                <a:gd name="connsiteY484" fmla="*/ 191693 h 257321"/>
                <a:gd name="connsiteX485" fmla="*/ 1730624 w 1806696"/>
                <a:gd name="connsiteY485" fmla="*/ 186072 h 257321"/>
                <a:gd name="connsiteX486" fmla="*/ 1725939 w 1806696"/>
                <a:gd name="connsiteY486" fmla="*/ 185037 h 257321"/>
                <a:gd name="connsiteX487" fmla="*/ 794095 w 1806696"/>
                <a:gd name="connsiteY487" fmla="*/ 46382 h 257321"/>
                <a:gd name="connsiteX488" fmla="*/ 787146 w 1806696"/>
                <a:gd name="connsiteY488" fmla="*/ 45581 h 257321"/>
                <a:gd name="connsiteX489" fmla="*/ 777932 w 1806696"/>
                <a:gd name="connsiteY489" fmla="*/ 54639 h 257321"/>
                <a:gd name="connsiteX490" fmla="*/ 775903 w 1806696"/>
                <a:gd name="connsiteY490" fmla="*/ 58074 h 257321"/>
                <a:gd name="connsiteX491" fmla="*/ 773560 w 1806696"/>
                <a:gd name="connsiteY491" fmla="*/ 61666 h 257321"/>
                <a:gd name="connsiteX492" fmla="*/ 779806 w 1806696"/>
                <a:gd name="connsiteY492" fmla="*/ 62446 h 257321"/>
                <a:gd name="connsiteX493" fmla="*/ 791362 w 1806696"/>
                <a:gd name="connsiteY493" fmla="*/ 57606 h 257321"/>
                <a:gd name="connsiteX494" fmla="*/ 796827 w 1806696"/>
                <a:gd name="connsiteY494" fmla="*/ 53389 h 257321"/>
                <a:gd name="connsiteX495" fmla="*/ 794095 w 1806696"/>
                <a:gd name="connsiteY495" fmla="*/ 46382 h 257321"/>
                <a:gd name="connsiteX496" fmla="*/ 1463814 w 1806696"/>
                <a:gd name="connsiteY496" fmla="*/ 138217 h 257321"/>
                <a:gd name="connsiteX497" fmla="*/ 1462877 w 1806696"/>
                <a:gd name="connsiteY497" fmla="*/ 142277 h 257321"/>
                <a:gd name="connsiteX498" fmla="*/ 1452102 w 1806696"/>
                <a:gd name="connsiteY498" fmla="*/ 144620 h 257321"/>
                <a:gd name="connsiteX499" fmla="*/ 1449760 w 1806696"/>
                <a:gd name="connsiteY499" fmla="*/ 144464 h 257321"/>
                <a:gd name="connsiteX500" fmla="*/ 1449135 w 1806696"/>
                <a:gd name="connsiteY500" fmla="*/ 146181 h 257321"/>
                <a:gd name="connsiteX501" fmla="*/ 1448823 w 1806696"/>
                <a:gd name="connsiteY501" fmla="*/ 166170 h 257321"/>
                <a:gd name="connsiteX502" fmla="*/ 1451946 w 1806696"/>
                <a:gd name="connsiteY502" fmla="*/ 173197 h 257321"/>
                <a:gd name="connsiteX503" fmla="*/ 1457724 w 1806696"/>
                <a:gd name="connsiteY503" fmla="*/ 174758 h 257321"/>
                <a:gd name="connsiteX504" fmla="*/ 1457880 w 1806696"/>
                <a:gd name="connsiteY504" fmla="*/ 168200 h 257321"/>
                <a:gd name="connsiteX505" fmla="*/ 1457411 w 1806696"/>
                <a:gd name="connsiteY505" fmla="*/ 164764 h 257321"/>
                <a:gd name="connsiteX506" fmla="*/ 1458036 w 1806696"/>
                <a:gd name="connsiteY506" fmla="*/ 159767 h 257321"/>
                <a:gd name="connsiteX507" fmla="*/ 1460691 w 1806696"/>
                <a:gd name="connsiteY507" fmla="*/ 163515 h 257321"/>
                <a:gd name="connsiteX508" fmla="*/ 1462252 w 1806696"/>
                <a:gd name="connsiteY508" fmla="*/ 165389 h 257321"/>
                <a:gd name="connsiteX509" fmla="*/ 1471153 w 1806696"/>
                <a:gd name="connsiteY509" fmla="*/ 164608 h 257321"/>
                <a:gd name="connsiteX510" fmla="*/ 1473651 w 1806696"/>
                <a:gd name="connsiteY510" fmla="*/ 159142 h 257321"/>
                <a:gd name="connsiteX511" fmla="*/ 1471778 w 1806696"/>
                <a:gd name="connsiteY511" fmla="*/ 149929 h 257321"/>
                <a:gd name="connsiteX512" fmla="*/ 1471309 w 1806696"/>
                <a:gd name="connsiteY512" fmla="*/ 141965 h 257321"/>
                <a:gd name="connsiteX513" fmla="*/ 1463814 w 1806696"/>
                <a:gd name="connsiteY513" fmla="*/ 138217 h 257321"/>
                <a:gd name="connsiteX514" fmla="*/ 721873 w 1806696"/>
                <a:gd name="connsiteY514" fmla="*/ 24969 h 257321"/>
                <a:gd name="connsiteX515" fmla="*/ 718280 w 1806696"/>
                <a:gd name="connsiteY515" fmla="*/ 38086 h 257321"/>
                <a:gd name="connsiteX516" fmla="*/ 724371 w 1806696"/>
                <a:gd name="connsiteY516" fmla="*/ 42771 h 257321"/>
                <a:gd name="connsiteX517" fmla="*/ 735302 w 1806696"/>
                <a:gd name="connsiteY517" fmla="*/ 34963 h 257321"/>
                <a:gd name="connsiteX518" fmla="*/ 721873 w 1806696"/>
                <a:gd name="connsiteY518" fmla="*/ 24969 h 257321"/>
                <a:gd name="connsiteX519" fmla="*/ 634581 w 1806696"/>
                <a:gd name="connsiteY519" fmla="*/ 10915 h 257321"/>
                <a:gd name="connsiteX520" fmla="*/ 608659 w 1806696"/>
                <a:gd name="connsiteY520" fmla="*/ 10915 h 257321"/>
                <a:gd name="connsiteX521" fmla="*/ 622870 w 1806696"/>
                <a:gd name="connsiteY521" fmla="*/ 28717 h 257321"/>
                <a:gd name="connsiteX522" fmla="*/ 628647 w 1806696"/>
                <a:gd name="connsiteY522" fmla="*/ 25750 h 257321"/>
                <a:gd name="connsiteX523" fmla="*/ 634581 w 1806696"/>
                <a:gd name="connsiteY523" fmla="*/ 10915 h 257321"/>
                <a:gd name="connsiteX524" fmla="*/ 1335587 w 1806696"/>
                <a:gd name="connsiteY524" fmla="*/ 107573 h 257321"/>
                <a:gd name="connsiteX525" fmla="*/ 1342146 w 1806696"/>
                <a:gd name="connsiteY525" fmla="*/ 113663 h 257321"/>
                <a:gd name="connsiteX526" fmla="*/ 1342145 w 1806696"/>
                <a:gd name="connsiteY526" fmla="*/ 144426 h 257321"/>
                <a:gd name="connsiteX527" fmla="*/ 1337305 w 1806696"/>
                <a:gd name="connsiteY527" fmla="*/ 149423 h 257321"/>
                <a:gd name="connsiteX528" fmla="*/ 1265941 w 1806696"/>
                <a:gd name="connsiteY528" fmla="*/ 149579 h 257321"/>
                <a:gd name="connsiteX529" fmla="*/ 1222373 w 1806696"/>
                <a:gd name="connsiteY529" fmla="*/ 149735 h 257321"/>
                <a:gd name="connsiteX530" fmla="*/ 1216283 w 1806696"/>
                <a:gd name="connsiteY530" fmla="*/ 143801 h 257321"/>
                <a:gd name="connsiteX531" fmla="*/ 1216284 w 1806696"/>
                <a:gd name="connsiteY531" fmla="*/ 113819 h 257321"/>
                <a:gd name="connsiteX532" fmla="*/ 1222842 w 1806696"/>
                <a:gd name="connsiteY532" fmla="*/ 107573 h 257321"/>
                <a:gd name="connsiteX533" fmla="*/ 1279215 w 1806696"/>
                <a:gd name="connsiteY533" fmla="*/ 107729 h 257321"/>
                <a:gd name="connsiteX534" fmla="*/ 1335587 w 1806696"/>
                <a:gd name="connsiteY534" fmla="*/ 107573 h 257321"/>
                <a:gd name="connsiteX535" fmla="*/ 916210 w 1806696"/>
                <a:gd name="connsiteY535" fmla="*/ 46781 h 257321"/>
                <a:gd name="connsiteX536" fmla="*/ 914857 w 1806696"/>
                <a:gd name="connsiteY536" fmla="*/ 65921 h 257321"/>
                <a:gd name="connsiteX537" fmla="*/ 891270 w 1806696"/>
                <a:gd name="connsiteY537" fmla="*/ 66694 h 257321"/>
                <a:gd name="connsiteX538" fmla="*/ 880637 w 1806696"/>
                <a:gd name="connsiteY538" fmla="*/ 67661 h 257321"/>
                <a:gd name="connsiteX539" fmla="*/ 865556 w 1806696"/>
                <a:gd name="connsiteY539" fmla="*/ 86221 h 257321"/>
                <a:gd name="connsiteX540" fmla="*/ 910217 w 1806696"/>
                <a:gd name="connsiteY540" fmla="*/ 90667 h 257321"/>
                <a:gd name="connsiteX541" fmla="*/ 914470 w 1806696"/>
                <a:gd name="connsiteY541" fmla="*/ 101881 h 257321"/>
                <a:gd name="connsiteX542" fmla="*/ 941731 w 1806696"/>
                <a:gd name="connsiteY542" fmla="*/ 94728 h 257321"/>
                <a:gd name="connsiteX543" fmla="*/ 925877 w 1806696"/>
                <a:gd name="connsiteY543" fmla="*/ 76748 h 257321"/>
                <a:gd name="connsiteX544" fmla="*/ 934189 w 1806696"/>
                <a:gd name="connsiteY544" fmla="*/ 82934 h 257321"/>
                <a:gd name="connsiteX545" fmla="*/ 929743 w 1806696"/>
                <a:gd name="connsiteY545" fmla="*/ 59347 h 257321"/>
                <a:gd name="connsiteX546" fmla="*/ 916210 w 1806696"/>
                <a:gd name="connsiteY546" fmla="*/ 46781 h 257321"/>
                <a:gd name="connsiteX547" fmla="*/ 1147674 w 1806696"/>
                <a:gd name="connsiteY547" fmla="*/ 65330 h 257321"/>
                <a:gd name="connsiteX548" fmla="*/ 1145058 w 1806696"/>
                <a:gd name="connsiteY548" fmla="*/ 66077 h 257321"/>
                <a:gd name="connsiteX549" fmla="*/ 1148047 w 1806696"/>
                <a:gd name="connsiteY549" fmla="*/ 78594 h 257321"/>
                <a:gd name="connsiteX550" fmla="*/ 1138893 w 1806696"/>
                <a:gd name="connsiteY550" fmla="*/ 85319 h 257321"/>
                <a:gd name="connsiteX551" fmla="*/ 1140202 w 1806696"/>
                <a:gd name="connsiteY551" fmla="*/ 88682 h 257321"/>
                <a:gd name="connsiteX552" fmla="*/ 1163927 w 1806696"/>
                <a:gd name="connsiteY552" fmla="*/ 86441 h 257321"/>
                <a:gd name="connsiteX553" fmla="*/ 1147674 w 1806696"/>
                <a:gd name="connsiteY553" fmla="*/ 65330 h 257321"/>
                <a:gd name="connsiteX554" fmla="*/ 821500 w 1806696"/>
                <a:gd name="connsiteY554" fmla="*/ 10758 h 257321"/>
                <a:gd name="connsiteX555" fmla="*/ 806353 w 1806696"/>
                <a:gd name="connsiteY555" fmla="*/ 13257 h 257321"/>
                <a:gd name="connsiteX556" fmla="*/ 797140 w 1806696"/>
                <a:gd name="connsiteY556" fmla="*/ 15131 h 257321"/>
                <a:gd name="connsiteX557" fmla="*/ 798545 w 1806696"/>
                <a:gd name="connsiteY557" fmla="*/ 18254 h 257321"/>
                <a:gd name="connsiteX558" fmla="*/ 806977 w 1806696"/>
                <a:gd name="connsiteY558" fmla="*/ 39179 h 257321"/>
                <a:gd name="connsiteX559" fmla="*/ 814005 w 1806696"/>
                <a:gd name="connsiteY559" fmla="*/ 47768 h 257321"/>
                <a:gd name="connsiteX560" fmla="*/ 821500 w 1806696"/>
                <a:gd name="connsiteY560" fmla="*/ 10758 h 257321"/>
                <a:gd name="connsiteX561" fmla="*/ 904416 w 1806696"/>
                <a:gd name="connsiteY561" fmla="*/ 21647 h 257321"/>
                <a:gd name="connsiteX562" fmla="*/ 900936 w 1806696"/>
                <a:gd name="connsiteY562" fmla="*/ 24934 h 257321"/>
                <a:gd name="connsiteX563" fmla="*/ 910990 w 1806696"/>
                <a:gd name="connsiteY563" fmla="*/ 40208 h 257321"/>
                <a:gd name="connsiteX564" fmla="*/ 914276 w 1806696"/>
                <a:gd name="connsiteY564" fmla="*/ 39628 h 257321"/>
                <a:gd name="connsiteX565" fmla="*/ 913310 w 1806696"/>
                <a:gd name="connsiteY565" fmla="*/ 28221 h 257321"/>
                <a:gd name="connsiteX566" fmla="*/ 904416 w 1806696"/>
                <a:gd name="connsiteY566" fmla="*/ 21647 h 257321"/>
                <a:gd name="connsiteX567" fmla="*/ 821187 w 1806696"/>
                <a:gd name="connsiteY567" fmla="*/ 7792 h 257321"/>
                <a:gd name="connsiteX568" fmla="*/ 824780 w 1806696"/>
                <a:gd name="connsiteY568" fmla="*/ 11539 h 257321"/>
                <a:gd name="connsiteX569" fmla="*/ 814785 w 1806696"/>
                <a:gd name="connsiteY569" fmla="*/ 57137 h 257321"/>
                <a:gd name="connsiteX570" fmla="*/ 814473 w 1806696"/>
                <a:gd name="connsiteY570" fmla="*/ 58543 h 257321"/>
                <a:gd name="connsiteX571" fmla="*/ 801356 w 1806696"/>
                <a:gd name="connsiteY571" fmla="*/ 123348 h 257321"/>
                <a:gd name="connsiteX572" fmla="*/ 776995 w 1806696"/>
                <a:gd name="connsiteY572" fmla="*/ 239684 h 257321"/>
                <a:gd name="connsiteX573" fmla="*/ 776059 w 1806696"/>
                <a:gd name="connsiteY573" fmla="*/ 242339 h 257321"/>
                <a:gd name="connsiteX574" fmla="*/ 768094 w 1806696"/>
                <a:gd name="connsiteY574" fmla="*/ 249679 h 257321"/>
                <a:gd name="connsiteX575" fmla="*/ 630521 w 1806696"/>
                <a:gd name="connsiteY575" fmla="*/ 249678 h 257321"/>
                <a:gd name="connsiteX576" fmla="*/ 622557 w 1806696"/>
                <a:gd name="connsiteY576" fmla="*/ 242027 h 257321"/>
                <a:gd name="connsiteX577" fmla="*/ 600540 w 1806696"/>
                <a:gd name="connsiteY577" fmla="*/ 151456 h 257321"/>
                <a:gd name="connsiteX578" fmla="*/ 567902 w 1806696"/>
                <a:gd name="connsiteY578" fmla="*/ 14350 h 257321"/>
                <a:gd name="connsiteX579" fmla="*/ 573056 w 1806696"/>
                <a:gd name="connsiteY579" fmla="*/ 7635 h 257321"/>
                <a:gd name="connsiteX580" fmla="*/ 665032 w 1806696"/>
                <a:gd name="connsiteY580" fmla="*/ 7635 h 257321"/>
                <a:gd name="connsiteX581" fmla="*/ 672995 w 1806696"/>
                <a:gd name="connsiteY581" fmla="*/ 14506 h 257321"/>
                <a:gd name="connsiteX582" fmla="*/ 696263 w 1806696"/>
                <a:gd name="connsiteY582" fmla="*/ 168009 h 257321"/>
                <a:gd name="connsiteX583" fmla="*/ 697669 w 1806696"/>
                <a:gd name="connsiteY583" fmla="*/ 172069 h 257321"/>
                <a:gd name="connsiteX584" fmla="*/ 704383 w 1806696"/>
                <a:gd name="connsiteY584" fmla="*/ 118194 h 257321"/>
                <a:gd name="connsiteX585" fmla="*/ 713753 w 1806696"/>
                <a:gd name="connsiteY585" fmla="*/ 52609 h 257321"/>
                <a:gd name="connsiteX586" fmla="*/ 718593 w 1806696"/>
                <a:gd name="connsiteY586" fmla="*/ 13257 h 257321"/>
                <a:gd name="connsiteX587" fmla="*/ 724214 w 1806696"/>
                <a:gd name="connsiteY587" fmla="*/ 7792 h 257321"/>
                <a:gd name="connsiteX588" fmla="*/ 792767 w 1806696"/>
                <a:gd name="connsiteY588" fmla="*/ 8104 h 257321"/>
                <a:gd name="connsiteX589" fmla="*/ 821187 w 1806696"/>
                <a:gd name="connsiteY589" fmla="*/ 7792 h 257321"/>
                <a:gd name="connsiteX590" fmla="*/ 1490048 w 1806696"/>
                <a:gd name="connsiteY590" fmla="*/ 101677 h 257321"/>
                <a:gd name="connsiteX591" fmla="*/ 1487705 w 1806696"/>
                <a:gd name="connsiteY591" fmla="*/ 106361 h 257321"/>
                <a:gd name="connsiteX592" fmla="*/ 1490204 w 1806696"/>
                <a:gd name="connsiteY592" fmla="*/ 108391 h 257321"/>
                <a:gd name="connsiteX593" fmla="*/ 1493640 w 1806696"/>
                <a:gd name="connsiteY593" fmla="*/ 105424 h 257321"/>
                <a:gd name="connsiteX594" fmla="*/ 1490048 w 1806696"/>
                <a:gd name="connsiteY594" fmla="*/ 101677 h 257321"/>
                <a:gd name="connsiteX595" fmla="*/ 1008870 w 1806696"/>
                <a:gd name="connsiteY595" fmla="*/ 23670 h 257321"/>
                <a:gd name="connsiteX596" fmla="*/ 993364 w 1806696"/>
                <a:gd name="connsiteY596" fmla="*/ 31516 h 257321"/>
                <a:gd name="connsiteX597" fmla="*/ 1009056 w 1806696"/>
                <a:gd name="connsiteY597" fmla="*/ 37121 h 257321"/>
                <a:gd name="connsiteX598" fmla="*/ 1008870 w 1806696"/>
                <a:gd name="connsiteY598" fmla="*/ 23670 h 257321"/>
                <a:gd name="connsiteX599" fmla="*/ 1139454 w 1806696"/>
                <a:gd name="connsiteY599" fmla="*/ 35066 h 257321"/>
                <a:gd name="connsiteX600" fmla="*/ 1130487 w 1806696"/>
                <a:gd name="connsiteY600" fmla="*/ 41231 h 257321"/>
                <a:gd name="connsiteX601" fmla="*/ 1129739 w 1806696"/>
                <a:gd name="connsiteY601" fmla="*/ 74671 h 257321"/>
                <a:gd name="connsiteX602" fmla="*/ 1132356 w 1806696"/>
                <a:gd name="connsiteY602" fmla="*/ 74857 h 257321"/>
                <a:gd name="connsiteX603" fmla="*/ 1142256 w 1806696"/>
                <a:gd name="connsiteY603" fmla="*/ 55055 h 257321"/>
                <a:gd name="connsiteX604" fmla="*/ 1144311 w 1806696"/>
                <a:gd name="connsiteY604" fmla="*/ 43846 h 257321"/>
                <a:gd name="connsiteX605" fmla="*/ 1139454 w 1806696"/>
                <a:gd name="connsiteY605" fmla="*/ 35066 h 257321"/>
                <a:gd name="connsiteX606" fmla="*/ 1082102 w 1806696"/>
                <a:gd name="connsiteY606" fmla="*/ 24231 h 257321"/>
                <a:gd name="connsiteX607" fmla="*/ 1056134 w 1806696"/>
                <a:gd name="connsiteY607" fmla="*/ 31516 h 257321"/>
                <a:gd name="connsiteX608" fmla="*/ 1076497 w 1806696"/>
                <a:gd name="connsiteY608" fmla="*/ 36373 h 257321"/>
                <a:gd name="connsiteX609" fmla="*/ 1082102 w 1806696"/>
                <a:gd name="connsiteY609" fmla="*/ 24231 h 257321"/>
                <a:gd name="connsiteX610" fmla="*/ 948304 w 1806696"/>
                <a:gd name="connsiteY610" fmla="*/ 1154 h 257321"/>
                <a:gd name="connsiteX611" fmla="*/ 947724 w 1806696"/>
                <a:gd name="connsiteY611" fmla="*/ 257321 h 257321"/>
                <a:gd name="connsiteX612" fmla="*/ 874063 w 1806696"/>
                <a:gd name="connsiteY612" fmla="*/ 255001 h 257321"/>
                <a:gd name="connsiteX613" fmla="*/ 872516 w 1806696"/>
                <a:gd name="connsiteY613" fmla="*/ 241854 h 257321"/>
                <a:gd name="connsiteX614" fmla="*/ 859563 w 1806696"/>
                <a:gd name="connsiteY614" fmla="*/ 227354 h 257321"/>
                <a:gd name="connsiteX615" fmla="*/ 860337 w 1806696"/>
                <a:gd name="connsiteY615" fmla="*/ 45041 h 257321"/>
                <a:gd name="connsiteX616" fmla="*/ 860337 w 1806696"/>
                <a:gd name="connsiteY616" fmla="*/ 7534 h 257321"/>
                <a:gd name="connsiteX617" fmla="*/ 866910 w 1806696"/>
                <a:gd name="connsiteY617" fmla="*/ 767 h 257321"/>
                <a:gd name="connsiteX618" fmla="*/ 902290 w 1806696"/>
                <a:gd name="connsiteY618" fmla="*/ 1734 h 257321"/>
                <a:gd name="connsiteX619" fmla="*/ 928776 w 1806696"/>
                <a:gd name="connsiteY619" fmla="*/ 961 h 257321"/>
                <a:gd name="connsiteX620" fmla="*/ 948304 w 1806696"/>
                <a:gd name="connsiteY620" fmla="*/ 1154 h 257321"/>
                <a:gd name="connsiteX621" fmla="*/ 1439044 w 1806696"/>
                <a:gd name="connsiteY621" fmla="*/ 69118 h 257321"/>
                <a:gd name="connsiteX622" fmla="*/ 1436174 w 1806696"/>
                <a:gd name="connsiteY622" fmla="*/ 69821 h 257321"/>
                <a:gd name="connsiteX623" fmla="*/ 1429459 w 1806696"/>
                <a:gd name="connsiteY623" fmla="*/ 74818 h 257321"/>
                <a:gd name="connsiteX624" fmla="*/ 1449916 w 1806696"/>
                <a:gd name="connsiteY624" fmla="*/ 83562 h 257321"/>
                <a:gd name="connsiteX625" fmla="*/ 1455226 w 1806696"/>
                <a:gd name="connsiteY625" fmla="*/ 86842 h 257321"/>
                <a:gd name="connsiteX626" fmla="*/ 1465063 w 1806696"/>
                <a:gd name="connsiteY626" fmla="*/ 91370 h 257321"/>
                <a:gd name="connsiteX627" fmla="*/ 1469748 w 1806696"/>
                <a:gd name="connsiteY627" fmla="*/ 94806 h 257321"/>
                <a:gd name="connsiteX628" fmla="*/ 1481303 w 1806696"/>
                <a:gd name="connsiteY628" fmla="*/ 104019 h 257321"/>
                <a:gd name="connsiteX629" fmla="*/ 1473808 w 1806696"/>
                <a:gd name="connsiteY629" fmla="*/ 92151 h 257321"/>
                <a:gd name="connsiteX630" fmla="*/ 1470997 w 1806696"/>
                <a:gd name="connsiteY630" fmla="*/ 89028 h 257321"/>
                <a:gd name="connsiteX631" fmla="*/ 1467093 w 1806696"/>
                <a:gd name="connsiteY631" fmla="*/ 82782 h 257321"/>
                <a:gd name="connsiteX632" fmla="*/ 1459441 w 1806696"/>
                <a:gd name="connsiteY632" fmla="*/ 81845 h 257321"/>
                <a:gd name="connsiteX633" fmla="*/ 1441796 w 1806696"/>
                <a:gd name="connsiteY633" fmla="*/ 71694 h 257321"/>
                <a:gd name="connsiteX634" fmla="*/ 1439044 w 1806696"/>
                <a:gd name="connsiteY634" fmla="*/ 69118 h 257321"/>
                <a:gd name="connsiteX635" fmla="*/ 1145805 w 1806696"/>
                <a:gd name="connsiteY635" fmla="*/ 24978 h 257321"/>
                <a:gd name="connsiteX636" fmla="*/ 1143565 w 1806696"/>
                <a:gd name="connsiteY636" fmla="*/ 28527 h 257321"/>
                <a:gd name="connsiteX637" fmla="*/ 1153839 w 1806696"/>
                <a:gd name="connsiteY637" fmla="*/ 43846 h 257321"/>
                <a:gd name="connsiteX638" fmla="*/ 1158323 w 1806696"/>
                <a:gd name="connsiteY638" fmla="*/ 42725 h 257321"/>
                <a:gd name="connsiteX639" fmla="*/ 1160751 w 1806696"/>
                <a:gd name="connsiteY639" fmla="*/ 29835 h 257321"/>
                <a:gd name="connsiteX640" fmla="*/ 1145805 w 1806696"/>
                <a:gd name="connsiteY640" fmla="*/ 24978 h 257321"/>
                <a:gd name="connsiteX641" fmla="*/ 1138893 w 1806696"/>
                <a:gd name="connsiteY641" fmla="*/ 10780 h 257321"/>
                <a:gd name="connsiteX642" fmla="*/ 1135532 w 1806696"/>
                <a:gd name="connsiteY642" fmla="*/ 25912 h 257321"/>
                <a:gd name="connsiteX643" fmla="*/ 1152904 w 1806696"/>
                <a:gd name="connsiteY643" fmla="*/ 16945 h 257321"/>
                <a:gd name="connsiteX644" fmla="*/ 1181674 w 1806696"/>
                <a:gd name="connsiteY644" fmla="*/ 58791 h 257321"/>
                <a:gd name="connsiteX645" fmla="*/ 1180180 w 1806696"/>
                <a:gd name="connsiteY645" fmla="*/ 213662 h 257321"/>
                <a:gd name="connsiteX646" fmla="*/ 1160937 w 1806696"/>
                <a:gd name="connsiteY646" fmla="*/ 242431 h 257321"/>
                <a:gd name="connsiteX647" fmla="*/ 1151784 w 1806696"/>
                <a:gd name="connsiteY647" fmla="*/ 243366 h 257321"/>
                <a:gd name="connsiteX648" fmla="*/ 1144125 w 1806696"/>
                <a:gd name="connsiteY648" fmla="*/ 244860 h 257321"/>
                <a:gd name="connsiteX649" fmla="*/ 1116289 w 1806696"/>
                <a:gd name="connsiteY649" fmla="*/ 251585 h 257321"/>
                <a:gd name="connsiteX650" fmla="*/ 1084530 w 1806696"/>
                <a:gd name="connsiteY650" fmla="*/ 248597 h 257321"/>
                <a:gd name="connsiteX651" fmla="*/ 1076684 w 1806696"/>
                <a:gd name="connsiteY651" fmla="*/ 244299 h 257321"/>
                <a:gd name="connsiteX652" fmla="*/ 1059310 w 1806696"/>
                <a:gd name="connsiteY652" fmla="*/ 250465 h 257321"/>
                <a:gd name="connsiteX653" fmla="*/ 1074442 w 1806696"/>
                <a:gd name="connsiteY653" fmla="*/ 229354 h 257321"/>
                <a:gd name="connsiteX654" fmla="*/ 1074069 w 1806696"/>
                <a:gd name="connsiteY654" fmla="*/ 224124 h 257321"/>
                <a:gd name="connsiteX655" fmla="*/ 1080421 w 1806696"/>
                <a:gd name="connsiteY655" fmla="*/ 211047 h 257321"/>
                <a:gd name="connsiteX656" fmla="*/ 1087706 w 1806696"/>
                <a:gd name="connsiteY656" fmla="*/ 225057 h 257321"/>
                <a:gd name="connsiteX657" fmla="*/ 1099289 w 1806696"/>
                <a:gd name="connsiteY657" fmla="*/ 199464 h 257321"/>
                <a:gd name="connsiteX658" fmla="*/ 1096487 w 1806696"/>
                <a:gd name="connsiteY658" fmla="*/ 191805 h 257321"/>
                <a:gd name="connsiteX659" fmla="*/ 1096860 w 1806696"/>
                <a:gd name="connsiteY659" fmla="*/ 64023 h 257321"/>
                <a:gd name="connsiteX660" fmla="*/ 1071826 w 1806696"/>
                <a:gd name="connsiteY660" fmla="*/ 47022 h 257321"/>
                <a:gd name="connsiteX661" fmla="*/ 1068651 w 1806696"/>
                <a:gd name="connsiteY661" fmla="*/ 54308 h 257321"/>
                <a:gd name="connsiteX662" fmla="*/ 1068276 w 1806696"/>
                <a:gd name="connsiteY662" fmla="*/ 118759 h 257321"/>
                <a:gd name="connsiteX663" fmla="*/ 1067343 w 1806696"/>
                <a:gd name="connsiteY663" fmla="*/ 128847 h 257321"/>
                <a:gd name="connsiteX664" fmla="*/ 1067156 w 1806696"/>
                <a:gd name="connsiteY664" fmla="*/ 128847 h 257321"/>
                <a:gd name="connsiteX665" fmla="*/ 1056134 w 1806696"/>
                <a:gd name="connsiteY665" fmla="*/ 139496 h 257321"/>
                <a:gd name="connsiteX666" fmla="*/ 1067156 w 1806696"/>
                <a:gd name="connsiteY666" fmla="*/ 128847 h 257321"/>
                <a:gd name="connsiteX667" fmla="*/ 1067904 w 1806696"/>
                <a:gd name="connsiteY667" fmla="*/ 190870 h 257321"/>
                <a:gd name="connsiteX668" fmla="*/ 1063793 w 1806696"/>
                <a:gd name="connsiteY668" fmla="*/ 218706 h 257321"/>
                <a:gd name="connsiteX669" fmla="*/ 1065101 w 1806696"/>
                <a:gd name="connsiteY669" fmla="*/ 223002 h 257321"/>
                <a:gd name="connsiteX670" fmla="*/ 1061178 w 1806696"/>
                <a:gd name="connsiteY670" fmla="*/ 230102 h 257321"/>
                <a:gd name="connsiteX671" fmla="*/ 1041562 w 1806696"/>
                <a:gd name="connsiteY671" fmla="*/ 242805 h 257321"/>
                <a:gd name="connsiteX672" fmla="*/ 1054826 w 1806696"/>
                <a:gd name="connsiteY672" fmla="*/ 252333 h 257321"/>
                <a:gd name="connsiteX673" fmla="*/ 982902 w 1806696"/>
                <a:gd name="connsiteY673" fmla="*/ 252146 h 257321"/>
                <a:gd name="connsiteX674" fmla="*/ 983463 w 1806696"/>
                <a:gd name="connsiteY674" fmla="*/ 63836 h 257321"/>
                <a:gd name="connsiteX675" fmla="*/ 993364 w 1806696"/>
                <a:gd name="connsiteY675" fmla="*/ 62154 h 257321"/>
                <a:gd name="connsiteX676" fmla="*/ 999156 w 1806696"/>
                <a:gd name="connsiteY676" fmla="*/ 55803 h 257321"/>
                <a:gd name="connsiteX677" fmla="*/ 997100 w 1806696"/>
                <a:gd name="connsiteY677" fmla="*/ 51132 h 257321"/>
                <a:gd name="connsiteX678" fmla="*/ 990935 w 1806696"/>
                <a:gd name="connsiteY678" fmla="*/ 56550 h 257321"/>
                <a:gd name="connsiteX679" fmla="*/ 985144 w 1806696"/>
                <a:gd name="connsiteY679" fmla="*/ 61033 h 257321"/>
                <a:gd name="connsiteX680" fmla="*/ 983276 w 1806696"/>
                <a:gd name="connsiteY680" fmla="*/ 4989 h 257321"/>
                <a:gd name="connsiteX681" fmla="*/ 1138893 w 1806696"/>
                <a:gd name="connsiteY681" fmla="*/ 10780 h 257321"/>
                <a:gd name="connsiteX682" fmla="*/ 1419309 w 1806696"/>
                <a:gd name="connsiteY682" fmla="*/ 43899 h 257321"/>
                <a:gd name="connsiteX683" fmla="*/ 1407285 w 1806696"/>
                <a:gd name="connsiteY683" fmla="*/ 53424 h 257321"/>
                <a:gd name="connsiteX684" fmla="*/ 1404943 w 1806696"/>
                <a:gd name="connsiteY684" fmla="*/ 57484 h 257321"/>
                <a:gd name="connsiteX685" fmla="*/ 1402288 w 1806696"/>
                <a:gd name="connsiteY685" fmla="*/ 62325 h 257321"/>
                <a:gd name="connsiteX686" fmla="*/ 1409159 w 1806696"/>
                <a:gd name="connsiteY686" fmla="*/ 61857 h 257321"/>
                <a:gd name="connsiteX687" fmla="*/ 1418685 w 1806696"/>
                <a:gd name="connsiteY687" fmla="*/ 57796 h 257321"/>
                <a:gd name="connsiteX688" fmla="*/ 1424618 w 1806696"/>
                <a:gd name="connsiteY688" fmla="*/ 51082 h 257321"/>
                <a:gd name="connsiteX689" fmla="*/ 1419309 w 1806696"/>
                <a:gd name="connsiteY689" fmla="*/ 43899 h 257321"/>
                <a:gd name="connsiteX690" fmla="*/ 1447886 w 1806696"/>
                <a:gd name="connsiteY690" fmla="*/ 32031 h 257321"/>
                <a:gd name="connsiteX691" fmla="*/ 1435549 w 1806696"/>
                <a:gd name="connsiteY691" fmla="*/ 39526 h 257321"/>
                <a:gd name="connsiteX692" fmla="*/ 1443358 w 1806696"/>
                <a:gd name="connsiteY692" fmla="*/ 48115 h 257321"/>
                <a:gd name="connsiteX693" fmla="*/ 1453663 w 1806696"/>
                <a:gd name="connsiteY693" fmla="*/ 41868 h 257321"/>
                <a:gd name="connsiteX694" fmla="*/ 1447886 w 1806696"/>
                <a:gd name="connsiteY694" fmla="*/ 32031 h 257321"/>
                <a:gd name="connsiteX695" fmla="*/ 1657543 w 1806696"/>
                <a:gd name="connsiteY695" fmla="*/ 59272 h 257321"/>
                <a:gd name="connsiteX696" fmla="*/ 1654577 w 1806696"/>
                <a:gd name="connsiteY696" fmla="*/ 62552 h 257321"/>
                <a:gd name="connsiteX697" fmla="*/ 1663790 w 1806696"/>
                <a:gd name="connsiteY697" fmla="*/ 71609 h 257321"/>
                <a:gd name="connsiteX698" fmla="*/ 1666132 w 1806696"/>
                <a:gd name="connsiteY698" fmla="*/ 67861 h 257321"/>
                <a:gd name="connsiteX699" fmla="*/ 1657543 w 1806696"/>
                <a:gd name="connsiteY699" fmla="*/ 59272 h 257321"/>
                <a:gd name="connsiteX700" fmla="*/ 1759045 w 1806696"/>
                <a:gd name="connsiteY700" fmla="*/ 65050 h 257321"/>
                <a:gd name="connsiteX701" fmla="*/ 1757327 w 1806696"/>
                <a:gd name="connsiteY701" fmla="*/ 66456 h 257321"/>
                <a:gd name="connsiteX702" fmla="*/ 1759982 w 1806696"/>
                <a:gd name="connsiteY702" fmla="*/ 70047 h 257321"/>
                <a:gd name="connsiteX703" fmla="*/ 1762636 w 1806696"/>
                <a:gd name="connsiteY703" fmla="*/ 68329 h 257321"/>
                <a:gd name="connsiteX704" fmla="*/ 1759045 w 1806696"/>
                <a:gd name="connsiteY704" fmla="*/ 65050 h 257321"/>
                <a:gd name="connsiteX705" fmla="*/ 1778720 w 1806696"/>
                <a:gd name="connsiteY705" fmla="*/ 67236 h 257321"/>
                <a:gd name="connsiteX706" fmla="*/ 1770913 w 1806696"/>
                <a:gd name="connsiteY706" fmla="*/ 68954 h 257321"/>
                <a:gd name="connsiteX707" fmla="*/ 1765291 w 1806696"/>
                <a:gd name="connsiteY707" fmla="*/ 73795 h 257321"/>
                <a:gd name="connsiteX708" fmla="*/ 1767164 w 1806696"/>
                <a:gd name="connsiteY708" fmla="*/ 78011 h 257321"/>
                <a:gd name="connsiteX709" fmla="*/ 1777003 w 1806696"/>
                <a:gd name="connsiteY709" fmla="*/ 91441 h 257321"/>
                <a:gd name="connsiteX710" fmla="*/ 1775909 w 1806696"/>
                <a:gd name="connsiteY710" fmla="*/ 94564 h 257321"/>
                <a:gd name="connsiteX711" fmla="*/ 1759357 w 1806696"/>
                <a:gd name="connsiteY711" fmla="*/ 95813 h 257321"/>
                <a:gd name="connsiteX712" fmla="*/ 1746240 w 1806696"/>
                <a:gd name="connsiteY712" fmla="*/ 95813 h 257321"/>
                <a:gd name="connsiteX713" fmla="*/ 1739994 w 1806696"/>
                <a:gd name="connsiteY713" fmla="*/ 98936 h 257321"/>
                <a:gd name="connsiteX714" fmla="*/ 1735933 w 1806696"/>
                <a:gd name="connsiteY714" fmla="*/ 92221 h 257321"/>
                <a:gd name="connsiteX715" fmla="*/ 1732186 w 1806696"/>
                <a:gd name="connsiteY715" fmla="*/ 87381 h 257321"/>
                <a:gd name="connsiteX716" fmla="*/ 1727345 w 1806696"/>
                <a:gd name="connsiteY716" fmla="*/ 93002 h 257321"/>
                <a:gd name="connsiteX717" fmla="*/ 1727970 w 1806696"/>
                <a:gd name="connsiteY717" fmla="*/ 100810 h 257321"/>
                <a:gd name="connsiteX718" fmla="*/ 1733592 w 1806696"/>
                <a:gd name="connsiteY718" fmla="*/ 100029 h 257321"/>
                <a:gd name="connsiteX719" fmla="*/ 1736558 w 1806696"/>
                <a:gd name="connsiteY719" fmla="*/ 102059 h 257321"/>
                <a:gd name="connsiteX720" fmla="*/ 1745146 w 1806696"/>
                <a:gd name="connsiteY720" fmla="*/ 113459 h 257321"/>
                <a:gd name="connsiteX721" fmla="*/ 1760137 w 1806696"/>
                <a:gd name="connsiteY721" fmla="*/ 105495 h 257321"/>
                <a:gd name="connsiteX722" fmla="*/ 1767321 w 1806696"/>
                <a:gd name="connsiteY722" fmla="*/ 107525 h 257321"/>
                <a:gd name="connsiteX723" fmla="*/ 1769507 w 1806696"/>
                <a:gd name="connsiteY723" fmla="*/ 113303 h 257321"/>
                <a:gd name="connsiteX724" fmla="*/ 1766853 w 1806696"/>
                <a:gd name="connsiteY724" fmla="*/ 117675 h 257321"/>
                <a:gd name="connsiteX725" fmla="*/ 1760762 w 1806696"/>
                <a:gd name="connsiteY725" fmla="*/ 116426 h 257321"/>
                <a:gd name="connsiteX726" fmla="*/ 1769195 w 1806696"/>
                <a:gd name="connsiteY726" fmla="*/ 122360 h 257321"/>
                <a:gd name="connsiteX727" fmla="*/ 1774660 w 1806696"/>
                <a:gd name="connsiteY727" fmla="*/ 112366 h 257321"/>
                <a:gd name="connsiteX728" fmla="*/ 1776847 w 1806696"/>
                <a:gd name="connsiteY728" fmla="*/ 107525 h 257321"/>
                <a:gd name="connsiteX729" fmla="*/ 1782936 w 1806696"/>
                <a:gd name="connsiteY729" fmla="*/ 104089 h 257321"/>
                <a:gd name="connsiteX730" fmla="*/ 1792775 w 1806696"/>
                <a:gd name="connsiteY730" fmla="*/ 106119 h 257321"/>
                <a:gd name="connsiteX731" fmla="*/ 1796990 w 1806696"/>
                <a:gd name="connsiteY731" fmla="*/ 108930 h 257321"/>
                <a:gd name="connsiteX732" fmla="*/ 1800426 w 1806696"/>
                <a:gd name="connsiteY732" fmla="*/ 104714 h 257321"/>
                <a:gd name="connsiteX733" fmla="*/ 1799958 w 1806696"/>
                <a:gd name="connsiteY733" fmla="*/ 97062 h 257321"/>
                <a:gd name="connsiteX734" fmla="*/ 1795429 w 1806696"/>
                <a:gd name="connsiteY734" fmla="*/ 92065 h 257321"/>
                <a:gd name="connsiteX735" fmla="*/ 1791056 w 1806696"/>
                <a:gd name="connsiteY735" fmla="*/ 95657 h 257321"/>
                <a:gd name="connsiteX736" fmla="*/ 1786372 w 1806696"/>
                <a:gd name="connsiteY736" fmla="*/ 100029 h 257321"/>
                <a:gd name="connsiteX737" fmla="*/ 1782780 w 1806696"/>
                <a:gd name="connsiteY737" fmla="*/ 99249 h 257321"/>
                <a:gd name="connsiteX738" fmla="*/ 1781844 w 1806696"/>
                <a:gd name="connsiteY738" fmla="*/ 94876 h 257321"/>
                <a:gd name="connsiteX739" fmla="*/ 1787153 w 1806696"/>
                <a:gd name="connsiteY739" fmla="*/ 86600 h 257321"/>
                <a:gd name="connsiteX740" fmla="*/ 1786997 w 1806696"/>
                <a:gd name="connsiteY740" fmla="*/ 69891 h 257321"/>
                <a:gd name="connsiteX741" fmla="*/ 1778720 w 1806696"/>
                <a:gd name="connsiteY741" fmla="*/ 67236 h 257321"/>
                <a:gd name="connsiteX742" fmla="*/ 1598985 w 1806696"/>
                <a:gd name="connsiteY742" fmla="*/ 33038 h 257321"/>
                <a:gd name="connsiteX743" fmla="*/ 1591958 w 1806696"/>
                <a:gd name="connsiteY743" fmla="*/ 37879 h 257321"/>
                <a:gd name="connsiteX744" fmla="*/ 1596017 w 1806696"/>
                <a:gd name="connsiteY744" fmla="*/ 40534 h 257321"/>
                <a:gd name="connsiteX745" fmla="*/ 1601796 w 1806696"/>
                <a:gd name="connsiteY745" fmla="*/ 35536 h 257321"/>
                <a:gd name="connsiteX746" fmla="*/ 1598985 w 1806696"/>
                <a:gd name="connsiteY746" fmla="*/ 33038 h 257321"/>
                <a:gd name="connsiteX747" fmla="*/ 1746239 w 1806696"/>
                <a:gd name="connsiteY747" fmla="*/ 50684 h 257321"/>
                <a:gd name="connsiteX748" fmla="*/ 1743585 w 1806696"/>
                <a:gd name="connsiteY748" fmla="*/ 51777 h 257321"/>
                <a:gd name="connsiteX749" fmla="*/ 1747021 w 1806696"/>
                <a:gd name="connsiteY749" fmla="*/ 55525 h 257321"/>
                <a:gd name="connsiteX750" fmla="*/ 1749832 w 1806696"/>
                <a:gd name="connsiteY750" fmla="*/ 53495 h 257321"/>
                <a:gd name="connsiteX751" fmla="*/ 1746239 w 1806696"/>
                <a:gd name="connsiteY751" fmla="*/ 50684 h 257321"/>
                <a:gd name="connsiteX752" fmla="*/ 1757951 w 1806696"/>
                <a:gd name="connsiteY752" fmla="*/ 49903 h 257321"/>
                <a:gd name="connsiteX753" fmla="*/ 1754984 w 1806696"/>
                <a:gd name="connsiteY753" fmla="*/ 56618 h 257321"/>
                <a:gd name="connsiteX754" fmla="*/ 1758107 w 1806696"/>
                <a:gd name="connsiteY754" fmla="*/ 57242 h 257321"/>
                <a:gd name="connsiteX755" fmla="*/ 1757951 w 1806696"/>
                <a:gd name="connsiteY755" fmla="*/ 49903 h 257321"/>
                <a:gd name="connsiteX756" fmla="*/ 1698613 w 1806696"/>
                <a:gd name="connsiteY756" fmla="*/ 41002 h 257321"/>
                <a:gd name="connsiteX757" fmla="*/ 1673315 w 1806696"/>
                <a:gd name="connsiteY757" fmla="*/ 59897 h 257321"/>
                <a:gd name="connsiteX758" fmla="*/ 1673315 w 1806696"/>
                <a:gd name="connsiteY758" fmla="*/ 90191 h 257321"/>
                <a:gd name="connsiteX759" fmla="*/ 1674408 w 1806696"/>
                <a:gd name="connsiteY759" fmla="*/ 120330 h 257321"/>
                <a:gd name="connsiteX760" fmla="*/ 1695802 w 1806696"/>
                <a:gd name="connsiteY760" fmla="*/ 132198 h 257321"/>
                <a:gd name="connsiteX761" fmla="*/ 1710324 w 1806696"/>
                <a:gd name="connsiteY761" fmla="*/ 117831 h 257321"/>
                <a:gd name="connsiteX762" fmla="*/ 1710324 w 1806696"/>
                <a:gd name="connsiteY762" fmla="*/ 55212 h 257321"/>
                <a:gd name="connsiteX763" fmla="*/ 1698613 w 1806696"/>
                <a:gd name="connsiteY763" fmla="*/ 41002 h 257321"/>
                <a:gd name="connsiteX764" fmla="*/ 1732673 w 1806696"/>
                <a:gd name="connsiteY764" fmla="*/ 37332 h 257321"/>
                <a:gd name="connsiteX765" fmla="*/ 1729688 w 1806696"/>
                <a:gd name="connsiteY765" fmla="*/ 42876 h 257321"/>
                <a:gd name="connsiteX766" fmla="*/ 1727345 w 1806696"/>
                <a:gd name="connsiteY766" fmla="*/ 45531 h 257321"/>
                <a:gd name="connsiteX767" fmla="*/ 1727969 w 1806696"/>
                <a:gd name="connsiteY767" fmla="*/ 53182 h 257321"/>
                <a:gd name="connsiteX768" fmla="*/ 1734060 w 1806696"/>
                <a:gd name="connsiteY768" fmla="*/ 51465 h 257321"/>
                <a:gd name="connsiteX769" fmla="*/ 1741711 w 1806696"/>
                <a:gd name="connsiteY769" fmla="*/ 46780 h 257321"/>
                <a:gd name="connsiteX770" fmla="*/ 1737651 w 1806696"/>
                <a:gd name="connsiteY770" fmla="*/ 41627 h 257321"/>
                <a:gd name="connsiteX771" fmla="*/ 1732673 w 1806696"/>
                <a:gd name="connsiteY771" fmla="*/ 37332 h 257321"/>
                <a:gd name="connsiteX772" fmla="*/ 1529711 w 1806696"/>
                <a:gd name="connsiteY772" fmla="*/ 7826 h 257321"/>
                <a:gd name="connsiteX773" fmla="*/ 1538769 w 1806696"/>
                <a:gd name="connsiteY773" fmla="*/ 16259 h 257321"/>
                <a:gd name="connsiteX774" fmla="*/ 1540799 w 1806696"/>
                <a:gd name="connsiteY774" fmla="*/ 36872 h 257321"/>
                <a:gd name="connsiteX775" fmla="*/ 1540798 w 1806696"/>
                <a:gd name="connsiteY775" fmla="*/ 64043 h 257321"/>
                <a:gd name="connsiteX776" fmla="*/ 1540798 w 1806696"/>
                <a:gd name="connsiteY776" fmla="*/ 102457 h 257321"/>
                <a:gd name="connsiteX777" fmla="*/ 1540798 w 1806696"/>
                <a:gd name="connsiteY777" fmla="*/ 138217 h 257321"/>
                <a:gd name="connsiteX778" fmla="*/ 1540799 w 1806696"/>
                <a:gd name="connsiteY778" fmla="*/ 169917 h 257321"/>
                <a:gd name="connsiteX779" fmla="*/ 1540955 w 1806696"/>
                <a:gd name="connsiteY779" fmla="*/ 229413 h 257321"/>
                <a:gd name="connsiteX780" fmla="*/ 1538925 w 1806696"/>
                <a:gd name="connsiteY780" fmla="*/ 236752 h 257321"/>
                <a:gd name="connsiteX781" fmla="*/ 1538456 w 1806696"/>
                <a:gd name="connsiteY781" fmla="*/ 239563 h 257321"/>
                <a:gd name="connsiteX782" fmla="*/ 1538456 w 1806696"/>
                <a:gd name="connsiteY782" fmla="*/ 247527 h 257321"/>
                <a:gd name="connsiteX783" fmla="*/ 1535177 w 1806696"/>
                <a:gd name="connsiteY783" fmla="*/ 249870 h 257321"/>
                <a:gd name="connsiteX784" fmla="*/ 1446636 w 1806696"/>
                <a:gd name="connsiteY784" fmla="*/ 249869 h 257321"/>
                <a:gd name="connsiteX785" fmla="*/ 1442733 w 1806696"/>
                <a:gd name="connsiteY785" fmla="*/ 245653 h 257321"/>
                <a:gd name="connsiteX786" fmla="*/ 1442420 w 1806696"/>
                <a:gd name="connsiteY786" fmla="*/ 233473 h 257321"/>
                <a:gd name="connsiteX787" fmla="*/ 1442576 w 1806696"/>
                <a:gd name="connsiteY787" fmla="*/ 228945 h 257321"/>
                <a:gd name="connsiteX788" fmla="*/ 1442421 w 1806696"/>
                <a:gd name="connsiteY788" fmla="*/ 213329 h 257321"/>
                <a:gd name="connsiteX789" fmla="*/ 1442420 w 1806696"/>
                <a:gd name="connsiteY789" fmla="*/ 193653 h 257321"/>
                <a:gd name="connsiteX790" fmla="*/ 1440703 w 1806696"/>
                <a:gd name="connsiteY790" fmla="*/ 186470 h 257321"/>
                <a:gd name="connsiteX791" fmla="*/ 1440703 w 1806696"/>
                <a:gd name="connsiteY791" fmla="*/ 152428 h 257321"/>
                <a:gd name="connsiteX792" fmla="*/ 1442421 w 1806696"/>
                <a:gd name="connsiteY792" fmla="*/ 145245 h 257321"/>
                <a:gd name="connsiteX793" fmla="*/ 1442421 w 1806696"/>
                <a:gd name="connsiteY793" fmla="*/ 124319 h 257321"/>
                <a:gd name="connsiteX794" fmla="*/ 1442576 w 1806696"/>
                <a:gd name="connsiteY794" fmla="*/ 114794 h 257321"/>
                <a:gd name="connsiteX795" fmla="*/ 1442576 w 1806696"/>
                <a:gd name="connsiteY795" fmla="*/ 108079 h 257321"/>
                <a:gd name="connsiteX796" fmla="*/ 1442108 w 1806696"/>
                <a:gd name="connsiteY796" fmla="*/ 94806 h 257321"/>
                <a:gd name="connsiteX797" fmla="*/ 1426024 w 1806696"/>
                <a:gd name="connsiteY797" fmla="*/ 77160 h 257321"/>
                <a:gd name="connsiteX798" fmla="*/ 1416967 w 1806696"/>
                <a:gd name="connsiteY798" fmla="*/ 75755 h 257321"/>
                <a:gd name="connsiteX799" fmla="*/ 1381363 w 1806696"/>
                <a:gd name="connsiteY799" fmla="*/ 75130 h 257321"/>
                <a:gd name="connsiteX800" fmla="*/ 1376835 w 1806696"/>
                <a:gd name="connsiteY800" fmla="*/ 69977 h 257321"/>
                <a:gd name="connsiteX801" fmla="*/ 1376835 w 1806696"/>
                <a:gd name="connsiteY801" fmla="*/ 52956 h 257321"/>
                <a:gd name="connsiteX802" fmla="*/ 1384018 w 1806696"/>
                <a:gd name="connsiteY802" fmla="*/ 45929 h 257321"/>
                <a:gd name="connsiteX803" fmla="*/ 1401195 w 1806696"/>
                <a:gd name="connsiteY803" fmla="*/ 42025 h 257321"/>
                <a:gd name="connsiteX804" fmla="*/ 1413063 w 1806696"/>
                <a:gd name="connsiteY804" fmla="*/ 37809 h 257321"/>
                <a:gd name="connsiteX805" fmla="*/ 1449135 w 1806696"/>
                <a:gd name="connsiteY805" fmla="*/ 25472 h 257321"/>
                <a:gd name="connsiteX806" fmla="*/ 1458661 w 1806696"/>
                <a:gd name="connsiteY806" fmla="*/ 22818 h 257321"/>
                <a:gd name="connsiteX807" fmla="*/ 1468499 w 1806696"/>
                <a:gd name="connsiteY807" fmla="*/ 17508 h 257321"/>
                <a:gd name="connsiteX808" fmla="*/ 1502228 w 1806696"/>
                <a:gd name="connsiteY808" fmla="*/ 7826 h 257321"/>
                <a:gd name="connsiteX809" fmla="*/ 1508630 w 1806696"/>
                <a:gd name="connsiteY809" fmla="*/ 7670 h 257321"/>
                <a:gd name="connsiteX810" fmla="*/ 1529711 w 1806696"/>
                <a:gd name="connsiteY810" fmla="*/ 7826 h 257321"/>
                <a:gd name="connsiteX811" fmla="*/ 1772162 w 1806696"/>
                <a:gd name="connsiteY811" fmla="*/ 40534 h 257321"/>
                <a:gd name="connsiteX812" fmla="*/ 1769039 w 1806696"/>
                <a:gd name="connsiteY812" fmla="*/ 45999 h 257321"/>
                <a:gd name="connsiteX813" fmla="*/ 1771381 w 1806696"/>
                <a:gd name="connsiteY813" fmla="*/ 50059 h 257321"/>
                <a:gd name="connsiteX814" fmla="*/ 1776690 w 1806696"/>
                <a:gd name="connsiteY814" fmla="*/ 45218 h 257321"/>
                <a:gd name="connsiteX815" fmla="*/ 1772162 w 1806696"/>
                <a:gd name="connsiteY815" fmla="*/ 40534 h 257321"/>
                <a:gd name="connsiteX816" fmla="*/ 1670816 w 1806696"/>
                <a:gd name="connsiteY816" fmla="*/ 13675 h 257321"/>
                <a:gd name="connsiteX817" fmla="*/ 1665508 w 1806696"/>
                <a:gd name="connsiteY817" fmla="*/ 19765 h 257321"/>
                <a:gd name="connsiteX818" fmla="*/ 1677687 w 1806696"/>
                <a:gd name="connsiteY818" fmla="*/ 37723 h 257321"/>
                <a:gd name="connsiteX819" fmla="*/ 1682840 w 1806696"/>
                <a:gd name="connsiteY819" fmla="*/ 38035 h 257321"/>
                <a:gd name="connsiteX820" fmla="*/ 1682529 w 1806696"/>
                <a:gd name="connsiteY820" fmla="*/ 34131 h 257321"/>
                <a:gd name="connsiteX821" fmla="*/ 1682685 w 1806696"/>
                <a:gd name="connsiteY821" fmla="*/ 27572 h 257321"/>
                <a:gd name="connsiteX822" fmla="*/ 1682684 w 1806696"/>
                <a:gd name="connsiteY822" fmla="*/ 19296 h 257321"/>
                <a:gd name="connsiteX823" fmla="*/ 1676282 w 1806696"/>
                <a:gd name="connsiteY823" fmla="*/ 22263 h 257321"/>
                <a:gd name="connsiteX824" fmla="*/ 1673627 w 1806696"/>
                <a:gd name="connsiteY824" fmla="*/ 17735 h 257321"/>
                <a:gd name="connsiteX825" fmla="*/ 1670816 w 1806696"/>
                <a:gd name="connsiteY825" fmla="*/ 13675 h 257321"/>
                <a:gd name="connsiteX826" fmla="*/ 1714598 w 1806696"/>
                <a:gd name="connsiteY826" fmla="*/ 3661 h 257321"/>
                <a:gd name="connsiteX827" fmla="*/ 1753891 w 1806696"/>
                <a:gd name="connsiteY827" fmla="*/ 10395 h 257321"/>
                <a:gd name="connsiteX828" fmla="*/ 1761856 w 1806696"/>
                <a:gd name="connsiteY828" fmla="*/ 13206 h 257321"/>
                <a:gd name="connsiteX829" fmla="*/ 1771537 w 1806696"/>
                <a:gd name="connsiteY829" fmla="*/ 20389 h 257321"/>
                <a:gd name="connsiteX830" fmla="*/ 1773410 w 1806696"/>
                <a:gd name="connsiteY830" fmla="*/ 21482 h 257321"/>
                <a:gd name="connsiteX831" fmla="*/ 1770912 w 1806696"/>
                <a:gd name="connsiteY831" fmla="*/ 21639 h 257321"/>
                <a:gd name="connsiteX832" fmla="*/ 1778565 w 1806696"/>
                <a:gd name="connsiteY832" fmla="*/ 29447 h 257321"/>
                <a:gd name="connsiteX833" fmla="*/ 1781688 w 1806696"/>
                <a:gd name="connsiteY833" fmla="*/ 27416 h 257321"/>
                <a:gd name="connsiteX834" fmla="*/ 1780907 w 1806696"/>
                <a:gd name="connsiteY834" fmla="*/ 26636 h 257321"/>
                <a:gd name="connsiteX835" fmla="*/ 1782468 w 1806696"/>
                <a:gd name="connsiteY835" fmla="*/ 26480 h 257321"/>
                <a:gd name="connsiteX836" fmla="*/ 1791212 w 1806696"/>
                <a:gd name="connsiteY836" fmla="*/ 47404 h 257321"/>
                <a:gd name="connsiteX837" fmla="*/ 1790588 w 1806696"/>
                <a:gd name="connsiteY837" fmla="*/ 54275 h 257321"/>
                <a:gd name="connsiteX838" fmla="*/ 1790276 w 1806696"/>
                <a:gd name="connsiteY838" fmla="*/ 55993 h 257321"/>
                <a:gd name="connsiteX839" fmla="*/ 1801676 w 1806696"/>
                <a:gd name="connsiteY839" fmla="*/ 64426 h 257321"/>
                <a:gd name="connsiteX840" fmla="*/ 1801675 w 1806696"/>
                <a:gd name="connsiteY840" fmla="*/ 63801 h 257321"/>
                <a:gd name="connsiteX841" fmla="*/ 1804486 w 1806696"/>
                <a:gd name="connsiteY841" fmla="*/ 64113 h 257321"/>
                <a:gd name="connsiteX842" fmla="*/ 1806204 w 1806696"/>
                <a:gd name="connsiteY842" fmla="*/ 105026 h 257321"/>
                <a:gd name="connsiteX843" fmla="*/ 1804642 w 1806696"/>
                <a:gd name="connsiteY843" fmla="*/ 114708 h 257321"/>
                <a:gd name="connsiteX844" fmla="*/ 1803237 w 1806696"/>
                <a:gd name="connsiteY844" fmla="*/ 117207 h 257321"/>
                <a:gd name="connsiteX845" fmla="*/ 1801988 w 1806696"/>
                <a:gd name="connsiteY845" fmla="*/ 116113 h 257321"/>
                <a:gd name="connsiteX846" fmla="*/ 1794648 w 1806696"/>
                <a:gd name="connsiteY846" fmla="*/ 118768 h 257321"/>
                <a:gd name="connsiteX847" fmla="*/ 1789495 w 1806696"/>
                <a:gd name="connsiteY847" fmla="*/ 119549 h 257321"/>
                <a:gd name="connsiteX848" fmla="*/ 1788870 w 1806696"/>
                <a:gd name="connsiteY848" fmla="*/ 124078 h 257321"/>
                <a:gd name="connsiteX849" fmla="*/ 1791994 w 1806696"/>
                <a:gd name="connsiteY849" fmla="*/ 128606 h 257321"/>
                <a:gd name="connsiteX850" fmla="*/ 1794961 w 1806696"/>
                <a:gd name="connsiteY850" fmla="*/ 127981 h 257321"/>
                <a:gd name="connsiteX851" fmla="*/ 1795586 w 1806696"/>
                <a:gd name="connsiteY851" fmla="*/ 128294 h 257321"/>
                <a:gd name="connsiteX852" fmla="*/ 1806672 w 1806696"/>
                <a:gd name="connsiteY852" fmla="*/ 139849 h 257321"/>
                <a:gd name="connsiteX853" fmla="*/ 1805423 w 1806696"/>
                <a:gd name="connsiteY853" fmla="*/ 197940 h 257321"/>
                <a:gd name="connsiteX854" fmla="*/ 1786372 w 1806696"/>
                <a:gd name="connsiteY854" fmla="*/ 230576 h 257321"/>
                <a:gd name="connsiteX855" fmla="*/ 1729688 w 1806696"/>
                <a:gd name="connsiteY855" fmla="*/ 251814 h 257321"/>
                <a:gd name="connsiteX856" fmla="*/ 1642396 w 1806696"/>
                <a:gd name="connsiteY856" fmla="*/ 250565 h 257321"/>
                <a:gd name="connsiteX857" fmla="*/ 1615538 w 1806696"/>
                <a:gd name="connsiteY857" fmla="*/ 242132 h 257321"/>
                <a:gd name="connsiteX858" fmla="*/ 1588991 w 1806696"/>
                <a:gd name="connsiteY858" fmla="*/ 222768 h 257321"/>
                <a:gd name="connsiteX859" fmla="*/ 1586805 w 1806696"/>
                <a:gd name="connsiteY859" fmla="*/ 219333 h 257321"/>
                <a:gd name="connsiteX860" fmla="*/ 1586805 w 1806696"/>
                <a:gd name="connsiteY860" fmla="*/ 219021 h 257321"/>
                <a:gd name="connsiteX861" fmla="*/ 1577904 w 1806696"/>
                <a:gd name="connsiteY861" fmla="*/ 189351 h 257321"/>
                <a:gd name="connsiteX862" fmla="*/ 1582276 w 1806696"/>
                <a:gd name="connsiteY862" fmla="*/ 184667 h 257321"/>
                <a:gd name="connsiteX863" fmla="*/ 1589616 w 1806696"/>
                <a:gd name="connsiteY863" fmla="*/ 184666 h 257321"/>
                <a:gd name="connsiteX864" fmla="*/ 1590084 w 1806696"/>
                <a:gd name="connsiteY864" fmla="*/ 184510 h 257321"/>
                <a:gd name="connsiteX865" fmla="*/ 1597111 w 1806696"/>
                <a:gd name="connsiteY865" fmla="*/ 184042 h 257321"/>
                <a:gd name="connsiteX866" fmla="*/ 1660978 w 1806696"/>
                <a:gd name="connsiteY866" fmla="*/ 183886 h 257321"/>
                <a:gd name="connsiteX867" fmla="*/ 1667225 w 1806696"/>
                <a:gd name="connsiteY867" fmla="*/ 184510 h 257321"/>
                <a:gd name="connsiteX868" fmla="*/ 1669254 w 1806696"/>
                <a:gd name="connsiteY868" fmla="*/ 184510 h 257321"/>
                <a:gd name="connsiteX869" fmla="*/ 1673627 w 1806696"/>
                <a:gd name="connsiteY869" fmla="*/ 190444 h 257321"/>
                <a:gd name="connsiteX870" fmla="*/ 1674252 w 1806696"/>
                <a:gd name="connsiteY870" fmla="*/ 192318 h 257321"/>
                <a:gd name="connsiteX871" fmla="*/ 1675501 w 1806696"/>
                <a:gd name="connsiteY871" fmla="*/ 200438 h 257321"/>
                <a:gd name="connsiteX872" fmla="*/ 1688774 w 1806696"/>
                <a:gd name="connsiteY872" fmla="*/ 214024 h 257321"/>
                <a:gd name="connsiteX873" fmla="*/ 1708919 w 1806696"/>
                <a:gd name="connsiteY873" fmla="*/ 191381 h 257321"/>
                <a:gd name="connsiteX874" fmla="*/ 1708919 w 1806696"/>
                <a:gd name="connsiteY874" fmla="*/ 157964 h 257321"/>
                <a:gd name="connsiteX875" fmla="*/ 1601015 w 1806696"/>
                <a:gd name="connsiteY875" fmla="*/ 159057 h 257321"/>
                <a:gd name="connsiteX876" fmla="*/ 1580089 w 1806696"/>
                <a:gd name="connsiteY876" fmla="*/ 136570 h 257321"/>
                <a:gd name="connsiteX877" fmla="*/ 1575873 w 1806696"/>
                <a:gd name="connsiteY877" fmla="*/ 98468 h 257321"/>
                <a:gd name="connsiteX878" fmla="*/ 1576030 w 1806696"/>
                <a:gd name="connsiteY878" fmla="*/ 67549 h 257321"/>
                <a:gd name="connsiteX879" fmla="*/ 1582901 w 1806696"/>
                <a:gd name="connsiteY879" fmla="*/ 39284 h 257321"/>
                <a:gd name="connsiteX880" fmla="*/ 1593675 w 1806696"/>
                <a:gd name="connsiteY880" fmla="*/ 27729 h 257321"/>
                <a:gd name="connsiteX881" fmla="*/ 1674721 w 1806696"/>
                <a:gd name="connsiteY881" fmla="*/ 3368 h 257321"/>
                <a:gd name="connsiteX882" fmla="*/ 1714598 w 1806696"/>
                <a:gd name="connsiteY882" fmla="*/ 3661 h 25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</a:cxnLst>
              <a:rect l="l" t="t" r="r" b="b"/>
              <a:pathLst>
                <a:path w="1806696" h="257321">
                  <a:moveTo>
                    <a:pt x="95530" y="240641"/>
                  </a:moveTo>
                  <a:cubicBezTo>
                    <a:pt x="92817" y="239138"/>
                    <a:pt x="89616" y="238865"/>
                    <a:pt x="87507" y="240895"/>
                  </a:cubicBezTo>
                  <a:cubicBezTo>
                    <a:pt x="83291" y="244799"/>
                    <a:pt x="78762" y="245424"/>
                    <a:pt x="73922" y="246829"/>
                  </a:cubicBezTo>
                  <a:cubicBezTo>
                    <a:pt x="81729" y="249171"/>
                    <a:pt x="89537" y="250264"/>
                    <a:pt x="97501" y="250264"/>
                  </a:cubicBezTo>
                  <a:cubicBezTo>
                    <a:pt x="99219" y="250265"/>
                    <a:pt x="100937" y="250264"/>
                    <a:pt x="100624" y="247766"/>
                  </a:cubicBezTo>
                  <a:cubicBezTo>
                    <a:pt x="100468" y="244877"/>
                    <a:pt x="98243" y="242144"/>
                    <a:pt x="95530" y="240641"/>
                  </a:cubicBezTo>
                  <a:close/>
                  <a:moveTo>
                    <a:pt x="136696" y="230120"/>
                  </a:moveTo>
                  <a:cubicBezTo>
                    <a:pt x="134198" y="230432"/>
                    <a:pt x="136072" y="233087"/>
                    <a:pt x="135291" y="234180"/>
                  </a:cubicBezTo>
                  <a:cubicBezTo>
                    <a:pt x="132949" y="237616"/>
                    <a:pt x="134511" y="241832"/>
                    <a:pt x="132324" y="244955"/>
                  </a:cubicBezTo>
                  <a:cubicBezTo>
                    <a:pt x="128264" y="250577"/>
                    <a:pt x="130294" y="251982"/>
                    <a:pt x="136228" y="251358"/>
                  </a:cubicBezTo>
                  <a:cubicBezTo>
                    <a:pt x="138102" y="251045"/>
                    <a:pt x="139976" y="250733"/>
                    <a:pt x="141849" y="250576"/>
                  </a:cubicBezTo>
                  <a:cubicBezTo>
                    <a:pt x="145441" y="250264"/>
                    <a:pt x="149501" y="250889"/>
                    <a:pt x="152312" y="249328"/>
                  </a:cubicBezTo>
                  <a:cubicBezTo>
                    <a:pt x="156840" y="246673"/>
                    <a:pt x="150126" y="242925"/>
                    <a:pt x="152156" y="239021"/>
                  </a:cubicBezTo>
                  <a:cubicBezTo>
                    <a:pt x="153093" y="237460"/>
                    <a:pt x="152468" y="234805"/>
                    <a:pt x="150282" y="234336"/>
                  </a:cubicBezTo>
                  <a:cubicBezTo>
                    <a:pt x="147940" y="233868"/>
                    <a:pt x="147471" y="236523"/>
                    <a:pt x="146846" y="238240"/>
                  </a:cubicBezTo>
                  <a:cubicBezTo>
                    <a:pt x="146222" y="239489"/>
                    <a:pt x="146534" y="241051"/>
                    <a:pt x="145910" y="242300"/>
                  </a:cubicBezTo>
                  <a:cubicBezTo>
                    <a:pt x="144972" y="244018"/>
                    <a:pt x="143255" y="244487"/>
                    <a:pt x="141538" y="243862"/>
                  </a:cubicBezTo>
                  <a:cubicBezTo>
                    <a:pt x="139195" y="242925"/>
                    <a:pt x="140288" y="241364"/>
                    <a:pt x="141225" y="239958"/>
                  </a:cubicBezTo>
                  <a:cubicBezTo>
                    <a:pt x="141694" y="239177"/>
                    <a:pt x="142630" y="238552"/>
                    <a:pt x="143098" y="237772"/>
                  </a:cubicBezTo>
                  <a:cubicBezTo>
                    <a:pt x="144348" y="235898"/>
                    <a:pt x="143255" y="234180"/>
                    <a:pt x="142318" y="232619"/>
                  </a:cubicBezTo>
                  <a:cubicBezTo>
                    <a:pt x="141069" y="230745"/>
                    <a:pt x="138726" y="229808"/>
                    <a:pt x="136696" y="230120"/>
                  </a:cubicBezTo>
                  <a:close/>
                  <a:moveTo>
                    <a:pt x="224671" y="199162"/>
                  </a:moveTo>
                  <a:cubicBezTo>
                    <a:pt x="222895" y="199475"/>
                    <a:pt x="220943" y="200216"/>
                    <a:pt x="218991" y="200294"/>
                  </a:cubicBezTo>
                  <a:cubicBezTo>
                    <a:pt x="226486" y="206853"/>
                    <a:pt x="226330" y="207946"/>
                    <a:pt x="218991" y="211381"/>
                  </a:cubicBezTo>
                  <a:cubicBezTo>
                    <a:pt x="221958" y="209664"/>
                    <a:pt x="225237" y="216222"/>
                    <a:pt x="227892" y="211069"/>
                  </a:cubicBezTo>
                  <a:cubicBezTo>
                    <a:pt x="229609" y="207790"/>
                    <a:pt x="231951" y="203730"/>
                    <a:pt x="229297" y="200607"/>
                  </a:cubicBezTo>
                  <a:cubicBezTo>
                    <a:pt x="228048" y="198967"/>
                    <a:pt x="226448" y="198850"/>
                    <a:pt x="224671" y="199162"/>
                  </a:cubicBezTo>
                  <a:close/>
                  <a:moveTo>
                    <a:pt x="321395" y="212186"/>
                  </a:moveTo>
                  <a:cubicBezTo>
                    <a:pt x="316438" y="216224"/>
                    <a:pt x="313134" y="214939"/>
                    <a:pt x="308912" y="212002"/>
                  </a:cubicBezTo>
                  <a:cubicBezTo>
                    <a:pt x="306893" y="210534"/>
                    <a:pt x="303955" y="209983"/>
                    <a:pt x="302120" y="212002"/>
                  </a:cubicBezTo>
                  <a:cubicBezTo>
                    <a:pt x="300283" y="214021"/>
                    <a:pt x="297530" y="216591"/>
                    <a:pt x="300835" y="219712"/>
                  </a:cubicBezTo>
                  <a:cubicBezTo>
                    <a:pt x="303772" y="224118"/>
                    <a:pt x="308728" y="225954"/>
                    <a:pt x="312584" y="229258"/>
                  </a:cubicBezTo>
                  <a:cubicBezTo>
                    <a:pt x="320110" y="235683"/>
                    <a:pt x="323047" y="234582"/>
                    <a:pt x="329839" y="226137"/>
                  </a:cubicBezTo>
                  <a:cubicBezTo>
                    <a:pt x="334979" y="223751"/>
                    <a:pt x="335897" y="219712"/>
                    <a:pt x="332960" y="215306"/>
                  </a:cubicBezTo>
                  <a:cubicBezTo>
                    <a:pt x="330207" y="211084"/>
                    <a:pt x="325066" y="209248"/>
                    <a:pt x="321395" y="212186"/>
                  </a:cubicBezTo>
                  <a:close/>
                  <a:moveTo>
                    <a:pt x="72672" y="171874"/>
                  </a:moveTo>
                  <a:cubicBezTo>
                    <a:pt x="69706" y="171249"/>
                    <a:pt x="67363" y="174997"/>
                    <a:pt x="67363" y="177339"/>
                  </a:cubicBezTo>
                  <a:cubicBezTo>
                    <a:pt x="67206" y="180931"/>
                    <a:pt x="70174" y="182961"/>
                    <a:pt x="74858" y="183273"/>
                  </a:cubicBezTo>
                  <a:cubicBezTo>
                    <a:pt x="76732" y="182649"/>
                    <a:pt x="81105" y="182336"/>
                    <a:pt x="80636" y="179525"/>
                  </a:cubicBezTo>
                  <a:cubicBezTo>
                    <a:pt x="80167" y="175934"/>
                    <a:pt x="76420" y="172655"/>
                    <a:pt x="72672" y="171874"/>
                  </a:cubicBezTo>
                  <a:close/>
                  <a:moveTo>
                    <a:pt x="225861" y="186552"/>
                  </a:moveTo>
                  <a:cubicBezTo>
                    <a:pt x="225393" y="185303"/>
                    <a:pt x="208840" y="183273"/>
                    <a:pt x="208059" y="184366"/>
                  </a:cubicBezTo>
                  <a:cubicBezTo>
                    <a:pt x="207123" y="185772"/>
                    <a:pt x="206342" y="187490"/>
                    <a:pt x="206343" y="188895"/>
                  </a:cubicBezTo>
                  <a:cubicBezTo>
                    <a:pt x="206498" y="192643"/>
                    <a:pt x="216024" y="199201"/>
                    <a:pt x="219303" y="197483"/>
                  </a:cubicBezTo>
                  <a:cubicBezTo>
                    <a:pt x="223363" y="195141"/>
                    <a:pt x="227423" y="196078"/>
                    <a:pt x="233358" y="194985"/>
                  </a:cubicBezTo>
                  <a:cubicBezTo>
                    <a:pt x="230078" y="191862"/>
                    <a:pt x="226799" y="190144"/>
                    <a:pt x="225861" y="186552"/>
                  </a:cubicBezTo>
                  <a:close/>
                  <a:moveTo>
                    <a:pt x="442853" y="212209"/>
                  </a:moveTo>
                  <a:cubicBezTo>
                    <a:pt x="439572" y="212323"/>
                    <a:pt x="436221" y="214664"/>
                    <a:pt x="433192" y="219345"/>
                  </a:cubicBezTo>
                  <a:cubicBezTo>
                    <a:pt x="439984" y="217142"/>
                    <a:pt x="446043" y="222466"/>
                    <a:pt x="452101" y="218427"/>
                  </a:cubicBezTo>
                  <a:cubicBezTo>
                    <a:pt x="449347" y="214205"/>
                    <a:pt x="446135" y="212094"/>
                    <a:pt x="442853" y="212209"/>
                  </a:cubicBezTo>
                  <a:close/>
                  <a:moveTo>
                    <a:pt x="385096" y="177490"/>
                  </a:moveTo>
                  <a:cubicBezTo>
                    <a:pt x="378487" y="178040"/>
                    <a:pt x="378303" y="182997"/>
                    <a:pt x="378671" y="187587"/>
                  </a:cubicBezTo>
                  <a:cubicBezTo>
                    <a:pt x="378854" y="189789"/>
                    <a:pt x="380506" y="187219"/>
                    <a:pt x="381424" y="186852"/>
                  </a:cubicBezTo>
                  <a:cubicBezTo>
                    <a:pt x="383076" y="184098"/>
                    <a:pt x="386197" y="181712"/>
                    <a:pt x="385096" y="177490"/>
                  </a:cubicBezTo>
                  <a:close/>
                  <a:moveTo>
                    <a:pt x="428787" y="176870"/>
                  </a:moveTo>
                  <a:cubicBezTo>
                    <a:pt x="425344" y="178408"/>
                    <a:pt x="423555" y="182263"/>
                    <a:pt x="423278" y="188504"/>
                  </a:cubicBezTo>
                  <a:cubicBezTo>
                    <a:pt x="420893" y="195297"/>
                    <a:pt x="426033" y="196582"/>
                    <a:pt x="431357" y="197867"/>
                  </a:cubicBezTo>
                  <a:cubicBezTo>
                    <a:pt x="437598" y="199335"/>
                    <a:pt x="442004" y="197316"/>
                    <a:pt x="446043" y="192543"/>
                  </a:cubicBezTo>
                  <a:cubicBezTo>
                    <a:pt x="447878" y="190340"/>
                    <a:pt x="453019" y="191809"/>
                    <a:pt x="452284" y="186485"/>
                  </a:cubicBezTo>
                  <a:cubicBezTo>
                    <a:pt x="451733" y="181528"/>
                    <a:pt x="447327" y="180611"/>
                    <a:pt x="444206" y="179142"/>
                  </a:cubicBezTo>
                  <a:cubicBezTo>
                    <a:pt x="437323" y="176113"/>
                    <a:pt x="432228" y="175333"/>
                    <a:pt x="428787" y="176870"/>
                  </a:cubicBezTo>
                  <a:close/>
                  <a:moveTo>
                    <a:pt x="646390" y="198420"/>
                  </a:moveTo>
                  <a:cubicBezTo>
                    <a:pt x="644731" y="198928"/>
                    <a:pt x="643638" y="200567"/>
                    <a:pt x="643326" y="204081"/>
                  </a:cubicBezTo>
                  <a:cubicBezTo>
                    <a:pt x="643170" y="206423"/>
                    <a:pt x="641140" y="207672"/>
                    <a:pt x="639735" y="209234"/>
                  </a:cubicBezTo>
                  <a:cubicBezTo>
                    <a:pt x="635206" y="214543"/>
                    <a:pt x="635518" y="217823"/>
                    <a:pt x="640827" y="222820"/>
                  </a:cubicBezTo>
                  <a:cubicBezTo>
                    <a:pt x="642701" y="224693"/>
                    <a:pt x="643326" y="227192"/>
                    <a:pt x="644106" y="229690"/>
                  </a:cubicBezTo>
                  <a:cubicBezTo>
                    <a:pt x="645044" y="232501"/>
                    <a:pt x="646450" y="235468"/>
                    <a:pt x="650822" y="233751"/>
                  </a:cubicBezTo>
                  <a:cubicBezTo>
                    <a:pt x="656599" y="231408"/>
                    <a:pt x="658629" y="224225"/>
                    <a:pt x="654569" y="219384"/>
                  </a:cubicBezTo>
                  <a:cubicBezTo>
                    <a:pt x="653632" y="218291"/>
                    <a:pt x="652851" y="217198"/>
                    <a:pt x="650821" y="215012"/>
                  </a:cubicBezTo>
                  <a:cubicBezTo>
                    <a:pt x="658785" y="215949"/>
                    <a:pt x="659254" y="210639"/>
                    <a:pt x="659722" y="205955"/>
                  </a:cubicBezTo>
                  <a:cubicBezTo>
                    <a:pt x="660347" y="200958"/>
                    <a:pt x="655975" y="200958"/>
                    <a:pt x="652852" y="199552"/>
                  </a:cubicBezTo>
                  <a:cubicBezTo>
                    <a:pt x="650275" y="198537"/>
                    <a:pt x="648050" y="197913"/>
                    <a:pt x="646390" y="198420"/>
                  </a:cubicBezTo>
                  <a:close/>
                  <a:moveTo>
                    <a:pt x="283165" y="143092"/>
                  </a:moveTo>
                  <a:cubicBezTo>
                    <a:pt x="282340" y="142381"/>
                    <a:pt x="281467" y="142335"/>
                    <a:pt x="280458" y="144813"/>
                  </a:cubicBezTo>
                  <a:cubicBezTo>
                    <a:pt x="279356" y="147751"/>
                    <a:pt x="276970" y="152156"/>
                    <a:pt x="279907" y="153992"/>
                  </a:cubicBezTo>
                  <a:cubicBezTo>
                    <a:pt x="282844" y="156011"/>
                    <a:pt x="284129" y="152340"/>
                    <a:pt x="284496" y="149403"/>
                  </a:cubicBezTo>
                  <a:cubicBezTo>
                    <a:pt x="284680" y="149036"/>
                    <a:pt x="285231" y="148668"/>
                    <a:pt x="285598" y="148301"/>
                  </a:cubicBezTo>
                  <a:cubicBezTo>
                    <a:pt x="285597" y="147383"/>
                    <a:pt x="285781" y="146466"/>
                    <a:pt x="285598" y="145364"/>
                  </a:cubicBezTo>
                  <a:cubicBezTo>
                    <a:pt x="284772" y="145180"/>
                    <a:pt x="283991" y="143804"/>
                    <a:pt x="283165" y="143092"/>
                  </a:cubicBezTo>
                  <a:close/>
                  <a:moveTo>
                    <a:pt x="723434" y="205642"/>
                  </a:moveTo>
                  <a:cubicBezTo>
                    <a:pt x="722341" y="208141"/>
                    <a:pt x="718750" y="209078"/>
                    <a:pt x="720780" y="212357"/>
                  </a:cubicBezTo>
                  <a:cubicBezTo>
                    <a:pt x="721560" y="213450"/>
                    <a:pt x="722809" y="213450"/>
                    <a:pt x="723903" y="212826"/>
                  </a:cubicBezTo>
                  <a:cubicBezTo>
                    <a:pt x="727182" y="210639"/>
                    <a:pt x="724684" y="208609"/>
                    <a:pt x="723434" y="205642"/>
                  </a:cubicBezTo>
                  <a:close/>
                  <a:moveTo>
                    <a:pt x="613187" y="188309"/>
                  </a:moveTo>
                  <a:cubicBezTo>
                    <a:pt x="612876" y="188621"/>
                    <a:pt x="612407" y="188778"/>
                    <a:pt x="612095" y="188934"/>
                  </a:cubicBezTo>
                  <a:cubicBezTo>
                    <a:pt x="612563" y="191120"/>
                    <a:pt x="612876" y="193306"/>
                    <a:pt x="613500" y="195492"/>
                  </a:cubicBezTo>
                  <a:cubicBezTo>
                    <a:pt x="613968" y="197054"/>
                    <a:pt x="615062" y="198615"/>
                    <a:pt x="617091" y="197678"/>
                  </a:cubicBezTo>
                  <a:cubicBezTo>
                    <a:pt x="619278" y="196585"/>
                    <a:pt x="618184" y="195024"/>
                    <a:pt x="617092" y="193774"/>
                  </a:cubicBezTo>
                  <a:cubicBezTo>
                    <a:pt x="615687" y="191901"/>
                    <a:pt x="614437" y="190183"/>
                    <a:pt x="613187" y="188309"/>
                  </a:cubicBezTo>
                  <a:close/>
                  <a:moveTo>
                    <a:pt x="889336" y="203961"/>
                  </a:moveTo>
                  <a:cubicBezTo>
                    <a:pt x="887789" y="202608"/>
                    <a:pt x="882763" y="202221"/>
                    <a:pt x="881603" y="203574"/>
                  </a:cubicBezTo>
                  <a:cubicBezTo>
                    <a:pt x="880056" y="205121"/>
                    <a:pt x="879670" y="209568"/>
                    <a:pt x="880830" y="211695"/>
                  </a:cubicBezTo>
                  <a:cubicBezTo>
                    <a:pt x="883343" y="216141"/>
                    <a:pt x="886630" y="220201"/>
                    <a:pt x="890303" y="223487"/>
                  </a:cubicBezTo>
                  <a:cubicBezTo>
                    <a:pt x="892430" y="225421"/>
                    <a:pt x="896490" y="227548"/>
                    <a:pt x="899004" y="226775"/>
                  </a:cubicBezTo>
                  <a:cubicBezTo>
                    <a:pt x="903837" y="225421"/>
                    <a:pt x="908283" y="222134"/>
                    <a:pt x="911183" y="220394"/>
                  </a:cubicBezTo>
                  <a:cubicBezTo>
                    <a:pt x="913117" y="212468"/>
                    <a:pt x="906930" y="205314"/>
                    <a:pt x="901516" y="207441"/>
                  </a:cubicBezTo>
                  <a:cubicBezTo>
                    <a:pt x="895523" y="209955"/>
                    <a:pt x="893010" y="207441"/>
                    <a:pt x="889336" y="203961"/>
                  </a:cubicBezTo>
                  <a:close/>
                  <a:moveTo>
                    <a:pt x="710629" y="175192"/>
                  </a:moveTo>
                  <a:cubicBezTo>
                    <a:pt x="705788" y="175192"/>
                    <a:pt x="703602" y="178627"/>
                    <a:pt x="704695" y="182844"/>
                  </a:cubicBezTo>
                  <a:cubicBezTo>
                    <a:pt x="705944" y="187997"/>
                    <a:pt x="705632" y="190963"/>
                    <a:pt x="699542" y="191432"/>
                  </a:cubicBezTo>
                  <a:cubicBezTo>
                    <a:pt x="696731" y="191744"/>
                    <a:pt x="696420" y="194087"/>
                    <a:pt x="696106" y="196741"/>
                  </a:cubicBezTo>
                  <a:cubicBezTo>
                    <a:pt x="695638" y="202519"/>
                    <a:pt x="699543" y="205174"/>
                    <a:pt x="703134" y="208141"/>
                  </a:cubicBezTo>
                  <a:cubicBezTo>
                    <a:pt x="704851" y="209702"/>
                    <a:pt x="704851" y="214075"/>
                    <a:pt x="708287" y="212201"/>
                  </a:cubicBezTo>
                  <a:cubicBezTo>
                    <a:pt x="710785" y="210795"/>
                    <a:pt x="713128" y="208453"/>
                    <a:pt x="712035" y="204549"/>
                  </a:cubicBezTo>
                  <a:cubicBezTo>
                    <a:pt x="710473" y="198771"/>
                    <a:pt x="714689" y="197054"/>
                    <a:pt x="719061" y="196429"/>
                  </a:cubicBezTo>
                  <a:cubicBezTo>
                    <a:pt x="721404" y="196117"/>
                    <a:pt x="723903" y="197210"/>
                    <a:pt x="724527" y="193774"/>
                  </a:cubicBezTo>
                  <a:cubicBezTo>
                    <a:pt x="728274" y="191588"/>
                    <a:pt x="729524" y="188465"/>
                    <a:pt x="727806" y="184249"/>
                  </a:cubicBezTo>
                  <a:cubicBezTo>
                    <a:pt x="724059" y="185342"/>
                    <a:pt x="727494" y="190964"/>
                    <a:pt x="722810" y="190964"/>
                  </a:cubicBezTo>
                  <a:cubicBezTo>
                    <a:pt x="720779" y="188309"/>
                    <a:pt x="719374" y="185967"/>
                    <a:pt x="719530" y="182063"/>
                  </a:cubicBezTo>
                  <a:cubicBezTo>
                    <a:pt x="719687" y="176597"/>
                    <a:pt x="715157" y="175192"/>
                    <a:pt x="710629" y="175192"/>
                  </a:cubicBezTo>
                  <a:close/>
                  <a:moveTo>
                    <a:pt x="742485" y="173162"/>
                  </a:moveTo>
                  <a:cubicBezTo>
                    <a:pt x="740767" y="173006"/>
                    <a:pt x="739830" y="172537"/>
                    <a:pt x="739362" y="172850"/>
                  </a:cubicBezTo>
                  <a:cubicBezTo>
                    <a:pt x="736708" y="174411"/>
                    <a:pt x="734365" y="176441"/>
                    <a:pt x="732804" y="179096"/>
                  </a:cubicBezTo>
                  <a:cubicBezTo>
                    <a:pt x="732178" y="179877"/>
                    <a:pt x="732960" y="181126"/>
                    <a:pt x="734052" y="180969"/>
                  </a:cubicBezTo>
                  <a:cubicBezTo>
                    <a:pt x="737020" y="180345"/>
                    <a:pt x="737332" y="183468"/>
                    <a:pt x="738894" y="184093"/>
                  </a:cubicBezTo>
                  <a:cubicBezTo>
                    <a:pt x="743109" y="185810"/>
                    <a:pt x="747170" y="190651"/>
                    <a:pt x="751854" y="188153"/>
                  </a:cubicBezTo>
                  <a:cubicBezTo>
                    <a:pt x="754041" y="187060"/>
                    <a:pt x="755445" y="185030"/>
                    <a:pt x="758257" y="185342"/>
                  </a:cubicBezTo>
                  <a:cubicBezTo>
                    <a:pt x="759975" y="185498"/>
                    <a:pt x="761693" y="185030"/>
                    <a:pt x="762317" y="183156"/>
                  </a:cubicBezTo>
                  <a:cubicBezTo>
                    <a:pt x="762942" y="181282"/>
                    <a:pt x="761380" y="180033"/>
                    <a:pt x="759975" y="179252"/>
                  </a:cubicBezTo>
                  <a:cubicBezTo>
                    <a:pt x="754509" y="175348"/>
                    <a:pt x="747013" y="176753"/>
                    <a:pt x="742485" y="173162"/>
                  </a:cubicBezTo>
                  <a:close/>
                  <a:moveTo>
                    <a:pt x="84384" y="69279"/>
                  </a:moveTo>
                  <a:cubicBezTo>
                    <a:pt x="82823" y="67717"/>
                    <a:pt x="82041" y="69123"/>
                    <a:pt x="81261" y="70372"/>
                  </a:cubicBezTo>
                  <a:cubicBezTo>
                    <a:pt x="78137" y="75213"/>
                    <a:pt x="74390" y="78961"/>
                    <a:pt x="69236" y="81928"/>
                  </a:cubicBezTo>
                  <a:cubicBezTo>
                    <a:pt x="66739" y="83333"/>
                    <a:pt x="63303" y="86925"/>
                    <a:pt x="63928" y="89892"/>
                  </a:cubicBezTo>
                  <a:cubicBezTo>
                    <a:pt x="64864" y="94108"/>
                    <a:pt x="70486" y="93952"/>
                    <a:pt x="73921" y="95826"/>
                  </a:cubicBezTo>
                  <a:cubicBezTo>
                    <a:pt x="75014" y="96450"/>
                    <a:pt x="80167" y="94108"/>
                    <a:pt x="80792" y="90985"/>
                  </a:cubicBezTo>
                  <a:cubicBezTo>
                    <a:pt x="82198" y="83021"/>
                    <a:pt x="87038" y="82396"/>
                    <a:pt x="93441" y="84114"/>
                  </a:cubicBezTo>
                  <a:cubicBezTo>
                    <a:pt x="97501" y="85207"/>
                    <a:pt x="99375" y="83957"/>
                    <a:pt x="99531" y="79273"/>
                  </a:cubicBezTo>
                  <a:cubicBezTo>
                    <a:pt x="99843" y="73807"/>
                    <a:pt x="97189" y="72246"/>
                    <a:pt x="92660" y="71934"/>
                  </a:cubicBezTo>
                  <a:cubicBezTo>
                    <a:pt x="92348" y="72402"/>
                    <a:pt x="92035" y="72714"/>
                    <a:pt x="92036" y="73183"/>
                  </a:cubicBezTo>
                  <a:cubicBezTo>
                    <a:pt x="91567" y="75681"/>
                    <a:pt x="93285" y="79898"/>
                    <a:pt x="88131" y="78336"/>
                  </a:cubicBezTo>
                  <a:cubicBezTo>
                    <a:pt x="85789" y="77555"/>
                    <a:pt x="81260" y="76774"/>
                    <a:pt x="85946" y="72558"/>
                  </a:cubicBezTo>
                  <a:cubicBezTo>
                    <a:pt x="87351" y="71153"/>
                    <a:pt x="85321" y="70216"/>
                    <a:pt x="84384" y="69279"/>
                  </a:cubicBezTo>
                  <a:close/>
                  <a:moveTo>
                    <a:pt x="997660" y="194420"/>
                  </a:moveTo>
                  <a:cubicBezTo>
                    <a:pt x="994858" y="200959"/>
                    <a:pt x="990375" y="207123"/>
                    <a:pt x="989815" y="213662"/>
                  </a:cubicBezTo>
                  <a:cubicBezTo>
                    <a:pt x="989254" y="219453"/>
                    <a:pt x="992990" y="225431"/>
                    <a:pt x="994858" y="231410"/>
                  </a:cubicBezTo>
                  <a:cubicBezTo>
                    <a:pt x="995793" y="231970"/>
                    <a:pt x="996726" y="232344"/>
                    <a:pt x="997660" y="232904"/>
                  </a:cubicBezTo>
                  <a:cubicBezTo>
                    <a:pt x="996166" y="220948"/>
                    <a:pt x="1002517" y="220014"/>
                    <a:pt x="1009430" y="222629"/>
                  </a:cubicBezTo>
                  <a:cubicBezTo>
                    <a:pt x="1015782" y="225057"/>
                    <a:pt x="1016529" y="221135"/>
                    <a:pt x="1018771" y="216838"/>
                  </a:cubicBezTo>
                  <a:cubicBezTo>
                    <a:pt x="1015222" y="215343"/>
                    <a:pt x="1012232" y="214035"/>
                    <a:pt x="1008309" y="212168"/>
                  </a:cubicBezTo>
                  <a:cubicBezTo>
                    <a:pt x="1010737" y="207871"/>
                    <a:pt x="1012792" y="204321"/>
                    <a:pt x="1015782" y="199464"/>
                  </a:cubicBezTo>
                  <a:cubicBezTo>
                    <a:pt x="1009617" y="197783"/>
                    <a:pt x="1004012" y="196288"/>
                    <a:pt x="997660" y="194420"/>
                  </a:cubicBezTo>
                  <a:close/>
                  <a:moveTo>
                    <a:pt x="215087" y="81928"/>
                  </a:moveTo>
                  <a:cubicBezTo>
                    <a:pt x="202282" y="80210"/>
                    <a:pt x="211651" y="89111"/>
                    <a:pt x="209934" y="92390"/>
                  </a:cubicBezTo>
                  <a:cubicBezTo>
                    <a:pt x="208215" y="95826"/>
                    <a:pt x="212588" y="96606"/>
                    <a:pt x="215868" y="96919"/>
                  </a:cubicBezTo>
                  <a:cubicBezTo>
                    <a:pt x="222427" y="97543"/>
                    <a:pt x="221802" y="92546"/>
                    <a:pt x="221958" y="88955"/>
                  </a:cubicBezTo>
                  <a:cubicBezTo>
                    <a:pt x="222114" y="84270"/>
                    <a:pt x="218054" y="83177"/>
                    <a:pt x="215087" y="81928"/>
                  </a:cubicBezTo>
                  <a:close/>
                  <a:moveTo>
                    <a:pt x="633644" y="133966"/>
                  </a:moveTo>
                  <a:cubicBezTo>
                    <a:pt x="633488" y="133966"/>
                    <a:pt x="633176" y="133966"/>
                    <a:pt x="633020" y="133966"/>
                  </a:cubicBezTo>
                  <a:cubicBezTo>
                    <a:pt x="625993" y="136465"/>
                    <a:pt x="626305" y="143804"/>
                    <a:pt x="624431" y="149114"/>
                  </a:cubicBezTo>
                  <a:cubicBezTo>
                    <a:pt x="622869" y="153642"/>
                    <a:pt x="627710" y="150519"/>
                    <a:pt x="629428" y="151300"/>
                  </a:cubicBezTo>
                  <a:cubicBezTo>
                    <a:pt x="630521" y="151768"/>
                    <a:pt x="631301" y="153174"/>
                    <a:pt x="632239" y="154267"/>
                  </a:cubicBezTo>
                  <a:cubicBezTo>
                    <a:pt x="633644" y="155985"/>
                    <a:pt x="636142" y="157546"/>
                    <a:pt x="637548" y="156453"/>
                  </a:cubicBezTo>
                  <a:cubicBezTo>
                    <a:pt x="639266" y="155360"/>
                    <a:pt x="639735" y="152549"/>
                    <a:pt x="638641" y="150207"/>
                  </a:cubicBezTo>
                  <a:cubicBezTo>
                    <a:pt x="637548" y="148020"/>
                    <a:pt x="636767" y="145678"/>
                    <a:pt x="638017" y="143492"/>
                  </a:cubicBezTo>
                  <a:cubicBezTo>
                    <a:pt x="640203" y="139588"/>
                    <a:pt x="637861" y="134279"/>
                    <a:pt x="633644" y="133966"/>
                  </a:cubicBezTo>
                  <a:close/>
                  <a:moveTo>
                    <a:pt x="437966" y="102407"/>
                  </a:moveTo>
                  <a:cubicBezTo>
                    <a:pt x="436451" y="102224"/>
                    <a:pt x="434661" y="104610"/>
                    <a:pt x="431173" y="109383"/>
                  </a:cubicBezTo>
                  <a:cubicBezTo>
                    <a:pt x="431907" y="112321"/>
                    <a:pt x="436313" y="110852"/>
                    <a:pt x="437047" y="114523"/>
                  </a:cubicBezTo>
                  <a:cubicBezTo>
                    <a:pt x="437598" y="117093"/>
                    <a:pt x="440168" y="120949"/>
                    <a:pt x="443472" y="119296"/>
                  </a:cubicBezTo>
                  <a:cubicBezTo>
                    <a:pt x="448061" y="117093"/>
                    <a:pt x="444390" y="113606"/>
                    <a:pt x="443106" y="110852"/>
                  </a:cubicBezTo>
                  <a:cubicBezTo>
                    <a:pt x="440720" y="105345"/>
                    <a:pt x="439480" y="102591"/>
                    <a:pt x="437966" y="102407"/>
                  </a:cubicBezTo>
                  <a:close/>
                  <a:moveTo>
                    <a:pt x="451182" y="103692"/>
                  </a:moveTo>
                  <a:cubicBezTo>
                    <a:pt x="449714" y="104610"/>
                    <a:pt x="448429" y="105712"/>
                    <a:pt x="448796" y="107547"/>
                  </a:cubicBezTo>
                  <a:cubicBezTo>
                    <a:pt x="449162" y="109750"/>
                    <a:pt x="450265" y="111953"/>
                    <a:pt x="453018" y="111402"/>
                  </a:cubicBezTo>
                  <a:cubicBezTo>
                    <a:pt x="454670" y="111035"/>
                    <a:pt x="455772" y="109383"/>
                    <a:pt x="454854" y="107547"/>
                  </a:cubicBezTo>
                  <a:cubicBezTo>
                    <a:pt x="454119" y="105895"/>
                    <a:pt x="453568" y="103876"/>
                    <a:pt x="451182" y="103692"/>
                  </a:cubicBezTo>
                  <a:close/>
                  <a:moveTo>
                    <a:pt x="756696" y="146303"/>
                  </a:moveTo>
                  <a:cubicBezTo>
                    <a:pt x="752792" y="150831"/>
                    <a:pt x="753572" y="154891"/>
                    <a:pt x="755290" y="158795"/>
                  </a:cubicBezTo>
                  <a:cubicBezTo>
                    <a:pt x="756383" y="161294"/>
                    <a:pt x="758569" y="161294"/>
                    <a:pt x="762161" y="160045"/>
                  </a:cubicBezTo>
                  <a:cubicBezTo>
                    <a:pt x="754977" y="157390"/>
                    <a:pt x="758256" y="151456"/>
                    <a:pt x="756696" y="146303"/>
                  </a:cubicBezTo>
                  <a:close/>
                  <a:moveTo>
                    <a:pt x="768759" y="142672"/>
                  </a:moveTo>
                  <a:cubicBezTo>
                    <a:pt x="766846" y="142828"/>
                    <a:pt x="764972" y="144038"/>
                    <a:pt x="763098" y="145210"/>
                  </a:cubicBezTo>
                  <a:cubicBezTo>
                    <a:pt x="758569" y="148020"/>
                    <a:pt x="761692" y="150831"/>
                    <a:pt x="763879" y="153798"/>
                  </a:cubicBezTo>
                  <a:cubicBezTo>
                    <a:pt x="765284" y="155672"/>
                    <a:pt x="766533" y="156453"/>
                    <a:pt x="768719" y="157078"/>
                  </a:cubicBezTo>
                  <a:cubicBezTo>
                    <a:pt x="772779" y="158327"/>
                    <a:pt x="777464" y="159108"/>
                    <a:pt x="778245" y="165042"/>
                  </a:cubicBezTo>
                  <a:cubicBezTo>
                    <a:pt x="778713" y="167852"/>
                    <a:pt x="783710" y="170195"/>
                    <a:pt x="784491" y="167540"/>
                  </a:cubicBezTo>
                  <a:cubicBezTo>
                    <a:pt x="786209" y="162074"/>
                    <a:pt x="793861" y="159888"/>
                    <a:pt x="791050" y="152393"/>
                  </a:cubicBezTo>
                  <a:cubicBezTo>
                    <a:pt x="784959" y="152237"/>
                    <a:pt x="778089" y="151768"/>
                    <a:pt x="774653" y="146459"/>
                  </a:cubicBezTo>
                  <a:cubicBezTo>
                    <a:pt x="772623" y="143414"/>
                    <a:pt x="770671" y="142516"/>
                    <a:pt x="768759" y="142672"/>
                  </a:cubicBezTo>
                  <a:close/>
                  <a:moveTo>
                    <a:pt x="82509" y="44138"/>
                  </a:moveTo>
                  <a:cubicBezTo>
                    <a:pt x="75483" y="42888"/>
                    <a:pt x="77513" y="48978"/>
                    <a:pt x="76420" y="51789"/>
                  </a:cubicBezTo>
                  <a:cubicBezTo>
                    <a:pt x="75171" y="55381"/>
                    <a:pt x="79699" y="57411"/>
                    <a:pt x="81573" y="57099"/>
                  </a:cubicBezTo>
                  <a:cubicBezTo>
                    <a:pt x="87975" y="55849"/>
                    <a:pt x="81729" y="49135"/>
                    <a:pt x="85477" y="46636"/>
                  </a:cubicBezTo>
                  <a:cubicBezTo>
                    <a:pt x="85789" y="43669"/>
                    <a:pt x="84228" y="44450"/>
                    <a:pt x="82509" y="44138"/>
                  </a:cubicBezTo>
                  <a:close/>
                  <a:moveTo>
                    <a:pt x="37381" y="31020"/>
                  </a:moveTo>
                  <a:cubicBezTo>
                    <a:pt x="35038" y="33831"/>
                    <a:pt x="31759" y="35549"/>
                    <a:pt x="29729" y="38048"/>
                  </a:cubicBezTo>
                  <a:cubicBezTo>
                    <a:pt x="26919" y="41639"/>
                    <a:pt x="19892" y="45075"/>
                    <a:pt x="26293" y="51321"/>
                  </a:cubicBezTo>
                  <a:cubicBezTo>
                    <a:pt x="26294" y="53507"/>
                    <a:pt x="26293" y="55693"/>
                    <a:pt x="26606" y="57723"/>
                  </a:cubicBezTo>
                  <a:cubicBezTo>
                    <a:pt x="26918" y="59753"/>
                    <a:pt x="35351" y="65063"/>
                    <a:pt x="37068" y="64594"/>
                  </a:cubicBezTo>
                  <a:cubicBezTo>
                    <a:pt x="39567" y="63813"/>
                    <a:pt x="44876" y="54288"/>
                    <a:pt x="44408" y="51165"/>
                  </a:cubicBezTo>
                  <a:cubicBezTo>
                    <a:pt x="45032" y="48978"/>
                    <a:pt x="47843" y="46792"/>
                    <a:pt x="43315" y="45075"/>
                  </a:cubicBezTo>
                  <a:cubicBezTo>
                    <a:pt x="40504" y="44138"/>
                    <a:pt x="38318" y="41795"/>
                    <a:pt x="40035" y="37735"/>
                  </a:cubicBezTo>
                  <a:cubicBezTo>
                    <a:pt x="40972" y="35705"/>
                    <a:pt x="39411" y="33363"/>
                    <a:pt x="37381" y="31020"/>
                  </a:cubicBezTo>
                  <a:close/>
                  <a:moveTo>
                    <a:pt x="198690" y="44918"/>
                  </a:moveTo>
                  <a:cubicBezTo>
                    <a:pt x="197598" y="44606"/>
                    <a:pt x="196661" y="45855"/>
                    <a:pt x="196505" y="47105"/>
                  </a:cubicBezTo>
                  <a:cubicBezTo>
                    <a:pt x="196504" y="48510"/>
                    <a:pt x="197129" y="49759"/>
                    <a:pt x="198378" y="50540"/>
                  </a:cubicBezTo>
                  <a:cubicBezTo>
                    <a:pt x="199627" y="50540"/>
                    <a:pt x="200252" y="50072"/>
                    <a:pt x="200408" y="48978"/>
                  </a:cubicBezTo>
                  <a:cubicBezTo>
                    <a:pt x="200565" y="47261"/>
                    <a:pt x="200408" y="45543"/>
                    <a:pt x="198690" y="44918"/>
                  </a:cubicBezTo>
                  <a:close/>
                  <a:moveTo>
                    <a:pt x="45189" y="18372"/>
                  </a:moveTo>
                  <a:cubicBezTo>
                    <a:pt x="40816" y="18528"/>
                    <a:pt x="38474" y="20714"/>
                    <a:pt x="35820" y="21963"/>
                  </a:cubicBezTo>
                  <a:cubicBezTo>
                    <a:pt x="34883" y="22276"/>
                    <a:pt x="33633" y="23057"/>
                    <a:pt x="34727" y="24462"/>
                  </a:cubicBezTo>
                  <a:cubicBezTo>
                    <a:pt x="35663" y="25555"/>
                    <a:pt x="36757" y="25867"/>
                    <a:pt x="37850" y="25087"/>
                  </a:cubicBezTo>
                  <a:cubicBezTo>
                    <a:pt x="40036" y="23213"/>
                    <a:pt x="42222" y="21027"/>
                    <a:pt x="45189" y="18372"/>
                  </a:cubicBezTo>
                  <a:close/>
                  <a:moveTo>
                    <a:pt x="384912" y="66794"/>
                  </a:moveTo>
                  <a:cubicBezTo>
                    <a:pt x="377385" y="66794"/>
                    <a:pt x="372980" y="75789"/>
                    <a:pt x="364719" y="73953"/>
                  </a:cubicBezTo>
                  <a:cubicBezTo>
                    <a:pt x="363800" y="73769"/>
                    <a:pt x="363250" y="76340"/>
                    <a:pt x="363984" y="76340"/>
                  </a:cubicBezTo>
                  <a:cubicBezTo>
                    <a:pt x="371511" y="75422"/>
                    <a:pt x="370777" y="84968"/>
                    <a:pt x="376651" y="85885"/>
                  </a:cubicBezTo>
                  <a:cubicBezTo>
                    <a:pt x="375366" y="89741"/>
                    <a:pt x="378119" y="92494"/>
                    <a:pt x="380506" y="93963"/>
                  </a:cubicBezTo>
                  <a:cubicBezTo>
                    <a:pt x="383260" y="95615"/>
                    <a:pt x="381057" y="92678"/>
                    <a:pt x="381424" y="91943"/>
                  </a:cubicBezTo>
                  <a:cubicBezTo>
                    <a:pt x="382525" y="91760"/>
                    <a:pt x="383627" y="91760"/>
                    <a:pt x="384728" y="91760"/>
                  </a:cubicBezTo>
                  <a:cubicBezTo>
                    <a:pt x="384912" y="83499"/>
                    <a:pt x="384912" y="75055"/>
                    <a:pt x="384912" y="66794"/>
                  </a:cubicBezTo>
                  <a:close/>
                  <a:moveTo>
                    <a:pt x="299549" y="51740"/>
                  </a:moveTo>
                  <a:cubicBezTo>
                    <a:pt x="293675" y="51006"/>
                    <a:pt x="288718" y="50823"/>
                    <a:pt x="294410" y="58900"/>
                  </a:cubicBezTo>
                  <a:cubicBezTo>
                    <a:pt x="295694" y="60552"/>
                    <a:pt x="295694" y="63122"/>
                    <a:pt x="295878" y="65325"/>
                  </a:cubicBezTo>
                  <a:cubicBezTo>
                    <a:pt x="296062" y="69180"/>
                    <a:pt x="296612" y="72117"/>
                    <a:pt x="290371" y="71750"/>
                  </a:cubicBezTo>
                  <a:cubicBezTo>
                    <a:pt x="283946" y="71200"/>
                    <a:pt x="279724" y="75238"/>
                    <a:pt x="279724" y="82398"/>
                  </a:cubicBezTo>
                  <a:cubicBezTo>
                    <a:pt x="279540" y="89006"/>
                    <a:pt x="279356" y="95798"/>
                    <a:pt x="279356" y="102407"/>
                  </a:cubicBezTo>
                  <a:cubicBezTo>
                    <a:pt x="279356" y="104427"/>
                    <a:pt x="278071" y="107364"/>
                    <a:pt x="280642" y="108282"/>
                  </a:cubicBezTo>
                  <a:cubicBezTo>
                    <a:pt x="282844" y="109016"/>
                    <a:pt x="283945" y="105895"/>
                    <a:pt x="285965" y="104977"/>
                  </a:cubicBezTo>
                  <a:cubicBezTo>
                    <a:pt x="287801" y="101490"/>
                    <a:pt x="291105" y="99654"/>
                    <a:pt x="294409" y="97451"/>
                  </a:cubicBezTo>
                  <a:cubicBezTo>
                    <a:pt x="298081" y="95064"/>
                    <a:pt x="299550" y="92678"/>
                    <a:pt x="301201" y="99654"/>
                  </a:cubicBezTo>
                  <a:cubicBezTo>
                    <a:pt x="302487" y="105895"/>
                    <a:pt x="306893" y="106079"/>
                    <a:pt x="311298" y="101306"/>
                  </a:cubicBezTo>
                  <a:cubicBezTo>
                    <a:pt x="313318" y="99103"/>
                    <a:pt x="315887" y="97451"/>
                    <a:pt x="318274" y="95432"/>
                  </a:cubicBezTo>
                  <a:cubicBezTo>
                    <a:pt x="321027" y="95064"/>
                    <a:pt x="323598" y="94697"/>
                    <a:pt x="326352" y="94147"/>
                  </a:cubicBezTo>
                  <a:cubicBezTo>
                    <a:pt x="328187" y="93779"/>
                    <a:pt x="330757" y="93779"/>
                    <a:pt x="330574" y="91393"/>
                  </a:cubicBezTo>
                  <a:cubicBezTo>
                    <a:pt x="330390" y="89006"/>
                    <a:pt x="327820" y="88089"/>
                    <a:pt x="325801" y="87354"/>
                  </a:cubicBezTo>
                  <a:cubicBezTo>
                    <a:pt x="323230" y="86436"/>
                    <a:pt x="322312" y="89924"/>
                    <a:pt x="320110" y="89924"/>
                  </a:cubicBezTo>
                  <a:cubicBezTo>
                    <a:pt x="319927" y="85885"/>
                    <a:pt x="316071" y="85702"/>
                    <a:pt x="313685" y="84233"/>
                  </a:cubicBezTo>
                  <a:cubicBezTo>
                    <a:pt x="310748" y="82398"/>
                    <a:pt x="308728" y="80745"/>
                    <a:pt x="310197" y="77257"/>
                  </a:cubicBezTo>
                  <a:cubicBezTo>
                    <a:pt x="313501" y="75605"/>
                    <a:pt x="313868" y="82581"/>
                    <a:pt x="316989" y="79460"/>
                  </a:cubicBezTo>
                  <a:cubicBezTo>
                    <a:pt x="319743" y="76523"/>
                    <a:pt x="314235" y="75972"/>
                    <a:pt x="314419" y="73402"/>
                  </a:cubicBezTo>
                  <a:cubicBezTo>
                    <a:pt x="314602" y="72301"/>
                    <a:pt x="313868" y="71199"/>
                    <a:pt x="313685" y="70098"/>
                  </a:cubicBezTo>
                  <a:cubicBezTo>
                    <a:pt x="312399" y="61286"/>
                    <a:pt x="308912" y="54311"/>
                    <a:pt x="299549" y="51740"/>
                  </a:cubicBezTo>
                  <a:close/>
                  <a:moveTo>
                    <a:pt x="1662852" y="244162"/>
                  </a:moveTo>
                  <a:cubicBezTo>
                    <a:pt x="1661603" y="244475"/>
                    <a:pt x="1660979" y="246192"/>
                    <a:pt x="1661447" y="247754"/>
                  </a:cubicBezTo>
                  <a:cubicBezTo>
                    <a:pt x="1662696" y="251970"/>
                    <a:pt x="1665663" y="250408"/>
                    <a:pt x="1669879" y="250252"/>
                  </a:cubicBezTo>
                  <a:cubicBezTo>
                    <a:pt x="1667068" y="247285"/>
                    <a:pt x="1667069" y="243381"/>
                    <a:pt x="1662852" y="244162"/>
                  </a:cubicBezTo>
                  <a:close/>
                  <a:moveTo>
                    <a:pt x="527183" y="78910"/>
                  </a:moveTo>
                  <a:cubicBezTo>
                    <a:pt x="522961" y="79644"/>
                    <a:pt x="520207" y="82765"/>
                    <a:pt x="516902" y="85151"/>
                  </a:cubicBezTo>
                  <a:cubicBezTo>
                    <a:pt x="513964" y="87170"/>
                    <a:pt x="510660" y="88823"/>
                    <a:pt x="512129" y="92311"/>
                  </a:cubicBezTo>
                  <a:cubicBezTo>
                    <a:pt x="513231" y="94881"/>
                    <a:pt x="518188" y="98552"/>
                    <a:pt x="518921" y="98002"/>
                  </a:cubicBezTo>
                  <a:cubicBezTo>
                    <a:pt x="521859" y="96166"/>
                    <a:pt x="527733" y="97634"/>
                    <a:pt x="527917" y="91760"/>
                  </a:cubicBezTo>
                  <a:cubicBezTo>
                    <a:pt x="529569" y="87354"/>
                    <a:pt x="530487" y="82948"/>
                    <a:pt x="527183" y="78910"/>
                  </a:cubicBezTo>
                  <a:close/>
                  <a:moveTo>
                    <a:pt x="133105" y="21651"/>
                  </a:moveTo>
                  <a:cubicBezTo>
                    <a:pt x="131543" y="22432"/>
                    <a:pt x="129201" y="23213"/>
                    <a:pt x="130137" y="25087"/>
                  </a:cubicBezTo>
                  <a:cubicBezTo>
                    <a:pt x="132012" y="28678"/>
                    <a:pt x="133885" y="32738"/>
                    <a:pt x="138882" y="33363"/>
                  </a:cubicBezTo>
                  <a:cubicBezTo>
                    <a:pt x="141225" y="33675"/>
                    <a:pt x="141069" y="31958"/>
                    <a:pt x="140913" y="30708"/>
                  </a:cubicBezTo>
                  <a:cubicBezTo>
                    <a:pt x="140444" y="25867"/>
                    <a:pt x="137165" y="23525"/>
                    <a:pt x="133105" y="21651"/>
                  </a:cubicBezTo>
                  <a:close/>
                  <a:moveTo>
                    <a:pt x="177766" y="26961"/>
                  </a:moveTo>
                  <a:cubicBezTo>
                    <a:pt x="171363" y="27429"/>
                    <a:pt x="164180" y="33988"/>
                    <a:pt x="163243" y="40390"/>
                  </a:cubicBezTo>
                  <a:cubicBezTo>
                    <a:pt x="163087" y="41795"/>
                    <a:pt x="162306" y="44294"/>
                    <a:pt x="164023" y="43825"/>
                  </a:cubicBezTo>
                  <a:cubicBezTo>
                    <a:pt x="169645" y="42108"/>
                    <a:pt x="168084" y="46480"/>
                    <a:pt x="168083" y="50696"/>
                  </a:cubicBezTo>
                  <a:cubicBezTo>
                    <a:pt x="171519" y="46636"/>
                    <a:pt x="173705" y="42888"/>
                    <a:pt x="178234" y="46324"/>
                  </a:cubicBezTo>
                  <a:cubicBezTo>
                    <a:pt x="179015" y="46948"/>
                    <a:pt x="180576" y="45543"/>
                    <a:pt x="180733" y="44450"/>
                  </a:cubicBezTo>
                  <a:cubicBezTo>
                    <a:pt x="181045" y="40546"/>
                    <a:pt x="187915" y="37111"/>
                    <a:pt x="181669" y="32582"/>
                  </a:cubicBezTo>
                  <a:cubicBezTo>
                    <a:pt x="181044" y="31957"/>
                    <a:pt x="181201" y="30240"/>
                    <a:pt x="180888" y="29147"/>
                  </a:cubicBezTo>
                  <a:cubicBezTo>
                    <a:pt x="180420" y="27585"/>
                    <a:pt x="179483" y="26804"/>
                    <a:pt x="177766" y="26961"/>
                  </a:cubicBezTo>
                  <a:close/>
                  <a:moveTo>
                    <a:pt x="1647081" y="231435"/>
                  </a:moveTo>
                  <a:cubicBezTo>
                    <a:pt x="1643215" y="231084"/>
                    <a:pt x="1639429" y="231357"/>
                    <a:pt x="1638804" y="232606"/>
                  </a:cubicBezTo>
                  <a:cubicBezTo>
                    <a:pt x="1636774" y="236667"/>
                    <a:pt x="1634744" y="237760"/>
                    <a:pt x="1631465" y="234168"/>
                  </a:cubicBezTo>
                  <a:cubicBezTo>
                    <a:pt x="1630684" y="233231"/>
                    <a:pt x="1629591" y="232450"/>
                    <a:pt x="1628499" y="233856"/>
                  </a:cubicBezTo>
                  <a:cubicBezTo>
                    <a:pt x="1628030" y="234480"/>
                    <a:pt x="1627874" y="235261"/>
                    <a:pt x="1627874" y="235886"/>
                  </a:cubicBezTo>
                  <a:cubicBezTo>
                    <a:pt x="1627717" y="237603"/>
                    <a:pt x="1629123" y="237135"/>
                    <a:pt x="1630216" y="237447"/>
                  </a:cubicBezTo>
                  <a:cubicBezTo>
                    <a:pt x="1634120" y="238853"/>
                    <a:pt x="1638960" y="239165"/>
                    <a:pt x="1639585" y="244943"/>
                  </a:cubicBezTo>
                  <a:cubicBezTo>
                    <a:pt x="1639897" y="246817"/>
                    <a:pt x="1642240" y="248378"/>
                    <a:pt x="1643177" y="247441"/>
                  </a:cubicBezTo>
                  <a:cubicBezTo>
                    <a:pt x="1646769" y="243537"/>
                    <a:pt x="1648018" y="237135"/>
                    <a:pt x="1655201" y="237760"/>
                  </a:cubicBezTo>
                  <a:cubicBezTo>
                    <a:pt x="1655513" y="237916"/>
                    <a:pt x="1655982" y="236823"/>
                    <a:pt x="1656606" y="236042"/>
                  </a:cubicBezTo>
                  <a:cubicBezTo>
                    <a:pt x="1656294" y="235261"/>
                    <a:pt x="1656138" y="234480"/>
                    <a:pt x="1655825" y="234012"/>
                  </a:cubicBezTo>
                  <a:cubicBezTo>
                    <a:pt x="1654888" y="232763"/>
                    <a:pt x="1650946" y="231787"/>
                    <a:pt x="1647081" y="231435"/>
                  </a:cubicBezTo>
                  <a:close/>
                  <a:moveTo>
                    <a:pt x="1150289" y="159298"/>
                  </a:moveTo>
                  <a:cubicBezTo>
                    <a:pt x="1143377" y="162101"/>
                    <a:pt x="1136278" y="165090"/>
                    <a:pt x="1127498" y="168826"/>
                  </a:cubicBezTo>
                  <a:cubicBezTo>
                    <a:pt x="1129366" y="171068"/>
                    <a:pt x="1130674" y="174057"/>
                    <a:pt x="1133102" y="175738"/>
                  </a:cubicBezTo>
                  <a:cubicBezTo>
                    <a:pt x="1139081" y="179848"/>
                    <a:pt x="1144124" y="176859"/>
                    <a:pt x="1147674" y="171815"/>
                  </a:cubicBezTo>
                  <a:cubicBezTo>
                    <a:pt x="1150102" y="168266"/>
                    <a:pt x="1151410" y="163969"/>
                    <a:pt x="1153465" y="160046"/>
                  </a:cubicBezTo>
                  <a:cubicBezTo>
                    <a:pt x="1152344" y="159859"/>
                    <a:pt x="1151410" y="159485"/>
                    <a:pt x="1150289" y="159298"/>
                  </a:cubicBezTo>
                  <a:close/>
                  <a:moveTo>
                    <a:pt x="92036" y="5879"/>
                  </a:moveTo>
                  <a:cubicBezTo>
                    <a:pt x="89693" y="6816"/>
                    <a:pt x="85789" y="5723"/>
                    <a:pt x="84541" y="8846"/>
                  </a:cubicBezTo>
                  <a:cubicBezTo>
                    <a:pt x="83759" y="10408"/>
                    <a:pt x="87039" y="12594"/>
                    <a:pt x="88287" y="11657"/>
                  </a:cubicBezTo>
                  <a:cubicBezTo>
                    <a:pt x="90786" y="9627"/>
                    <a:pt x="95471" y="12906"/>
                    <a:pt x="96408" y="8534"/>
                  </a:cubicBezTo>
                  <a:cubicBezTo>
                    <a:pt x="97032" y="6035"/>
                    <a:pt x="94378" y="5879"/>
                    <a:pt x="92036" y="5879"/>
                  </a:cubicBezTo>
                  <a:close/>
                  <a:moveTo>
                    <a:pt x="408410" y="49354"/>
                  </a:moveTo>
                  <a:cubicBezTo>
                    <a:pt x="396844" y="48252"/>
                    <a:pt x="392071" y="50455"/>
                    <a:pt x="388767" y="60001"/>
                  </a:cubicBezTo>
                  <a:cubicBezTo>
                    <a:pt x="388216" y="105712"/>
                    <a:pt x="387482" y="151422"/>
                    <a:pt x="389134" y="197132"/>
                  </a:cubicBezTo>
                  <a:cubicBezTo>
                    <a:pt x="392623" y="206311"/>
                    <a:pt x="397395" y="208881"/>
                    <a:pt x="408042" y="207780"/>
                  </a:cubicBezTo>
                  <a:cubicBezTo>
                    <a:pt x="416854" y="206862"/>
                    <a:pt x="419791" y="200804"/>
                    <a:pt x="419975" y="193278"/>
                  </a:cubicBezTo>
                  <a:cubicBezTo>
                    <a:pt x="420342" y="172900"/>
                    <a:pt x="420342" y="152523"/>
                    <a:pt x="420341" y="131963"/>
                  </a:cubicBezTo>
                  <a:cubicBezTo>
                    <a:pt x="420341" y="109383"/>
                    <a:pt x="420158" y="86620"/>
                    <a:pt x="419791" y="64040"/>
                  </a:cubicBezTo>
                  <a:cubicBezTo>
                    <a:pt x="419607" y="56697"/>
                    <a:pt x="417772" y="50272"/>
                    <a:pt x="408410" y="49354"/>
                  </a:cubicBezTo>
                  <a:close/>
                  <a:moveTo>
                    <a:pt x="594761" y="74783"/>
                  </a:moveTo>
                  <a:cubicBezTo>
                    <a:pt x="594136" y="79311"/>
                    <a:pt x="586798" y="73690"/>
                    <a:pt x="586953" y="79780"/>
                  </a:cubicBezTo>
                  <a:cubicBezTo>
                    <a:pt x="586954" y="83372"/>
                    <a:pt x="589452" y="87275"/>
                    <a:pt x="593200" y="86963"/>
                  </a:cubicBezTo>
                  <a:cubicBezTo>
                    <a:pt x="597104" y="86651"/>
                    <a:pt x="600695" y="83371"/>
                    <a:pt x="601320" y="79311"/>
                  </a:cubicBezTo>
                  <a:cubicBezTo>
                    <a:pt x="601789" y="76032"/>
                    <a:pt x="598041" y="75095"/>
                    <a:pt x="594761" y="74783"/>
                  </a:cubicBezTo>
                  <a:close/>
                  <a:moveTo>
                    <a:pt x="181201" y="14624"/>
                  </a:moveTo>
                  <a:cubicBezTo>
                    <a:pt x="179015" y="14780"/>
                    <a:pt x="176828" y="15873"/>
                    <a:pt x="176516" y="18060"/>
                  </a:cubicBezTo>
                  <a:cubicBezTo>
                    <a:pt x="176204" y="21183"/>
                    <a:pt x="179171" y="19777"/>
                    <a:pt x="180576" y="20402"/>
                  </a:cubicBezTo>
                  <a:cubicBezTo>
                    <a:pt x="182450" y="21026"/>
                    <a:pt x="183856" y="20714"/>
                    <a:pt x="183699" y="17903"/>
                  </a:cubicBezTo>
                  <a:cubicBezTo>
                    <a:pt x="183231" y="16654"/>
                    <a:pt x="183543" y="14468"/>
                    <a:pt x="181201" y="14624"/>
                  </a:cubicBezTo>
                  <a:close/>
                  <a:moveTo>
                    <a:pt x="141733" y="3459"/>
                  </a:moveTo>
                  <a:cubicBezTo>
                    <a:pt x="155396" y="4474"/>
                    <a:pt x="168943" y="6660"/>
                    <a:pt x="182294" y="10564"/>
                  </a:cubicBezTo>
                  <a:cubicBezTo>
                    <a:pt x="188384" y="12438"/>
                    <a:pt x="194318" y="14937"/>
                    <a:pt x="200252" y="17123"/>
                  </a:cubicBezTo>
                  <a:cubicBezTo>
                    <a:pt x="217429" y="25087"/>
                    <a:pt x="231015" y="36174"/>
                    <a:pt x="234450" y="56006"/>
                  </a:cubicBezTo>
                  <a:cubicBezTo>
                    <a:pt x="235700" y="63970"/>
                    <a:pt x="236949" y="72090"/>
                    <a:pt x="237417" y="80054"/>
                  </a:cubicBezTo>
                  <a:cubicBezTo>
                    <a:pt x="238042" y="89579"/>
                    <a:pt x="237573" y="99105"/>
                    <a:pt x="237886" y="108630"/>
                  </a:cubicBezTo>
                  <a:cubicBezTo>
                    <a:pt x="237885" y="112378"/>
                    <a:pt x="236480" y="113315"/>
                    <a:pt x="232889" y="113315"/>
                  </a:cubicBezTo>
                  <a:cubicBezTo>
                    <a:pt x="202907" y="113159"/>
                    <a:pt x="172925" y="113159"/>
                    <a:pt x="142943" y="113315"/>
                  </a:cubicBezTo>
                  <a:cubicBezTo>
                    <a:pt x="138726" y="113315"/>
                    <a:pt x="137789" y="111910"/>
                    <a:pt x="137790" y="108006"/>
                  </a:cubicBezTo>
                  <a:cubicBezTo>
                    <a:pt x="137477" y="90360"/>
                    <a:pt x="139039" y="72714"/>
                    <a:pt x="136853" y="55225"/>
                  </a:cubicBezTo>
                  <a:cubicBezTo>
                    <a:pt x="136072" y="49291"/>
                    <a:pt x="133729" y="44762"/>
                    <a:pt x="126703" y="44762"/>
                  </a:cubicBezTo>
                  <a:cubicBezTo>
                    <a:pt x="119206" y="42420"/>
                    <a:pt x="112024" y="42420"/>
                    <a:pt x="106246" y="48666"/>
                  </a:cubicBezTo>
                  <a:cubicBezTo>
                    <a:pt x="102810" y="51946"/>
                    <a:pt x="102810" y="56474"/>
                    <a:pt x="102654" y="60534"/>
                  </a:cubicBezTo>
                  <a:cubicBezTo>
                    <a:pt x="101874" y="92234"/>
                    <a:pt x="101873" y="124090"/>
                    <a:pt x="102654" y="155946"/>
                  </a:cubicBezTo>
                  <a:cubicBezTo>
                    <a:pt x="102030" y="171093"/>
                    <a:pt x="100936" y="186240"/>
                    <a:pt x="103435" y="201231"/>
                  </a:cubicBezTo>
                  <a:cubicBezTo>
                    <a:pt x="104997" y="211069"/>
                    <a:pt x="109056" y="213412"/>
                    <a:pt x="121705" y="213099"/>
                  </a:cubicBezTo>
                  <a:cubicBezTo>
                    <a:pt x="131387" y="212787"/>
                    <a:pt x="135291" y="209664"/>
                    <a:pt x="136696" y="200450"/>
                  </a:cubicBezTo>
                  <a:cubicBezTo>
                    <a:pt x="138726" y="187490"/>
                    <a:pt x="137946" y="174372"/>
                    <a:pt x="137634" y="161411"/>
                  </a:cubicBezTo>
                  <a:cubicBezTo>
                    <a:pt x="138101" y="152042"/>
                    <a:pt x="138101" y="152042"/>
                    <a:pt x="147940" y="152042"/>
                  </a:cubicBezTo>
                  <a:cubicBezTo>
                    <a:pt x="175736" y="152042"/>
                    <a:pt x="203687" y="152198"/>
                    <a:pt x="231483" y="151886"/>
                  </a:cubicBezTo>
                  <a:cubicBezTo>
                    <a:pt x="236324" y="151730"/>
                    <a:pt x="238198" y="153135"/>
                    <a:pt x="237729" y="158132"/>
                  </a:cubicBezTo>
                  <a:cubicBezTo>
                    <a:pt x="237261" y="162973"/>
                    <a:pt x="237730" y="167970"/>
                    <a:pt x="237886" y="173435"/>
                  </a:cubicBezTo>
                  <a:cubicBezTo>
                    <a:pt x="239291" y="187490"/>
                    <a:pt x="238510" y="200919"/>
                    <a:pt x="230858" y="213255"/>
                  </a:cubicBezTo>
                  <a:cubicBezTo>
                    <a:pt x="220552" y="230432"/>
                    <a:pt x="203844" y="238396"/>
                    <a:pt x="186198" y="245111"/>
                  </a:cubicBezTo>
                  <a:cubicBezTo>
                    <a:pt x="158246" y="254324"/>
                    <a:pt x="129513" y="255730"/>
                    <a:pt x="100468" y="253856"/>
                  </a:cubicBezTo>
                  <a:cubicBezTo>
                    <a:pt x="81886" y="252763"/>
                    <a:pt x="63772" y="249640"/>
                    <a:pt x="46126" y="243550"/>
                  </a:cubicBezTo>
                  <a:cubicBezTo>
                    <a:pt x="19266" y="234180"/>
                    <a:pt x="5838" y="215285"/>
                    <a:pt x="3495" y="187333"/>
                  </a:cubicBezTo>
                  <a:cubicBezTo>
                    <a:pt x="1934" y="169375"/>
                    <a:pt x="3027" y="151261"/>
                    <a:pt x="1933" y="133303"/>
                  </a:cubicBezTo>
                  <a:cubicBezTo>
                    <a:pt x="-97" y="130805"/>
                    <a:pt x="60" y="127682"/>
                    <a:pt x="59" y="124558"/>
                  </a:cubicBezTo>
                  <a:cubicBezTo>
                    <a:pt x="372" y="104258"/>
                    <a:pt x="-878" y="83958"/>
                    <a:pt x="1464" y="63657"/>
                  </a:cubicBezTo>
                  <a:cubicBezTo>
                    <a:pt x="1933" y="60378"/>
                    <a:pt x="2089" y="57099"/>
                    <a:pt x="4744" y="54600"/>
                  </a:cubicBezTo>
                  <a:cubicBezTo>
                    <a:pt x="10990" y="34143"/>
                    <a:pt x="26449" y="23056"/>
                    <a:pt x="45033" y="15249"/>
                  </a:cubicBezTo>
                  <a:cubicBezTo>
                    <a:pt x="62835" y="7753"/>
                    <a:pt x="81417" y="4474"/>
                    <a:pt x="100468" y="3381"/>
                  </a:cubicBezTo>
                  <a:cubicBezTo>
                    <a:pt x="114288" y="2600"/>
                    <a:pt x="128069" y="2444"/>
                    <a:pt x="141733" y="3459"/>
                  </a:cubicBezTo>
                  <a:close/>
                  <a:moveTo>
                    <a:pt x="1682587" y="221402"/>
                  </a:moveTo>
                  <a:cubicBezTo>
                    <a:pt x="1680654" y="221246"/>
                    <a:pt x="1678546" y="222925"/>
                    <a:pt x="1675033" y="226360"/>
                  </a:cubicBezTo>
                  <a:cubicBezTo>
                    <a:pt x="1663945" y="226360"/>
                    <a:pt x="1658480" y="231045"/>
                    <a:pt x="1660823" y="238853"/>
                  </a:cubicBezTo>
                  <a:cubicBezTo>
                    <a:pt x="1664414" y="241039"/>
                    <a:pt x="1668006" y="241195"/>
                    <a:pt x="1672377" y="240727"/>
                  </a:cubicBezTo>
                  <a:cubicBezTo>
                    <a:pt x="1677999" y="240258"/>
                    <a:pt x="1684871" y="236511"/>
                    <a:pt x="1690024" y="243694"/>
                  </a:cubicBezTo>
                  <a:cubicBezTo>
                    <a:pt x="1691898" y="246348"/>
                    <a:pt x="1698144" y="247129"/>
                    <a:pt x="1700798" y="244630"/>
                  </a:cubicBezTo>
                  <a:cubicBezTo>
                    <a:pt x="1703453" y="242288"/>
                    <a:pt x="1696738" y="243381"/>
                    <a:pt x="1697363" y="240258"/>
                  </a:cubicBezTo>
                  <a:cubicBezTo>
                    <a:pt x="1697363" y="239634"/>
                    <a:pt x="1696426" y="238540"/>
                    <a:pt x="1696738" y="238228"/>
                  </a:cubicBezTo>
                  <a:cubicBezTo>
                    <a:pt x="1701267" y="230889"/>
                    <a:pt x="1696739" y="229327"/>
                    <a:pt x="1690649" y="228703"/>
                  </a:cubicBezTo>
                  <a:cubicBezTo>
                    <a:pt x="1690023" y="228702"/>
                    <a:pt x="1689399" y="227922"/>
                    <a:pt x="1689087" y="227453"/>
                  </a:cubicBezTo>
                  <a:cubicBezTo>
                    <a:pt x="1686276" y="223549"/>
                    <a:pt x="1684519" y="221558"/>
                    <a:pt x="1682587" y="221402"/>
                  </a:cubicBezTo>
                  <a:close/>
                  <a:moveTo>
                    <a:pt x="1707357" y="222300"/>
                  </a:moveTo>
                  <a:cubicBezTo>
                    <a:pt x="1702516" y="219958"/>
                    <a:pt x="1700642" y="222925"/>
                    <a:pt x="1699861" y="227453"/>
                  </a:cubicBezTo>
                  <a:cubicBezTo>
                    <a:pt x="1699080" y="231045"/>
                    <a:pt x="1701735" y="232138"/>
                    <a:pt x="1704390" y="233075"/>
                  </a:cubicBezTo>
                  <a:cubicBezTo>
                    <a:pt x="1705952" y="233700"/>
                    <a:pt x="1707513" y="232763"/>
                    <a:pt x="1708607" y="231357"/>
                  </a:cubicBezTo>
                  <a:cubicBezTo>
                    <a:pt x="1709387" y="230264"/>
                    <a:pt x="1709387" y="228390"/>
                    <a:pt x="1708450" y="228234"/>
                  </a:cubicBezTo>
                  <a:cubicBezTo>
                    <a:pt x="1700174" y="227297"/>
                    <a:pt x="1709543" y="224174"/>
                    <a:pt x="1707357" y="222300"/>
                  </a:cubicBezTo>
                  <a:close/>
                  <a:moveTo>
                    <a:pt x="462748" y="42745"/>
                  </a:moveTo>
                  <a:cubicBezTo>
                    <a:pt x="462197" y="41460"/>
                    <a:pt x="459627" y="41460"/>
                    <a:pt x="459076" y="42745"/>
                  </a:cubicBezTo>
                  <a:cubicBezTo>
                    <a:pt x="457424" y="45866"/>
                    <a:pt x="453018" y="47885"/>
                    <a:pt x="454854" y="52658"/>
                  </a:cubicBezTo>
                  <a:cubicBezTo>
                    <a:pt x="456322" y="56513"/>
                    <a:pt x="453569" y="57798"/>
                    <a:pt x="450448" y="57798"/>
                  </a:cubicBezTo>
                  <a:cubicBezTo>
                    <a:pt x="443655" y="57798"/>
                    <a:pt x="437781" y="61653"/>
                    <a:pt x="432641" y="64224"/>
                  </a:cubicBezTo>
                  <a:cubicBezTo>
                    <a:pt x="426767" y="67344"/>
                    <a:pt x="422728" y="76156"/>
                    <a:pt x="428052" y="83866"/>
                  </a:cubicBezTo>
                  <a:cubicBezTo>
                    <a:pt x="431540" y="88823"/>
                    <a:pt x="435211" y="94697"/>
                    <a:pt x="444023" y="94146"/>
                  </a:cubicBezTo>
                  <a:cubicBezTo>
                    <a:pt x="447144" y="95615"/>
                    <a:pt x="448796" y="94513"/>
                    <a:pt x="449162" y="89741"/>
                  </a:cubicBezTo>
                  <a:cubicBezTo>
                    <a:pt x="449897" y="82214"/>
                    <a:pt x="458341" y="78175"/>
                    <a:pt x="458893" y="70282"/>
                  </a:cubicBezTo>
                  <a:cubicBezTo>
                    <a:pt x="458892" y="69731"/>
                    <a:pt x="460178" y="68813"/>
                    <a:pt x="460728" y="68813"/>
                  </a:cubicBezTo>
                  <a:cubicBezTo>
                    <a:pt x="471376" y="70098"/>
                    <a:pt x="466970" y="64774"/>
                    <a:pt x="464584" y="60552"/>
                  </a:cubicBezTo>
                  <a:cubicBezTo>
                    <a:pt x="463665" y="58349"/>
                    <a:pt x="464767" y="56514"/>
                    <a:pt x="465685" y="54310"/>
                  </a:cubicBezTo>
                  <a:cubicBezTo>
                    <a:pt x="467337" y="50088"/>
                    <a:pt x="464583" y="46417"/>
                    <a:pt x="462748" y="42745"/>
                  </a:cubicBezTo>
                  <a:close/>
                  <a:moveTo>
                    <a:pt x="1775441" y="228078"/>
                  </a:moveTo>
                  <a:cubicBezTo>
                    <a:pt x="1770756" y="226516"/>
                    <a:pt x="1769663" y="230577"/>
                    <a:pt x="1767790" y="233075"/>
                  </a:cubicBezTo>
                  <a:cubicBezTo>
                    <a:pt x="1767008" y="234168"/>
                    <a:pt x="1767009" y="235730"/>
                    <a:pt x="1768258" y="236042"/>
                  </a:cubicBezTo>
                  <a:cubicBezTo>
                    <a:pt x="1772474" y="237135"/>
                    <a:pt x="1769820" y="231826"/>
                    <a:pt x="1772786" y="231201"/>
                  </a:cubicBezTo>
                  <a:cubicBezTo>
                    <a:pt x="1773880" y="231045"/>
                    <a:pt x="1775441" y="230264"/>
                    <a:pt x="1775441" y="228078"/>
                  </a:cubicBezTo>
                  <a:close/>
                  <a:moveTo>
                    <a:pt x="787614" y="82591"/>
                  </a:moveTo>
                  <a:cubicBezTo>
                    <a:pt x="784335" y="85245"/>
                    <a:pt x="781368" y="86026"/>
                    <a:pt x="779338" y="89774"/>
                  </a:cubicBezTo>
                  <a:cubicBezTo>
                    <a:pt x="783242" y="88525"/>
                    <a:pt x="786677" y="88681"/>
                    <a:pt x="787614" y="82591"/>
                  </a:cubicBezTo>
                  <a:close/>
                  <a:moveTo>
                    <a:pt x="1507225" y="176944"/>
                  </a:moveTo>
                  <a:cubicBezTo>
                    <a:pt x="1505507" y="177413"/>
                    <a:pt x="1504259" y="178350"/>
                    <a:pt x="1504414" y="180224"/>
                  </a:cubicBezTo>
                  <a:cubicBezTo>
                    <a:pt x="1504414" y="181160"/>
                    <a:pt x="1504883" y="181941"/>
                    <a:pt x="1506132" y="181941"/>
                  </a:cubicBezTo>
                  <a:cubicBezTo>
                    <a:pt x="1507849" y="181473"/>
                    <a:pt x="1508786" y="180224"/>
                    <a:pt x="1508943" y="178506"/>
                  </a:cubicBezTo>
                  <a:cubicBezTo>
                    <a:pt x="1508943" y="177725"/>
                    <a:pt x="1508474" y="176632"/>
                    <a:pt x="1507225" y="176944"/>
                  </a:cubicBezTo>
                  <a:close/>
                  <a:moveTo>
                    <a:pt x="1777841" y="215234"/>
                  </a:moveTo>
                  <a:cubicBezTo>
                    <a:pt x="1774661" y="214766"/>
                    <a:pt x="1771225" y="216444"/>
                    <a:pt x="1766853" y="220270"/>
                  </a:cubicBezTo>
                  <a:cubicBezTo>
                    <a:pt x="1774192" y="217772"/>
                    <a:pt x="1778876" y="223393"/>
                    <a:pt x="1784498" y="225892"/>
                  </a:cubicBezTo>
                  <a:cubicBezTo>
                    <a:pt x="1785747" y="226360"/>
                    <a:pt x="1786371" y="226516"/>
                    <a:pt x="1787309" y="225736"/>
                  </a:cubicBezTo>
                  <a:cubicBezTo>
                    <a:pt x="1788245" y="224799"/>
                    <a:pt x="1788090" y="224174"/>
                    <a:pt x="1787309" y="223081"/>
                  </a:cubicBezTo>
                  <a:cubicBezTo>
                    <a:pt x="1783951" y="218318"/>
                    <a:pt x="1781023" y="215702"/>
                    <a:pt x="1777841" y="215234"/>
                  </a:cubicBezTo>
                  <a:close/>
                  <a:moveTo>
                    <a:pt x="1630996" y="193411"/>
                  </a:moveTo>
                  <a:cubicBezTo>
                    <a:pt x="1630372" y="193411"/>
                    <a:pt x="1629904" y="193567"/>
                    <a:pt x="1629435" y="193724"/>
                  </a:cubicBezTo>
                  <a:cubicBezTo>
                    <a:pt x="1628186" y="194192"/>
                    <a:pt x="1628186" y="194816"/>
                    <a:pt x="1628342" y="197471"/>
                  </a:cubicBezTo>
                  <a:cubicBezTo>
                    <a:pt x="1628342" y="199657"/>
                    <a:pt x="1626780" y="200594"/>
                    <a:pt x="1625063" y="199033"/>
                  </a:cubicBezTo>
                  <a:cubicBezTo>
                    <a:pt x="1622408" y="196690"/>
                    <a:pt x="1620222" y="198096"/>
                    <a:pt x="1619285" y="200126"/>
                  </a:cubicBezTo>
                  <a:cubicBezTo>
                    <a:pt x="1616787" y="205123"/>
                    <a:pt x="1611790" y="205591"/>
                    <a:pt x="1607574" y="207465"/>
                  </a:cubicBezTo>
                  <a:cubicBezTo>
                    <a:pt x="1607574" y="207465"/>
                    <a:pt x="1607417" y="207465"/>
                    <a:pt x="1607417" y="207465"/>
                  </a:cubicBezTo>
                  <a:cubicBezTo>
                    <a:pt x="1606792" y="203561"/>
                    <a:pt x="1603982" y="200750"/>
                    <a:pt x="1601795" y="197627"/>
                  </a:cubicBezTo>
                  <a:cubicBezTo>
                    <a:pt x="1597423" y="200126"/>
                    <a:pt x="1594924" y="206684"/>
                    <a:pt x="1597110" y="211057"/>
                  </a:cubicBezTo>
                  <a:cubicBezTo>
                    <a:pt x="1597423" y="211682"/>
                    <a:pt x="1599297" y="211525"/>
                    <a:pt x="1600390" y="211681"/>
                  </a:cubicBezTo>
                  <a:cubicBezTo>
                    <a:pt x="1602576" y="209964"/>
                    <a:pt x="1604606" y="207778"/>
                    <a:pt x="1607574" y="207465"/>
                  </a:cubicBezTo>
                  <a:cubicBezTo>
                    <a:pt x="1607574" y="207621"/>
                    <a:pt x="1607574" y="207621"/>
                    <a:pt x="1607574" y="207621"/>
                  </a:cubicBezTo>
                  <a:cubicBezTo>
                    <a:pt x="1607574" y="207621"/>
                    <a:pt x="1607729" y="207621"/>
                    <a:pt x="1607729" y="207621"/>
                  </a:cubicBezTo>
                  <a:cubicBezTo>
                    <a:pt x="1609447" y="209495"/>
                    <a:pt x="1611321" y="211213"/>
                    <a:pt x="1613039" y="213087"/>
                  </a:cubicBezTo>
                  <a:cubicBezTo>
                    <a:pt x="1616318" y="218709"/>
                    <a:pt x="1622877" y="216991"/>
                    <a:pt x="1625375" y="215117"/>
                  </a:cubicBezTo>
                  <a:cubicBezTo>
                    <a:pt x="1629123" y="212774"/>
                    <a:pt x="1634120" y="208402"/>
                    <a:pt x="1631778" y="201844"/>
                  </a:cubicBezTo>
                  <a:cubicBezTo>
                    <a:pt x="1631309" y="198877"/>
                    <a:pt x="1632714" y="196378"/>
                    <a:pt x="1633963" y="194192"/>
                  </a:cubicBezTo>
                  <a:cubicBezTo>
                    <a:pt x="1632714" y="192786"/>
                    <a:pt x="1631934" y="193255"/>
                    <a:pt x="1630996" y="193411"/>
                  </a:cubicBezTo>
                  <a:close/>
                  <a:moveTo>
                    <a:pt x="461462" y="24938"/>
                  </a:moveTo>
                  <a:cubicBezTo>
                    <a:pt x="457975" y="25122"/>
                    <a:pt x="457240" y="27692"/>
                    <a:pt x="457057" y="30813"/>
                  </a:cubicBezTo>
                  <a:cubicBezTo>
                    <a:pt x="456873" y="33383"/>
                    <a:pt x="457607" y="34668"/>
                    <a:pt x="460177" y="34301"/>
                  </a:cubicBezTo>
                  <a:cubicBezTo>
                    <a:pt x="463482" y="34117"/>
                    <a:pt x="464400" y="32465"/>
                    <a:pt x="463666" y="29711"/>
                  </a:cubicBezTo>
                  <a:cubicBezTo>
                    <a:pt x="463665" y="27508"/>
                    <a:pt x="464584" y="24938"/>
                    <a:pt x="461462" y="24938"/>
                  </a:cubicBezTo>
                  <a:close/>
                  <a:moveTo>
                    <a:pt x="1258445" y="137867"/>
                  </a:moveTo>
                  <a:cubicBezTo>
                    <a:pt x="1256103" y="137555"/>
                    <a:pt x="1254542" y="139273"/>
                    <a:pt x="1254854" y="141147"/>
                  </a:cubicBezTo>
                  <a:cubicBezTo>
                    <a:pt x="1255323" y="143957"/>
                    <a:pt x="1257353" y="146144"/>
                    <a:pt x="1260476" y="146768"/>
                  </a:cubicBezTo>
                  <a:cubicBezTo>
                    <a:pt x="1261881" y="146925"/>
                    <a:pt x="1262662" y="145987"/>
                    <a:pt x="1262193" y="143957"/>
                  </a:cubicBezTo>
                  <a:cubicBezTo>
                    <a:pt x="1260788" y="142552"/>
                    <a:pt x="1262662" y="138336"/>
                    <a:pt x="1258445" y="137867"/>
                  </a:cubicBezTo>
                  <a:close/>
                  <a:moveTo>
                    <a:pt x="386748" y="11904"/>
                  </a:moveTo>
                  <a:cubicBezTo>
                    <a:pt x="383627" y="13189"/>
                    <a:pt x="379589" y="16310"/>
                    <a:pt x="380139" y="19247"/>
                  </a:cubicBezTo>
                  <a:cubicBezTo>
                    <a:pt x="381241" y="23286"/>
                    <a:pt x="387481" y="21634"/>
                    <a:pt x="390787" y="24571"/>
                  </a:cubicBezTo>
                  <a:cubicBezTo>
                    <a:pt x="392438" y="26040"/>
                    <a:pt x="393172" y="23286"/>
                    <a:pt x="393172" y="21634"/>
                  </a:cubicBezTo>
                  <a:cubicBezTo>
                    <a:pt x="393172" y="16677"/>
                    <a:pt x="389317" y="10803"/>
                    <a:pt x="386748" y="11904"/>
                  </a:cubicBezTo>
                  <a:close/>
                  <a:moveTo>
                    <a:pt x="714689" y="58855"/>
                  </a:moveTo>
                  <a:cubicBezTo>
                    <a:pt x="715626" y="61978"/>
                    <a:pt x="713909" y="66975"/>
                    <a:pt x="715158" y="66507"/>
                  </a:cubicBezTo>
                  <a:cubicBezTo>
                    <a:pt x="719998" y="64477"/>
                    <a:pt x="719842" y="68380"/>
                    <a:pt x="721092" y="70254"/>
                  </a:cubicBezTo>
                  <a:cubicBezTo>
                    <a:pt x="722810" y="72597"/>
                    <a:pt x="724058" y="71816"/>
                    <a:pt x="725776" y="70567"/>
                  </a:cubicBezTo>
                  <a:cubicBezTo>
                    <a:pt x="728275" y="68537"/>
                    <a:pt x="727807" y="66194"/>
                    <a:pt x="726869" y="63539"/>
                  </a:cubicBezTo>
                  <a:cubicBezTo>
                    <a:pt x="725933" y="60885"/>
                    <a:pt x="724214" y="59323"/>
                    <a:pt x="721560" y="61041"/>
                  </a:cubicBezTo>
                  <a:cubicBezTo>
                    <a:pt x="718750" y="62915"/>
                    <a:pt x="717500" y="60260"/>
                    <a:pt x="714689" y="58855"/>
                  </a:cubicBezTo>
                  <a:close/>
                  <a:moveTo>
                    <a:pt x="480371" y="23286"/>
                  </a:moveTo>
                  <a:cubicBezTo>
                    <a:pt x="482206" y="27692"/>
                    <a:pt x="482941" y="30813"/>
                    <a:pt x="487530" y="29895"/>
                  </a:cubicBezTo>
                  <a:cubicBezTo>
                    <a:pt x="488632" y="29528"/>
                    <a:pt x="490284" y="28977"/>
                    <a:pt x="489734" y="27876"/>
                  </a:cubicBezTo>
                  <a:cubicBezTo>
                    <a:pt x="488081" y="24571"/>
                    <a:pt x="484777" y="24388"/>
                    <a:pt x="480371" y="23286"/>
                  </a:cubicBezTo>
                  <a:close/>
                  <a:moveTo>
                    <a:pt x="808071" y="70254"/>
                  </a:moveTo>
                  <a:cubicBezTo>
                    <a:pt x="806040" y="69317"/>
                    <a:pt x="805885" y="71035"/>
                    <a:pt x="804947" y="71972"/>
                  </a:cubicBezTo>
                  <a:cubicBezTo>
                    <a:pt x="802605" y="74471"/>
                    <a:pt x="799325" y="76032"/>
                    <a:pt x="797140" y="78999"/>
                  </a:cubicBezTo>
                  <a:cubicBezTo>
                    <a:pt x="792611" y="85089"/>
                    <a:pt x="792767" y="85245"/>
                    <a:pt x="799794" y="88056"/>
                  </a:cubicBezTo>
                  <a:cubicBezTo>
                    <a:pt x="804479" y="89930"/>
                    <a:pt x="805885" y="87588"/>
                    <a:pt x="806821" y="84152"/>
                  </a:cubicBezTo>
                  <a:cubicBezTo>
                    <a:pt x="807759" y="80717"/>
                    <a:pt x="808226" y="77125"/>
                    <a:pt x="808852" y="73690"/>
                  </a:cubicBezTo>
                  <a:cubicBezTo>
                    <a:pt x="809008" y="72441"/>
                    <a:pt x="810100" y="71035"/>
                    <a:pt x="808071" y="70254"/>
                  </a:cubicBezTo>
                  <a:close/>
                  <a:moveTo>
                    <a:pt x="1222373" y="129435"/>
                  </a:moveTo>
                  <a:cubicBezTo>
                    <a:pt x="1218313" y="128654"/>
                    <a:pt x="1219094" y="131777"/>
                    <a:pt x="1219094" y="133807"/>
                  </a:cubicBezTo>
                  <a:cubicBezTo>
                    <a:pt x="1219095" y="136774"/>
                    <a:pt x="1218470" y="139741"/>
                    <a:pt x="1220656" y="144426"/>
                  </a:cubicBezTo>
                  <a:cubicBezTo>
                    <a:pt x="1221593" y="139585"/>
                    <a:pt x="1225965" y="139429"/>
                    <a:pt x="1226589" y="135369"/>
                  </a:cubicBezTo>
                  <a:cubicBezTo>
                    <a:pt x="1227215" y="131777"/>
                    <a:pt x="1225965" y="130216"/>
                    <a:pt x="1222373" y="129435"/>
                  </a:cubicBezTo>
                  <a:close/>
                  <a:moveTo>
                    <a:pt x="1769819" y="205435"/>
                  </a:moveTo>
                  <a:cubicBezTo>
                    <a:pt x="1768258" y="205748"/>
                    <a:pt x="1766071" y="206060"/>
                    <a:pt x="1766384" y="208246"/>
                  </a:cubicBezTo>
                  <a:cubicBezTo>
                    <a:pt x="1766696" y="209808"/>
                    <a:pt x="1768570" y="210744"/>
                    <a:pt x="1770288" y="210276"/>
                  </a:cubicBezTo>
                  <a:cubicBezTo>
                    <a:pt x="1771537" y="209964"/>
                    <a:pt x="1772942" y="209339"/>
                    <a:pt x="1772942" y="207465"/>
                  </a:cubicBezTo>
                  <a:cubicBezTo>
                    <a:pt x="1772474" y="206060"/>
                    <a:pt x="1771381" y="205123"/>
                    <a:pt x="1769819" y="205435"/>
                  </a:cubicBezTo>
                  <a:close/>
                  <a:moveTo>
                    <a:pt x="1714852" y="196847"/>
                  </a:moveTo>
                  <a:cubicBezTo>
                    <a:pt x="1713135" y="200750"/>
                    <a:pt x="1714228" y="204655"/>
                    <a:pt x="1712979" y="207778"/>
                  </a:cubicBezTo>
                  <a:cubicBezTo>
                    <a:pt x="1709700" y="216366"/>
                    <a:pt x="1711886" y="220895"/>
                    <a:pt x="1720943" y="223237"/>
                  </a:cubicBezTo>
                  <a:cubicBezTo>
                    <a:pt x="1725627" y="224486"/>
                    <a:pt x="1728594" y="222456"/>
                    <a:pt x="1729531" y="219489"/>
                  </a:cubicBezTo>
                  <a:cubicBezTo>
                    <a:pt x="1730468" y="216678"/>
                    <a:pt x="1732186" y="211682"/>
                    <a:pt x="1726408" y="210432"/>
                  </a:cubicBezTo>
                  <a:cubicBezTo>
                    <a:pt x="1724534" y="210120"/>
                    <a:pt x="1722192" y="209339"/>
                    <a:pt x="1722504" y="207153"/>
                  </a:cubicBezTo>
                  <a:cubicBezTo>
                    <a:pt x="1722816" y="204810"/>
                    <a:pt x="1725003" y="205904"/>
                    <a:pt x="1726565" y="206060"/>
                  </a:cubicBezTo>
                  <a:cubicBezTo>
                    <a:pt x="1727813" y="206216"/>
                    <a:pt x="1729063" y="206216"/>
                    <a:pt x="1729063" y="204498"/>
                  </a:cubicBezTo>
                  <a:cubicBezTo>
                    <a:pt x="1729062" y="203093"/>
                    <a:pt x="1727813" y="201687"/>
                    <a:pt x="1727033" y="202156"/>
                  </a:cubicBezTo>
                  <a:cubicBezTo>
                    <a:pt x="1720943" y="205279"/>
                    <a:pt x="1719225" y="198408"/>
                    <a:pt x="1714852" y="196847"/>
                  </a:cubicBezTo>
                  <a:close/>
                  <a:moveTo>
                    <a:pt x="441820" y="10436"/>
                  </a:moveTo>
                  <a:cubicBezTo>
                    <a:pt x="459994" y="12639"/>
                    <a:pt x="477617" y="16861"/>
                    <a:pt x="493772" y="25306"/>
                  </a:cubicBezTo>
                  <a:cubicBezTo>
                    <a:pt x="513781" y="35769"/>
                    <a:pt x="530119" y="49538"/>
                    <a:pt x="531221" y="74504"/>
                  </a:cubicBezTo>
                  <a:cubicBezTo>
                    <a:pt x="533424" y="78175"/>
                    <a:pt x="532689" y="82214"/>
                    <a:pt x="532322" y="85885"/>
                  </a:cubicBezTo>
                  <a:cubicBezTo>
                    <a:pt x="532322" y="112688"/>
                    <a:pt x="532323" y="139490"/>
                    <a:pt x="532139" y="166292"/>
                  </a:cubicBezTo>
                  <a:cubicBezTo>
                    <a:pt x="532139" y="170147"/>
                    <a:pt x="532323" y="174185"/>
                    <a:pt x="530670" y="177857"/>
                  </a:cubicBezTo>
                  <a:cubicBezTo>
                    <a:pt x="531038" y="178224"/>
                    <a:pt x="531038" y="178591"/>
                    <a:pt x="530670" y="178958"/>
                  </a:cubicBezTo>
                  <a:cubicBezTo>
                    <a:pt x="530854" y="184833"/>
                    <a:pt x="530120" y="190707"/>
                    <a:pt x="527366" y="196031"/>
                  </a:cubicBezTo>
                  <a:cubicBezTo>
                    <a:pt x="525347" y="206311"/>
                    <a:pt x="518738" y="213471"/>
                    <a:pt x="511579" y="220079"/>
                  </a:cubicBezTo>
                  <a:cubicBezTo>
                    <a:pt x="496158" y="234398"/>
                    <a:pt x="477067" y="241374"/>
                    <a:pt x="456690" y="244862"/>
                  </a:cubicBezTo>
                  <a:cubicBezTo>
                    <a:pt x="416303" y="252021"/>
                    <a:pt x="375917" y="251104"/>
                    <a:pt x="335898" y="242843"/>
                  </a:cubicBezTo>
                  <a:cubicBezTo>
                    <a:pt x="316438" y="238804"/>
                    <a:pt x="299549" y="230176"/>
                    <a:pt x="286883" y="214389"/>
                  </a:cubicBezTo>
                  <a:cubicBezTo>
                    <a:pt x="284496" y="212736"/>
                    <a:pt x="282293" y="211084"/>
                    <a:pt x="281192" y="208331"/>
                  </a:cubicBezTo>
                  <a:cubicBezTo>
                    <a:pt x="274583" y="192727"/>
                    <a:pt x="270912" y="176572"/>
                    <a:pt x="274400" y="159499"/>
                  </a:cubicBezTo>
                  <a:cubicBezTo>
                    <a:pt x="274767" y="159132"/>
                    <a:pt x="275134" y="158949"/>
                    <a:pt x="275684" y="158581"/>
                  </a:cubicBezTo>
                  <a:cubicBezTo>
                    <a:pt x="275684" y="157664"/>
                    <a:pt x="275501" y="156746"/>
                    <a:pt x="275318" y="155828"/>
                  </a:cubicBezTo>
                  <a:cubicBezTo>
                    <a:pt x="275318" y="135267"/>
                    <a:pt x="275134" y="114523"/>
                    <a:pt x="275501" y="93963"/>
                  </a:cubicBezTo>
                  <a:cubicBezTo>
                    <a:pt x="275868" y="76523"/>
                    <a:pt x="277887" y="59451"/>
                    <a:pt x="289086" y="44948"/>
                  </a:cubicBezTo>
                  <a:cubicBezTo>
                    <a:pt x="298999" y="30629"/>
                    <a:pt x="313685" y="23286"/>
                    <a:pt x="329289" y="17963"/>
                  </a:cubicBezTo>
                  <a:cubicBezTo>
                    <a:pt x="366187" y="5663"/>
                    <a:pt x="403820" y="6030"/>
                    <a:pt x="441820" y="10436"/>
                  </a:cubicBezTo>
                  <a:close/>
                  <a:moveTo>
                    <a:pt x="1149916" y="106804"/>
                  </a:moveTo>
                  <a:cubicBezTo>
                    <a:pt x="1143190" y="109792"/>
                    <a:pt x="1136652" y="112781"/>
                    <a:pt x="1128432" y="116517"/>
                  </a:cubicBezTo>
                  <a:cubicBezTo>
                    <a:pt x="1128805" y="111661"/>
                    <a:pt x="1129180" y="108671"/>
                    <a:pt x="1129366" y="105869"/>
                  </a:cubicBezTo>
                  <a:cubicBezTo>
                    <a:pt x="1120772" y="100638"/>
                    <a:pt x="1120586" y="108111"/>
                    <a:pt x="1118905" y="112034"/>
                  </a:cubicBezTo>
                  <a:cubicBezTo>
                    <a:pt x="1122827" y="118386"/>
                    <a:pt x="1126377" y="124177"/>
                    <a:pt x="1130860" y="131650"/>
                  </a:cubicBezTo>
                  <a:cubicBezTo>
                    <a:pt x="1132729" y="126045"/>
                    <a:pt x="1133849" y="122870"/>
                    <a:pt x="1134783" y="119880"/>
                  </a:cubicBezTo>
                  <a:cubicBezTo>
                    <a:pt x="1148422" y="123056"/>
                    <a:pt x="1150850" y="120814"/>
                    <a:pt x="1149916" y="106804"/>
                  </a:cubicBezTo>
                  <a:close/>
                  <a:moveTo>
                    <a:pt x="1725939" y="185037"/>
                  </a:moveTo>
                  <a:cubicBezTo>
                    <a:pt x="1724534" y="185486"/>
                    <a:pt x="1723206" y="186462"/>
                    <a:pt x="1721723" y="187165"/>
                  </a:cubicBezTo>
                  <a:cubicBezTo>
                    <a:pt x="1719225" y="188414"/>
                    <a:pt x="1716414" y="189663"/>
                    <a:pt x="1717039" y="192474"/>
                  </a:cubicBezTo>
                  <a:cubicBezTo>
                    <a:pt x="1717664" y="195441"/>
                    <a:pt x="1721411" y="194348"/>
                    <a:pt x="1723754" y="195129"/>
                  </a:cubicBezTo>
                  <a:cubicBezTo>
                    <a:pt x="1727189" y="196222"/>
                    <a:pt x="1727658" y="194036"/>
                    <a:pt x="1728282" y="191693"/>
                  </a:cubicBezTo>
                  <a:cubicBezTo>
                    <a:pt x="1728906" y="189663"/>
                    <a:pt x="1729999" y="187789"/>
                    <a:pt x="1730624" y="186072"/>
                  </a:cubicBezTo>
                  <a:cubicBezTo>
                    <a:pt x="1728828" y="184666"/>
                    <a:pt x="1727345" y="184588"/>
                    <a:pt x="1725939" y="185037"/>
                  </a:cubicBezTo>
                  <a:close/>
                  <a:moveTo>
                    <a:pt x="794095" y="46382"/>
                  </a:moveTo>
                  <a:cubicBezTo>
                    <a:pt x="792455" y="45269"/>
                    <a:pt x="790113" y="45191"/>
                    <a:pt x="787146" y="45581"/>
                  </a:cubicBezTo>
                  <a:cubicBezTo>
                    <a:pt x="780743" y="46362"/>
                    <a:pt x="778869" y="49642"/>
                    <a:pt x="777932" y="54639"/>
                  </a:cubicBezTo>
                  <a:cubicBezTo>
                    <a:pt x="777620" y="56044"/>
                    <a:pt x="777464" y="57293"/>
                    <a:pt x="775903" y="58074"/>
                  </a:cubicBezTo>
                  <a:cubicBezTo>
                    <a:pt x="774497" y="58855"/>
                    <a:pt x="771687" y="59167"/>
                    <a:pt x="773560" y="61666"/>
                  </a:cubicBezTo>
                  <a:cubicBezTo>
                    <a:pt x="775122" y="63852"/>
                    <a:pt x="777464" y="64164"/>
                    <a:pt x="779806" y="62446"/>
                  </a:cubicBezTo>
                  <a:cubicBezTo>
                    <a:pt x="783398" y="60104"/>
                    <a:pt x="786990" y="58386"/>
                    <a:pt x="791362" y="57606"/>
                  </a:cubicBezTo>
                  <a:cubicBezTo>
                    <a:pt x="793704" y="57137"/>
                    <a:pt x="796671" y="55732"/>
                    <a:pt x="796827" y="53389"/>
                  </a:cubicBezTo>
                  <a:cubicBezTo>
                    <a:pt x="796672" y="49642"/>
                    <a:pt x="795734" y="47495"/>
                    <a:pt x="794095" y="46382"/>
                  </a:cubicBezTo>
                  <a:close/>
                  <a:moveTo>
                    <a:pt x="1463814" y="138217"/>
                  </a:moveTo>
                  <a:cubicBezTo>
                    <a:pt x="1461784" y="138530"/>
                    <a:pt x="1460847" y="140404"/>
                    <a:pt x="1462877" y="142277"/>
                  </a:cubicBezTo>
                  <a:cubicBezTo>
                    <a:pt x="1459753" y="145244"/>
                    <a:pt x="1457567" y="152272"/>
                    <a:pt x="1452102" y="144620"/>
                  </a:cubicBezTo>
                  <a:cubicBezTo>
                    <a:pt x="1451477" y="143839"/>
                    <a:pt x="1450540" y="143527"/>
                    <a:pt x="1449760" y="144464"/>
                  </a:cubicBezTo>
                  <a:cubicBezTo>
                    <a:pt x="1449447" y="144932"/>
                    <a:pt x="1448979" y="145869"/>
                    <a:pt x="1449135" y="146181"/>
                  </a:cubicBezTo>
                  <a:cubicBezTo>
                    <a:pt x="1453819" y="152896"/>
                    <a:pt x="1452570" y="159455"/>
                    <a:pt x="1448823" y="166170"/>
                  </a:cubicBezTo>
                  <a:cubicBezTo>
                    <a:pt x="1447105" y="169136"/>
                    <a:pt x="1449760" y="171635"/>
                    <a:pt x="1451946" y="173197"/>
                  </a:cubicBezTo>
                  <a:cubicBezTo>
                    <a:pt x="1453508" y="174446"/>
                    <a:pt x="1455849" y="176164"/>
                    <a:pt x="1457724" y="174758"/>
                  </a:cubicBezTo>
                  <a:cubicBezTo>
                    <a:pt x="1459910" y="173040"/>
                    <a:pt x="1458348" y="170386"/>
                    <a:pt x="1457880" y="168200"/>
                  </a:cubicBezTo>
                  <a:cubicBezTo>
                    <a:pt x="1457567" y="167106"/>
                    <a:pt x="1457255" y="165857"/>
                    <a:pt x="1457411" y="164764"/>
                  </a:cubicBezTo>
                  <a:cubicBezTo>
                    <a:pt x="1457568" y="163046"/>
                    <a:pt x="1455694" y="160548"/>
                    <a:pt x="1458036" y="159767"/>
                  </a:cubicBezTo>
                  <a:cubicBezTo>
                    <a:pt x="1460690" y="158986"/>
                    <a:pt x="1460534" y="161797"/>
                    <a:pt x="1460691" y="163515"/>
                  </a:cubicBezTo>
                  <a:cubicBezTo>
                    <a:pt x="1460847" y="164608"/>
                    <a:pt x="1462096" y="165701"/>
                    <a:pt x="1462252" y="165389"/>
                  </a:cubicBezTo>
                  <a:cubicBezTo>
                    <a:pt x="1465063" y="160236"/>
                    <a:pt x="1468187" y="164764"/>
                    <a:pt x="1471153" y="164608"/>
                  </a:cubicBezTo>
                  <a:cubicBezTo>
                    <a:pt x="1473651" y="164608"/>
                    <a:pt x="1474901" y="162578"/>
                    <a:pt x="1473651" y="159142"/>
                  </a:cubicBezTo>
                  <a:cubicBezTo>
                    <a:pt x="1472402" y="156175"/>
                    <a:pt x="1469904" y="152428"/>
                    <a:pt x="1471778" y="149929"/>
                  </a:cubicBezTo>
                  <a:cubicBezTo>
                    <a:pt x="1474588" y="146494"/>
                    <a:pt x="1472715" y="144464"/>
                    <a:pt x="1471309" y="141965"/>
                  </a:cubicBezTo>
                  <a:cubicBezTo>
                    <a:pt x="1470216" y="138061"/>
                    <a:pt x="1466937" y="137749"/>
                    <a:pt x="1463814" y="138217"/>
                  </a:cubicBezTo>
                  <a:close/>
                  <a:moveTo>
                    <a:pt x="721873" y="24969"/>
                  </a:moveTo>
                  <a:cubicBezTo>
                    <a:pt x="717343" y="27155"/>
                    <a:pt x="719842" y="33714"/>
                    <a:pt x="718280" y="38086"/>
                  </a:cubicBezTo>
                  <a:cubicBezTo>
                    <a:pt x="716563" y="44645"/>
                    <a:pt x="722341" y="42458"/>
                    <a:pt x="724371" y="42771"/>
                  </a:cubicBezTo>
                  <a:cubicBezTo>
                    <a:pt x="729524" y="43864"/>
                    <a:pt x="735146" y="39179"/>
                    <a:pt x="735302" y="34963"/>
                  </a:cubicBezTo>
                  <a:cubicBezTo>
                    <a:pt x="735458" y="30903"/>
                    <a:pt x="726089" y="22939"/>
                    <a:pt x="721873" y="24969"/>
                  </a:cubicBezTo>
                  <a:close/>
                  <a:moveTo>
                    <a:pt x="634581" y="10915"/>
                  </a:moveTo>
                  <a:cubicBezTo>
                    <a:pt x="625212" y="10915"/>
                    <a:pt x="616780" y="10915"/>
                    <a:pt x="608659" y="10915"/>
                  </a:cubicBezTo>
                  <a:cubicBezTo>
                    <a:pt x="609596" y="20284"/>
                    <a:pt x="611002" y="28404"/>
                    <a:pt x="622870" y="28717"/>
                  </a:cubicBezTo>
                  <a:cubicBezTo>
                    <a:pt x="626149" y="28873"/>
                    <a:pt x="628335" y="28404"/>
                    <a:pt x="628647" y="25750"/>
                  </a:cubicBezTo>
                  <a:cubicBezTo>
                    <a:pt x="629584" y="20596"/>
                    <a:pt x="631614" y="15912"/>
                    <a:pt x="634581" y="10915"/>
                  </a:cubicBezTo>
                  <a:close/>
                  <a:moveTo>
                    <a:pt x="1335587" y="107573"/>
                  </a:moveTo>
                  <a:cubicBezTo>
                    <a:pt x="1340428" y="107573"/>
                    <a:pt x="1342458" y="108510"/>
                    <a:pt x="1342146" y="113663"/>
                  </a:cubicBezTo>
                  <a:cubicBezTo>
                    <a:pt x="1341834" y="123969"/>
                    <a:pt x="1341990" y="134120"/>
                    <a:pt x="1342145" y="144426"/>
                  </a:cubicBezTo>
                  <a:cubicBezTo>
                    <a:pt x="1342145" y="148018"/>
                    <a:pt x="1341053" y="149423"/>
                    <a:pt x="1337305" y="149423"/>
                  </a:cubicBezTo>
                  <a:cubicBezTo>
                    <a:pt x="1313569" y="149423"/>
                    <a:pt x="1289677" y="149579"/>
                    <a:pt x="1265941" y="149579"/>
                  </a:cubicBezTo>
                  <a:cubicBezTo>
                    <a:pt x="1251419" y="149579"/>
                    <a:pt x="1236896" y="149423"/>
                    <a:pt x="1222373" y="149735"/>
                  </a:cubicBezTo>
                  <a:cubicBezTo>
                    <a:pt x="1217845" y="149891"/>
                    <a:pt x="1216127" y="148642"/>
                    <a:pt x="1216283" y="143801"/>
                  </a:cubicBezTo>
                  <a:cubicBezTo>
                    <a:pt x="1216752" y="133807"/>
                    <a:pt x="1216752" y="123813"/>
                    <a:pt x="1216284" y="113819"/>
                  </a:cubicBezTo>
                  <a:cubicBezTo>
                    <a:pt x="1216127" y="108510"/>
                    <a:pt x="1218001" y="107573"/>
                    <a:pt x="1222842" y="107573"/>
                  </a:cubicBezTo>
                  <a:cubicBezTo>
                    <a:pt x="1241581" y="107885"/>
                    <a:pt x="1260476" y="107729"/>
                    <a:pt x="1279215" y="107729"/>
                  </a:cubicBezTo>
                  <a:cubicBezTo>
                    <a:pt x="1297954" y="107729"/>
                    <a:pt x="1316849" y="107885"/>
                    <a:pt x="1335587" y="107573"/>
                  </a:cubicBezTo>
                  <a:close/>
                  <a:moveTo>
                    <a:pt x="916210" y="46781"/>
                  </a:moveTo>
                  <a:cubicBezTo>
                    <a:pt x="915630" y="54707"/>
                    <a:pt x="915243" y="60894"/>
                    <a:pt x="914857" y="65921"/>
                  </a:cubicBezTo>
                  <a:cubicBezTo>
                    <a:pt x="905770" y="66307"/>
                    <a:pt x="898423" y="66501"/>
                    <a:pt x="891270" y="66694"/>
                  </a:cubicBezTo>
                  <a:cubicBezTo>
                    <a:pt x="887596" y="66887"/>
                    <a:pt x="882570" y="65727"/>
                    <a:pt x="880637" y="67661"/>
                  </a:cubicBezTo>
                  <a:cubicBezTo>
                    <a:pt x="875223" y="72881"/>
                    <a:pt x="870776" y="79647"/>
                    <a:pt x="865556" y="86221"/>
                  </a:cubicBezTo>
                  <a:cubicBezTo>
                    <a:pt x="879476" y="100914"/>
                    <a:pt x="895137" y="100141"/>
                    <a:pt x="910217" y="90667"/>
                  </a:cubicBezTo>
                  <a:cubicBezTo>
                    <a:pt x="912150" y="95888"/>
                    <a:pt x="913697" y="99754"/>
                    <a:pt x="914470" y="101881"/>
                  </a:cubicBezTo>
                  <a:cubicBezTo>
                    <a:pt x="924136" y="99368"/>
                    <a:pt x="932450" y="97241"/>
                    <a:pt x="941731" y="94728"/>
                  </a:cubicBezTo>
                  <a:cubicBezTo>
                    <a:pt x="936123" y="89508"/>
                    <a:pt x="925876" y="87961"/>
                    <a:pt x="925877" y="76748"/>
                  </a:cubicBezTo>
                  <a:cubicBezTo>
                    <a:pt x="928390" y="78681"/>
                    <a:pt x="930323" y="80034"/>
                    <a:pt x="934189" y="82934"/>
                  </a:cubicBezTo>
                  <a:cubicBezTo>
                    <a:pt x="932257" y="73461"/>
                    <a:pt x="929357" y="66307"/>
                    <a:pt x="929743" y="59347"/>
                  </a:cubicBezTo>
                  <a:cubicBezTo>
                    <a:pt x="930517" y="47167"/>
                    <a:pt x="920270" y="51808"/>
                    <a:pt x="916210" y="46781"/>
                  </a:cubicBezTo>
                  <a:close/>
                  <a:moveTo>
                    <a:pt x="1147674" y="65330"/>
                  </a:moveTo>
                  <a:cubicBezTo>
                    <a:pt x="1146740" y="65517"/>
                    <a:pt x="1145992" y="65890"/>
                    <a:pt x="1145058" y="66077"/>
                  </a:cubicBezTo>
                  <a:cubicBezTo>
                    <a:pt x="1146179" y="70374"/>
                    <a:pt x="1147113" y="74484"/>
                    <a:pt x="1148047" y="78594"/>
                  </a:cubicBezTo>
                  <a:cubicBezTo>
                    <a:pt x="1145246" y="80649"/>
                    <a:pt x="1142069" y="83078"/>
                    <a:pt x="1138893" y="85319"/>
                  </a:cubicBezTo>
                  <a:cubicBezTo>
                    <a:pt x="1139267" y="86440"/>
                    <a:pt x="1139828" y="87561"/>
                    <a:pt x="1140202" y="88682"/>
                  </a:cubicBezTo>
                  <a:cubicBezTo>
                    <a:pt x="1147861" y="84759"/>
                    <a:pt x="1155147" y="98210"/>
                    <a:pt x="1163927" y="86441"/>
                  </a:cubicBezTo>
                  <a:cubicBezTo>
                    <a:pt x="1158696" y="79715"/>
                    <a:pt x="1153092" y="72429"/>
                    <a:pt x="1147674" y="65330"/>
                  </a:cubicBezTo>
                  <a:close/>
                  <a:moveTo>
                    <a:pt x="821500" y="10758"/>
                  </a:moveTo>
                  <a:cubicBezTo>
                    <a:pt x="816191" y="12008"/>
                    <a:pt x="810725" y="7948"/>
                    <a:pt x="806353" y="13257"/>
                  </a:cubicBezTo>
                  <a:cubicBezTo>
                    <a:pt x="802293" y="9197"/>
                    <a:pt x="799950" y="12945"/>
                    <a:pt x="797140" y="15131"/>
                  </a:cubicBezTo>
                  <a:cubicBezTo>
                    <a:pt x="797608" y="16068"/>
                    <a:pt x="797921" y="17317"/>
                    <a:pt x="798545" y="18254"/>
                  </a:cubicBezTo>
                  <a:cubicBezTo>
                    <a:pt x="803230" y="24500"/>
                    <a:pt x="807290" y="30903"/>
                    <a:pt x="806977" y="39179"/>
                  </a:cubicBezTo>
                  <a:cubicBezTo>
                    <a:pt x="806822" y="43551"/>
                    <a:pt x="808070" y="47924"/>
                    <a:pt x="814005" y="47768"/>
                  </a:cubicBezTo>
                  <a:cubicBezTo>
                    <a:pt x="816347" y="35744"/>
                    <a:pt x="818846" y="23563"/>
                    <a:pt x="821500" y="10758"/>
                  </a:cubicBezTo>
                  <a:close/>
                  <a:moveTo>
                    <a:pt x="904416" y="21647"/>
                  </a:moveTo>
                  <a:cubicBezTo>
                    <a:pt x="903257" y="22807"/>
                    <a:pt x="902097" y="23774"/>
                    <a:pt x="900936" y="24934"/>
                  </a:cubicBezTo>
                  <a:cubicBezTo>
                    <a:pt x="904224" y="29961"/>
                    <a:pt x="907703" y="35181"/>
                    <a:pt x="910990" y="40208"/>
                  </a:cubicBezTo>
                  <a:cubicBezTo>
                    <a:pt x="911957" y="40014"/>
                    <a:pt x="913116" y="39821"/>
                    <a:pt x="914276" y="39628"/>
                  </a:cubicBezTo>
                  <a:cubicBezTo>
                    <a:pt x="914084" y="35761"/>
                    <a:pt x="915050" y="31314"/>
                    <a:pt x="913310" y="28221"/>
                  </a:cubicBezTo>
                  <a:cubicBezTo>
                    <a:pt x="911763" y="25321"/>
                    <a:pt x="907510" y="23774"/>
                    <a:pt x="904416" y="21647"/>
                  </a:cubicBezTo>
                  <a:close/>
                  <a:moveTo>
                    <a:pt x="821187" y="7792"/>
                  </a:moveTo>
                  <a:cubicBezTo>
                    <a:pt x="823687" y="7792"/>
                    <a:pt x="825560" y="7635"/>
                    <a:pt x="824780" y="11539"/>
                  </a:cubicBezTo>
                  <a:cubicBezTo>
                    <a:pt x="821344" y="26687"/>
                    <a:pt x="818065" y="41990"/>
                    <a:pt x="814785" y="57137"/>
                  </a:cubicBezTo>
                  <a:cubicBezTo>
                    <a:pt x="814629" y="57606"/>
                    <a:pt x="814629" y="58074"/>
                    <a:pt x="814473" y="58543"/>
                  </a:cubicBezTo>
                  <a:cubicBezTo>
                    <a:pt x="810101" y="80092"/>
                    <a:pt x="805884" y="101798"/>
                    <a:pt x="801356" y="123348"/>
                  </a:cubicBezTo>
                  <a:cubicBezTo>
                    <a:pt x="793236" y="162075"/>
                    <a:pt x="785116" y="200958"/>
                    <a:pt x="776995" y="239684"/>
                  </a:cubicBezTo>
                  <a:cubicBezTo>
                    <a:pt x="776839" y="240622"/>
                    <a:pt x="776371" y="241402"/>
                    <a:pt x="776059" y="242339"/>
                  </a:cubicBezTo>
                  <a:cubicBezTo>
                    <a:pt x="776683" y="248273"/>
                    <a:pt x="773716" y="249679"/>
                    <a:pt x="768094" y="249679"/>
                  </a:cubicBezTo>
                  <a:cubicBezTo>
                    <a:pt x="722184" y="249366"/>
                    <a:pt x="676431" y="249366"/>
                    <a:pt x="630521" y="249678"/>
                  </a:cubicBezTo>
                  <a:cubicBezTo>
                    <a:pt x="624275" y="249835"/>
                    <a:pt x="621933" y="247961"/>
                    <a:pt x="622557" y="242027"/>
                  </a:cubicBezTo>
                  <a:cubicBezTo>
                    <a:pt x="615218" y="211733"/>
                    <a:pt x="607723" y="181594"/>
                    <a:pt x="600540" y="151456"/>
                  </a:cubicBezTo>
                  <a:cubicBezTo>
                    <a:pt x="589608" y="105702"/>
                    <a:pt x="578989" y="59948"/>
                    <a:pt x="567902" y="14350"/>
                  </a:cubicBezTo>
                  <a:cubicBezTo>
                    <a:pt x="566653" y="9197"/>
                    <a:pt x="567122" y="7635"/>
                    <a:pt x="573056" y="7635"/>
                  </a:cubicBezTo>
                  <a:cubicBezTo>
                    <a:pt x="603662" y="7948"/>
                    <a:pt x="634425" y="7948"/>
                    <a:pt x="665032" y="7635"/>
                  </a:cubicBezTo>
                  <a:cubicBezTo>
                    <a:pt x="670340" y="7635"/>
                    <a:pt x="672059" y="9353"/>
                    <a:pt x="672995" y="14506"/>
                  </a:cubicBezTo>
                  <a:cubicBezTo>
                    <a:pt x="681585" y="65570"/>
                    <a:pt x="690641" y="116477"/>
                    <a:pt x="696263" y="168009"/>
                  </a:cubicBezTo>
                  <a:cubicBezTo>
                    <a:pt x="696263" y="168945"/>
                    <a:pt x="696732" y="169726"/>
                    <a:pt x="697669" y="172069"/>
                  </a:cubicBezTo>
                  <a:cubicBezTo>
                    <a:pt x="700010" y="153017"/>
                    <a:pt x="702041" y="135684"/>
                    <a:pt x="704383" y="118194"/>
                  </a:cubicBezTo>
                  <a:cubicBezTo>
                    <a:pt x="707350" y="96332"/>
                    <a:pt x="710786" y="74471"/>
                    <a:pt x="713753" y="52609"/>
                  </a:cubicBezTo>
                  <a:cubicBezTo>
                    <a:pt x="715470" y="39491"/>
                    <a:pt x="717031" y="26374"/>
                    <a:pt x="718593" y="13257"/>
                  </a:cubicBezTo>
                  <a:cubicBezTo>
                    <a:pt x="718905" y="9822"/>
                    <a:pt x="720155" y="7792"/>
                    <a:pt x="724214" y="7792"/>
                  </a:cubicBezTo>
                  <a:cubicBezTo>
                    <a:pt x="747170" y="8104"/>
                    <a:pt x="769969" y="8104"/>
                    <a:pt x="792767" y="8104"/>
                  </a:cubicBezTo>
                  <a:cubicBezTo>
                    <a:pt x="802293" y="7948"/>
                    <a:pt x="811662" y="7948"/>
                    <a:pt x="821187" y="7792"/>
                  </a:cubicBezTo>
                  <a:close/>
                  <a:moveTo>
                    <a:pt x="1490048" y="101677"/>
                  </a:moveTo>
                  <a:cubicBezTo>
                    <a:pt x="1487862" y="102145"/>
                    <a:pt x="1487862" y="104644"/>
                    <a:pt x="1487705" y="106361"/>
                  </a:cubicBezTo>
                  <a:cubicBezTo>
                    <a:pt x="1487393" y="107923"/>
                    <a:pt x="1488331" y="109172"/>
                    <a:pt x="1490204" y="108391"/>
                  </a:cubicBezTo>
                  <a:cubicBezTo>
                    <a:pt x="1491453" y="107767"/>
                    <a:pt x="1493484" y="107454"/>
                    <a:pt x="1493640" y="105424"/>
                  </a:cubicBezTo>
                  <a:cubicBezTo>
                    <a:pt x="1492078" y="104487"/>
                    <a:pt x="1492390" y="101208"/>
                    <a:pt x="1490048" y="101677"/>
                  </a:cubicBezTo>
                  <a:close/>
                  <a:moveTo>
                    <a:pt x="1008870" y="23670"/>
                  </a:moveTo>
                  <a:cubicBezTo>
                    <a:pt x="1004013" y="26098"/>
                    <a:pt x="1000089" y="28154"/>
                    <a:pt x="993364" y="31516"/>
                  </a:cubicBezTo>
                  <a:cubicBezTo>
                    <a:pt x="1000089" y="34132"/>
                    <a:pt x="1000650" y="43286"/>
                    <a:pt x="1009056" y="37121"/>
                  </a:cubicBezTo>
                  <a:cubicBezTo>
                    <a:pt x="1016529" y="31703"/>
                    <a:pt x="1008870" y="28527"/>
                    <a:pt x="1008870" y="23670"/>
                  </a:cubicBezTo>
                  <a:close/>
                  <a:moveTo>
                    <a:pt x="1139454" y="35066"/>
                  </a:moveTo>
                  <a:cubicBezTo>
                    <a:pt x="1136839" y="36748"/>
                    <a:pt x="1133850" y="38802"/>
                    <a:pt x="1130487" y="41231"/>
                  </a:cubicBezTo>
                  <a:cubicBezTo>
                    <a:pt x="1130113" y="51879"/>
                    <a:pt x="1129740" y="63275"/>
                    <a:pt x="1129739" y="74671"/>
                  </a:cubicBezTo>
                  <a:cubicBezTo>
                    <a:pt x="1130673" y="74857"/>
                    <a:pt x="1131421" y="74857"/>
                    <a:pt x="1132356" y="74857"/>
                  </a:cubicBezTo>
                  <a:cubicBezTo>
                    <a:pt x="1135531" y="68132"/>
                    <a:pt x="1137772" y="60660"/>
                    <a:pt x="1142256" y="55055"/>
                  </a:cubicBezTo>
                  <a:cubicBezTo>
                    <a:pt x="1146366" y="50011"/>
                    <a:pt x="1147674" y="48890"/>
                    <a:pt x="1144311" y="43846"/>
                  </a:cubicBezTo>
                  <a:cubicBezTo>
                    <a:pt x="1142256" y="40857"/>
                    <a:pt x="1140762" y="37308"/>
                    <a:pt x="1139454" y="35066"/>
                  </a:cubicBezTo>
                  <a:close/>
                  <a:moveTo>
                    <a:pt x="1082102" y="24231"/>
                  </a:moveTo>
                  <a:cubicBezTo>
                    <a:pt x="1072948" y="26659"/>
                    <a:pt x="1064541" y="29088"/>
                    <a:pt x="1056134" y="31516"/>
                  </a:cubicBezTo>
                  <a:cubicBezTo>
                    <a:pt x="1063046" y="34318"/>
                    <a:pt x="1069772" y="36373"/>
                    <a:pt x="1076497" y="36373"/>
                  </a:cubicBezTo>
                  <a:cubicBezTo>
                    <a:pt x="1083036" y="36561"/>
                    <a:pt x="1085278" y="32264"/>
                    <a:pt x="1082102" y="24231"/>
                  </a:cubicBezTo>
                  <a:close/>
                  <a:moveTo>
                    <a:pt x="948304" y="1154"/>
                  </a:moveTo>
                  <a:cubicBezTo>
                    <a:pt x="948110" y="86801"/>
                    <a:pt x="947917" y="171288"/>
                    <a:pt x="947724" y="257321"/>
                  </a:cubicBezTo>
                  <a:cubicBezTo>
                    <a:pt x="922590" y="256548"/>
                    <a:pt x="898617" y="255774"/>
                    <a:pt x="874063" y="255001"/>
                  </a:cubicBezTo>
                  <a:cubicBezTo>
                    <a:pt x="873483" y="249395"/>
                    <a:pt x="872904" y="245528"/>
                    <a:pt x="872516" y="241854"/>
                  </a:cubicBezTo>
                  <a:cubicBezTo>
                    <a:pt x="864784" y="240308"/>
                    <a:pt x="859370" y="237215"/>
                    <a:pt x="859563" y="227354"/>
                  </a:cubicBezTo>
                  <a:cubicBezTo>
                    <a:pt x="860143" y="166648"/>
                    <a:pt x="860142" y="105747"/>
                    <a:pt x="860337" y="45041"/>
                  </a:cubicBezTo>
                  <a:cubicBezTo>
                    <a:pt x="860337" y="32474"/>
                    <a:pt x="860529" y="20101"/>
                    <a:pt x="860337" y="7534"/>
                  </a:cubicBezTo>
                  <a:cubicBezTo>
                    <a:pt x="860143" y="2700"/>
                    <a:pt x="861689" y="574"/>
                    <a:pt x="866910" y="767"/>
                  </a:cubicBezTo>
                  <a:cubicBezTo>
                    <a:pt x="878703" y="1154"/>
                    <a:pt x="891463" y="-1746"/>
                    <a:pt x="902290" y="1734"/>
                  </a:cubicBezTo>
                  <a:cubicBezTo>
                    <a:pt x="912150" y="4828"/>
                    <a:pt x="920077" y="961"/>
                    <a:pt x="928776" y="961"/>
                  </a:cubicBezTo>
                  <a:cubicBezTo>
                    <a:pt x="934770" y="961"/>
                    <a:pt x="940957" y="961"/>
                    <a:pt x="948304" y="1154"/>
                  </a:cubicBezTo>
                  <a:close/>
                  <a:moveTo>
                    <a:pt x="1439044" y="69118"/>
                  </a:moveTo>
                  <a:cubicBezTo>
                    <a:pt x="1438243" y="69079"/>
                    <a:pt x="1437424" y="69587"/>
                    <a:pt x="1436174" y="69821"/>
                  </a:cubicBezTo>
                  <a:cubicBezTo>
                    <a:pt x="1433051" y="70445"/>
                    <a:pt x="1432270" y="73256"/>
                    <a:pt x="1429459" y="74818"/>
                  </a:cubicBezTo>
                  <a:cubicBezTo>
                    <a:pt x="1436799" y="77941"/>
                    <a:pt x="1442420" y="82938"/>
                    <a:pt x="1449916" y="83562"/>
                  </a:cubicBezTo>
                  <a:cubicBezTo>
                    <a:pt x="1452102" y="83719"/>
                    <a:pt x="1454288" y="84812"/>
                    <a:pt x="1455226" y="86842"/>
                  </a:cubicBezTo>
                  <a:cubicBezTo>
                    <a:pt x="1457255" y="91370"/>
                    <a:pt x="1458973" y="95118"/>
                    <a:pt x="1465063" y="91370"/>
                  </a:cubicBezTo>
                  <a:cubicBezTo>
                    <a:pt x="1467249" y="90121"/>
                    <a:pt x="1469279" y="93088"/>
                    <a:pt x="1469748" y="94806"/>
                  </a:cubicBezTo>
                  <a:cubicBezTo>
                    <a:pt x="1471310" y="100896"/>
                    <a:pt x="1475837" y="102770"/>
                    <a:pt x="1481303" y="104019"/>
                  </a:cubicBezTo>
                  <a:cubicBezTo>
                    <a:pt x="1480678" y="98710"/>
                    <a:pt x="1481615" y="92776"/>
                    <a:pt x="1473808" y="92151"/>
                  </a:cubicBezTo>
                  <a:cubicBezTo>
                    <a:pt x="1472090" y="91995"/>
                    <a:pt x="1469903" y="90277"/>
                    <a:pt x="1470997" y="89028"/>
                  </a:cubicBezTo>
                  <a:cubicBezTo>
                    <a:pt x="1476774" y="82469"/>
                    <a:pt x="1469123" y="84187"/>
                    <a:pt x="1467093" y="82782"/>
                  </a:cubicBezTo>
                  <a:cubicBezTo>
                    <a:pt x="1464751" y="81064"/>
                    <a:pt x="1462096" y="81689"/>
                    <a:pt x="1459441" y="81845"/>
                  </a:cubicBezTo>
                  <a:cubicBezTo>
                    <a:pt x="1451477" y="82157"/>
                    <a:pt x="1445231" y="77316"/>
                    <a:pt x="1441796" y="71694"/>
                  </a:cubicBezTo>
                  <a:cubicBezTo>
                    <a:pt x="1440624" y="69743"/>
                    <a:pt x="1439843" y="69157"/>
                    <a:pt x="1439044" y="69118"/>
                  </a:cubicBezTo>
                  <a:close/>
                  <a:moveTo>
                    <a:pt x="1145805" y="24978"/>
                  </a:moveTo>
                  <a:cubicBezTo>
                    <a:pt x="1145058" y="26285"/>
                    <a:pt x="1144124" y="27406"/>
                    <a:pt x="1143565" y="28527"/>
                  </a:cubicBezTo>
                  <a:cubicBezTo>
                    <a:pt x="1146926" y="33572"/>
                    <a:pt x="1150476" y="38802"/>
                    <a:pt x="1153839" y="43846"/>
                  </a:cubicBezTo>
                  <a:cubicBezTo>
                    <a:pt x="1155333" y="43472"/>
                    <a:pt x="1156828" y="43099"/>
                    <a:pt x="1158323" y="42725"/>
                  </a:cubicBezTo>
                  <a:cubicBezTo>
                    <a:pt x="1159256" y="38242"/>
                    <a:pt x="1162432" y="31143"/>
                    <a:pt x="1160751" y="29835"/>
                  </a:cubicBezTo>
                  <a:cubicBezTo>
                    <a:pt x="1157014" y="26659"/>
                    <a:pt x="1150850" y="26473"/>
                    <a:pt x="1145805" y="24978"/>
                  </a:cubicBezTo>
                  <a:close/>
                  <a:moveTo>
                    <a:pt x="1138893" y="10780"/>
                  </a:moveTo>
                  <a:cubicBezTo>
                    <a:pt x="1137773" y="15637"/>
                    <a:pt x="1137025" y="19373"/>
                    <a:pt x="1135532" y="25912"/>
                  </a:cubicBezTo>
                  <a:cubicBezTo>
                    <a:pt x="1142629" y="22176"/>
                    <a:pt x="1147301" y="19747"/>
                    <a:pt x="1152904" y="16945"/>
                  </a:cubicBezTo>
                  <a:cubicBezTo>
                    <a:pt x="1171400" y="24043"/>
                    <a:pt x="1181488" y="38428"/>
                    <a:pt x="1181674" y="58791"/>
                  </a:cubicBezTo>
                  <a:cubicBezTo>
                    <a:pt x="1181488" y="110540"/>
                    <a:pt x="1181114" y="162101"/>
                    <a:pt x="1180180" y="213662"/>
                  </a:cubicBezTo>
                  <a:cubicBezTo>
                    <a:pt x="1179806" y="226552"/>
                    <a:pt x="1172707" y="236640"/>
                    <a:pt x="1160937" y="242431"/>
                  </a:cubicBezTo>
                  <a:cubicBezTo>
                    <a:pt x="1158322" y="243739"/>
                    <a:pt x="1154773" y="242992"/>
                    <a:pt x="1151784" y="243366"/>
                  </a:cubicBezTo>
                  <a:cubicBezTo>
                    <a:pt x="1149168" y="243740"/>
                    <a:pt x="1145805" y="243365"/>
                    <a:pt x="1144125" y="244860"/>
                  </a:cubicBezTo>
                  <a:cubicBezTo>
                    <a:pt x="1136092" y="252520"/>
                    <a:pt x="1126004" y="251772"/>
                    <a:pt x="1116289" y="251585"/>
                  </a:cubicBezTo>
                  <a:cubicBezTo>
                    <a:pt x="1105641" y="251586"/>
                    <a:pt x="1094991" y="249904"/>
                    <a:pt x="1084530" y="248597"/>
                  </a:cubicBezTo>
                  <a:cubicBezTo>
                    <a:pt x="1082102" y="248223"/>
                    <a:pt x="1079672" y="245981"/>
                    <a:pt x="1076684" y="244299"/>
                  </a:cubicBezTo>
                  <a:cubicBezTo>
                    <a:pt x="1074442" y="252333"/>
                    <a:pt x="1068277" y="252520"/>
                    <a:pt x="1059310" y="250465"/>
                  </a:cubicBezTo>
                  <a:cubicBezTo>
                    <a:pt x="1067716" y="244673"/>
                    <a:pt x="1075003" y="239443"/>
                    <a:pt x="1074442" y="229354"/>
                  </a:cubicBezTo>
                  <a:cubicBezTo>
                    <a:pt x="1074255" y="227673"/>
                    <a:pt x="1074815" y="225618"/>
                    <a:pt x="1074069" y="224124"/>
                  </a:cubicBezTo>
                  <a:cubicBezTo>
                    <a:pt x="1068837" y="213475"/>
                    <a:pt x="1070146" y="211420"/>
                    <a:pt x="1080421" y="211047"/>
                  </a:cubicBezTo>
                  <a:cubicBezTo>
                    <a:pt x="1083036" y="216090"/>
                    <a:pt x="1085464" y="220574"/>
                    <a:pt x="1087706" y="225057"/>
                  </a:cubicBezTo>
                  <a:cubicBezTo>
                    <a:pt x="1100596" y="223003"/>
                    <a:pt x="1106200" y="209926"/>
                    <a:pt x="1099289" y="199464"/>
                  </a:cubicBezTo>
                  <a:cubicBezTo>
                    <a:pt x="1097794" y="197222"/>
                    <a:pt x="1096486" y="194420"/>
                    <a:pt x="1096487" y="191805"/>
                  </a:cubicBezTo>
                  <a:cubicBezTo>
                    <a:pt x="1096486" y="149210"/>
                    <a:pt x="1097047" y="106616"/>
                    <a:pt x="1096860" y="64023"/>
                  </a:cubicBezTo>
                  <a:cubicBezTo>
                    <a:pt x="1096673" y="51132"/>
                    <a:pt x="1083596" y="42539"/>
                    <a:pt x="1071826" y="47022"/>
                  </a:cubicBezTo>
                  <a:cubicBezTo>
                    <a:pt x="1070146" y="47582"/>
                    <a:pt x="1068651" y="51693"/>
                    <a:pt x="1068651" y="54308"/>
                  </a:cubicBezTo>
                  <a:cubicBezTo>
                    <a:pt x="1068277" y="75792"/>
                    <a:pt x="1068464" y="97275"/>
                    <a:pt x="1068276" y="118759"/>
                  </a:cubicBezTo>
                  <a:cubicBezTo>
                    <a:pt x="1068277" y="122122"/>
                    <a:pt x="1067716" y="125485"/>
                    <a:pt x="1067343" y="128847"/>
                  </a:cubicBezTo>
                  <a:cubicBezTo>
                    <a:pt x="1067343" y="128847"/>
                    <a:pt x="1067156" y="128847"/>
                    <a:pt x="1067156" y="128847"/>
                  </a:cubicBezTo>
                  <a:cubicBezTo>
                    <a:pt x="1056134" y="124924"/>
                    <a:pt x="1059123" y="134265"/>
                    <a:pt x="1056134" y="139496"/>
                  </a:cubicBezTo>
                  <a:cubicBezTo>
                    <a:pt x="1067530" y="142112"/>
                    <a:pt x="1066222" y="134452"/>
                    <a:pt x="1067156" y="128847"/>
                  </a:cubicBezTo>
                  <a:cubicBezTo>
                    <a:pt x="1067343" y="149584"/>
                    <a:pt x="1068091" y="170134"/>
                    <a:pt x="1067904" y="190870"/>
                  </a:cubicBezTo>
                  <a:cubicBezTo>
                    <a:pt x="1067716" y="200211"/>
                    <a:pt x="1070706" y="210112"/>
                    <a:pt x="1063793" y="218706"/>
                  </a:cubicBezTo>
                  <a:cubicBezTo>
                    <a:pt x="1063233" y="219266"/>
                    <a:pt x="1065475" y="221882"/>
                    <a:pt x="1065101" y="223002"/>
                  </a:cubicBezTo>
                  <a:cubicBezTo>
                    <a:pt x="1064354" y="225618"/>
                    <a:pt x="1063233" y="228794"/>
                    <a:pt x="1061178" y="230102"/>
                  </a:cubicBezTo>
                  <a:cubicBezTo>
                    <a:pt x="1054826" y="234211"/>
                    <a:pt x="1048101" y="237761"/>
                    <a:pt x="1041562" y="242805"/>
                  </a:cubicBezTo>
                  <a:cubicBezTo>
                    <a:pt x="1049034" y="242244"/>
                    <a:pt x="1054639" y="242619"/>
                    <a:pt x="1054826" y="252333"/>
                  </a:cubicBezTo>
                  <a:cubicBezTo>
                    <a:pt x="1031474" y="252146"/>
                    <a:pt x="1007935" y="252146"/>
                    <a:pt x="982902" y="252146"/>
                  </a:cubicBezTo>
                  <a:cubicBezTo>
                    <a:pt x="983090" y="189189"/>
                    <a:pt x="983275" y="126979"/>
                    <a:pt x="983463" y="63836"/>
                  </a:cubicBezTo>
                  <a:cubicBezTo>
                    <a:pt x="987012" y="63275"/>
                    <a:pt x="990562" y="63462"/>
                    <a:pt x="993364" y="62154"/>
                  </a:cubicBezTo>
                  <a:cubicBezTo>
                    <a:pt x="995793" y="61033"/>
                    <a:pt x="997847" y="58231"/>
                    <a:pt x="999156" y="55803"/>
                  </a:cubicBezTo>
                  <a:cubicBezTo>
                    <a:pt x="999716" y="54868"/>
                    <a:pt x="997848" y="52814"/>
                    <a:pt x="997100" y="51132"/>
                  </a:cubicBezTo>
                  <a:cubicBezTo>
                    <a:pt x="995045" y="53000"/>
                    <a:pt x="992990" y="54868"/>
                    <a:pt x="990935" y="56550"/>
                  </a:cubicBezTo>
                  <a:cubicBezTo>
                    <a:pt x="989814" y="57484"/>
                    <a:pt x="988507" y="58418"/>
                    <a:pt x="985144" y="61033"/>
                  </a:cubicBezTo>
                  <a:cubicBezTo>
                    <a:pt x="981968" y="41605"/>
                    <a:pt x="984210" y="24044"/>
                    <a:pt x="983276" y="4989"/>
                  </a:cubicBezTo>
                  <a:cubicBezTo>
                    <a:pt x="1035958" y="6483"/>
                    <a:pt x="1087706" y="2747"/>
                    <a:pt x="1138893" y="10780"/>
                  </a:cubicBezTo>
                  <a:close/>
                  <a:moveTo>
                    <a:pt x="1419309" y="43899"/>
                  </a:moveTo>
                  <a:cubicBezTo>
                    <a:pt x="1414625" y="43430"/>
                    <a:pt x="1407754" y="49052"/>
                    <a:pt x="1407285" y="53424"/>
                  </a:cubicBezTo>
                  <a:cubicBezTo>
                    <a:pt x="1406504" y="54830"/>
                    <a:pt x="1405879" y="56235"/>
                    <a:pt x="1404943" y="57484"/>
                  </a:cubicBezTo>
                  <a:cubicBezTo>
                    <a:pt x="1403694" y="59046"/>
                    <a:pt x="1399321" y="58889"/>
                    <a:pt x="1402288" y="62325"/>
                  </a:cubicBezTo>
                  <a:cubicBezTo>
                    <a:pt x="1404474" y="64824"/>
                    <a:pt x="1406817" y="63418"/>
                    <a:pt x="1409159" y="61857"/>
                  </a:cubicBezTo>
                  <a:cubicBezTo>
                    <a:pt x="1411970" y="59983"/>
                    <a:pt x="1414937" y="57953"/>
                    <a:pt x="1418685" y="57796"/>
                  </a:cubicBezTo>
                  <a:cubicBezTo>
                    <a:pt x="1421964" y="56703"/>
                    <a:pt x="1425712" y="56235"/>
                    <a:pt x="1424618" y="51082"/>
                  </a:cubicBezTo>
                  <a:cubicBezTo>
                    <a:pt x="1423994" y="47802"/>
                    <a:pt x="1423369" y="44367"/>
                    <a:pt x="1419309" y="43899"/>
                  </a:cubicBezTo>
                  <a:close/>
                  <a:moveTo>
                    <a:pt x="1447886" y="32031"/>
                  </a:moveTo>
                  <a:cubicBezTo>
                    <a:pt x="1443669" y="32812"/>
                    <a:pt x="1436018" y="31718"/>
                    <a:pt x="1435549" y="39526"/>
                  </a:cubicBezTo>
                  <a:cubicBezTo>
                    <a:pt x="1435237" y="44367"/>
                    <a:pt x="1437111" y="47959"/>
                    <a:pt x="1443358" y="48115"/>
                  </a:cubicBezTo>
                  <a:cubicBezTo>
                    <a:pt x="1446480" y="45772"/>
                    <a:pt x="1454132" y="48740"/>
                    <a:pt x="1453663" y="41868"/>
                  </a:cubicBezTo>
                  <a:cubicBezTo>
                    <a:pt x="1453507" y="38745"/>
                    <a:pt x="1453820" y="30781"/>
                    <a:pt x="1447886" y="32031"/>
                  </a:cubicBezTo>
                  <a:close/>
                  <a:moveTo>
                    <a:pt x="1657543" y="59272"/>
                  </a:moveTo>
                  <a:cubicBezTo>
                    <a:pt x="1655513" y="59428"/>
                    <a:pt x="1654577" y="60678"/>
                    <a:pt x="1654577" y="62552"/>
                  </a:cubicBezTo>
                  <a:cubicBezTo>
                    <a:pt x="1654576" y="64894"/>
                    <a:pt x="1661760" y="71921"/>
                    <a:pt x="1663790" y="71609"/>
                  </a:cubicBezTo>
                  <a:cubicBezTo>
                    <a:pt x="1665820" y="71296"/>
                    <a:pt x="1666288" y="69579"/>
                    <a:pt x="1666132" y="67861"/>
                  </a:cubicBezTo>
                  <a:cubicBezTo>
                    <a:pt x="1665351" y="63020"/>
                    <a:pt x="1661603" y="60834"/>
                    <a:pt x="1657543" y="59272"/>
                  </a:cubicBezTo>
                  <a:close/>
                  <a:moveTo>
                    <a:pt x="1759045" y="65050"/>
                  </a:moveTo>
                  <a:cubicBezTo>
                    <a:pt x="1758263" y="64582"/>
                    <a:pt x="1757327" y="65206"/>
                    <a:pt x="1757327" y="66456"/>
                  </a:cubicBezTo>
                  <a:cubicBezTo>
                    <a:pt x="1757483" y="68173"/>
                    <a:pt x="1758264" y="69579"/>
                    <a:pt x="1759982" y="70047"/>
                  </a:cubicBezTo>
                  <a:cubicBezTo>
                    <a:pt x="1761386" y="70360"/>
                    <a:pt x="1762480" y="69422"/>
                    <a:pt x="1762636" y="68329"/>
                  </a:cubicBezTo>
                  <a:cubicBezTo>
                    <a:pt x="1763104" y="65519"/>
                    <a:pt x="1760450" y="65987"/>
                    <a:pt x="1759045" y="65050"/>
                  </a:cubicBezTo>
                  <a:close/>
                  <a:moveTo>
                    <a:pt x="1778720" y="67236"/>
                  </a:moveTo>
                  <a:cubicBezTo>
                    <a:pt x="1775910" y="70516"/>
                    <a:pt x="1773411" y="69735"/>
                    <a:pt x="1770913" y="68954"/>
                  </a:cubicBezTo>
                  <a:cubicBezTo>
                    <a:pt x="1766228" y="67549"/>
                    <a:pt x="1767321" y="72390"/>
                    <a:pt x="1765291" y="73795"/>
                  </a:cubicBezTo>
                  <a:cubicBezTo>
                    <a:pt x="1763105" y="75357"/>
                    <a:pt x="1765760" y="77387"/>
                    <a:pt x="1767164" y="78011"/>
                  </a:cubicBezTo>
                  <a:cubicBezTo>
                    <a:pt x="1773255" y="80666"/>
                    <a:pt x="1773411" y="87225"/>
                    <a:pt x="1777003" y="91441"/>
                  </a:cubicBezTo>
                  <a:cubicBezTo>
                    <a:pt x="1778564" y="93315"/>
                    <a:pt x="1776690" y="93627"/>
                    <a:pt x="1775909" y="94564"/>
                  </a:cubicBezTo>
                  <a:cubicBezTo>
                    <a:pt x="1770756" y="100810"/>
                    <a:pt x="1765291" y="99092"/>
                    <a:pt x="1759357" y="95813"/>
                  </a:cubicBezTo>
                  <a:cubicBezTo>
                    <a:pt x="1755141" y="93471"/>
                    <a:pt x="1750144" y="91128"/>
                    <a:pt x="1746240" y="95813"/>
                  </a:cubicBezTo>
                  <a:cubicBezTo>
                    <a:pt x="1744366" y="97999"/>
                    <a:pt x="1742335" y="99873"/>
                    <a:pt x="1739994" y="98936"/>
                  </a:cubicBezTo>
                  <a:cubicBezTo>
                    <a:pt x="1737495" y="97999"/>
                    <a:pt x="1735309" y="95657"/>
                    <a:pt x="1735933" y="92221"/>
                  </a:cubicBezTo>
                  <a:cubicBezTo>
                    <a:pt x="1736402" y="89098"/>
                    <a:pt x="1734840" y="87224"/>
                    <a:pt x="1732186" y="87381"/>
                  </a:cubicBezTo>
                  <a:cubicBezTo>
                    <a:pt x="1729218" y="87693"/>
                    <a:pt x="1728594" y="90660"/>
                    <a:pt x="1727345" y="93002"/>
                  </a:cubicBezTo>
                  <a:cubicBezTo>
                    <a:pt x="1725940" y="95969"/>
                    <a:pt x="1725940" y="98624"/>
                    <a:pt x="1727970" y="100810"/>
                  </a:cubicBezTo>
                  <a:cubicBezTo>
                    <a:pt x="1729843" y="102840"/>
                    <a:pt x="1731717" y="101279"/>
                    <a:pt x="1733592" y="100029"/>
                  </a:cubicBezTo>
                  <a:cubicBezTo>
                    <a:pt x="1735622" y="98780"/>
                    <a:pt x="1737183" y="98468"/>
                    <a:pt x="1736558" y="102059"/>
                  </a:cubicBezTo>
                  <a:cubicBezTo>
                    <a:pt x="1735309" y="109086"/>
                    <a:pt x="1738119" y="112366"/>
                    <a:pt x="1745146" y="113459"/>
                  </a:cubicBezTo>
                  <a:cubicBezTo>
                    <a:pt x="1752330" y="114552"/>
                    <a:pt x="1755922" y="109086"/>
                    <a:pt x="1760137" y="105495"/>
                  </a:cubicBezTo>
                  <a:cubicBezTo>
                    <a:pt x="1764354" y="102059"/>
                    <a:pt x="1766071" y="103933"/>
                    <a:pt x="1767321" y="107525"/>
                  </a:cubicBezTo>
                  <a:cubicBezTo>
                    <a:pt x="1767946" y="109555"/>
                    <a:pt x="1768101" y="111429"/>
                    <a:pt x="1769507" y="113303"/>
                  </a:cubicBezTo>
                  <a:cubicBezTo>
                    <a:pt x="1771693" y="116270"/>
                    <a:pt x="1769820" y="117675"/>
                    <a:pt x="1766853" y="117675"/>
                  </a:cubicBezTo>
                  <a:cubicBezTo>
                    <a:pt x="1764822" y="117675"/>
                    <a:pt x="1762949" y="116894"/>
                    <a:pt x="1760762" y="116426"/>
                  </a:cubicBezTo>
                  <a:cubicBezTo>
                    <a:pt x="1761543" y="121891"/>
                    <a:pt x="1765604" y="124077"/>
                    <a:pt x="1769195" y="122360"/>
                  </a:cubicBezTo>
                  <a:cubicBezTo>
                    <a:pt x="1772942" y="121111"/>
                    <a:pt x="1777784" y="118300"/>
                    <a:pt x="1774660" y="112366"/>
                  </a:cubicBezTo>
                  <a:cubicBezTo>
                    <a:pt x="1773255" y="109711"/>
                    <a:pt x="1774504" y="108149"/>
                    <a:pt x="1776847" y="107525"/>
                  </a:cubicBezTo>
                  <a:cubicBezTo>
                    <a:pt x="1779189" y="106900"/>
                    <a:pt x="1781062" y="105651"/>
                    <a:pt x="1782936" y="104089"/>
                  </a:cubicBezTo>
                  <a:cubicBezTo>
                    <a:pt x="1786840" y="100966"/>
                    <a:pt x="1790589" y="99873"/>
                    <a:pt x="1792775" y="106119"/>
                  </a:cubicBezTo>
                  <a:cubicBezTo>
                    <a:pt x="1793399" y="107993"/>
                    <a:pt x="1794648" y="109867"/>
                    <a:pt x="1796990" y="108930"/>
                  </a:cubicBezTo>
                  <a:cubicBezTo>
                    <a:pt x="1798864" y="108306"/>
                    <a:pt x="1800114" y="106900"/>
                    <a:pt x="1800426" y="104714"/>
                  </a:cubicBezTo>
                  <a:cubicBezTo>
                    <a:pt x="1800738" y="102215"/>
                    <a:pt x="1800739" y="99717"/>
                    <a:pt x="1799958" y="97062"/>
                  </a:cubicBezTo>
                  <a:cubicBezTo>
                    <a:pt x="1799177" y="94564"/>
                    <a:pt x="1797459" y="92690"/>
                    <a:pt x="1795429" y="92065"/>
                  </a:cubicBezTo>
                  <a:cubicBezTo>
                    <a:pt x="1793243" y="91441"/>
                    <a:pt x="1792306" y="94095"/>
                    <a:pt x="1791056" y="95657"/>
                  </a:cubicBezTo>
                  <a:cubicBezTo>
                    <a:pt x="1789651" y="97375"/>
                    <a:pt x="1788090" y="98780"/>
                    <a:pt x="1786372" y="100029"/>
                  </a:cubicBezTo>
                  <a:cubicBezTo>
                    <a:pt x="1785123" y="100966"/>
                    <a:pt x="1783717" y="100654"/>
                    <a:pt x="1782780" y="99249"/>
                  </a:cubicBezTo>
                  <a:cubicBezTo>
                    <a:pt x="1781843" y="97843"/>
                    <a:pt x="1780907" y="95189"/>
                    <a:pt x="1781844" y="94876"/>
                  </a:cubicBezTo>
                  <a:cubicBezTo>
                    <a:pt x="1786684" y="93627"/>
                    <a:pt x="1785435" y="89098"/>
                    <a:pt x="1787153" y="86600"/>
                  </a:cubicBezTo>
                  <a:cubicBezTo>
                    <a:pt x="1791369" y="80510"/>
                    <a:pt x="1787309" y="75356"/>
                    <a:pt x="1786997" y="69891"/>
                  </a:cubicBezTo>
                  <a:cubicBezTo>
                    <a:pt x="1786841" y="67549"/>
                    <a:pt x="1780750" y="64894"/>
                    <a:pt x="1778720" y="67236"/>
                  </a:cubicBezTo>
                  <a:close/>
                  <a:moveTo>
                    <a:pt x="1598985" y="33038"/>
                  </a:moveTo>
                  <a:cubicBezTo>
                    <a:pt x="1596331" y="34287"/>
                    <a:pt x="1592270" y="33819"/>
                    <a:pt x="1591958" y="37879"/>
                  </a:cubicBezTo>
                  <a:cubicBezTo>
                    <a:pt x="1591801" y="40690"/>
                    <a:pt x="1594144" y="40690"/>
                    <a:pt x="1596017" y="40534"/>
                  </a:cubicBezTo>
                  <a:cubicBezTo>
                    <a:pt x="1599141" y="40065"/>
                    <a:pt x="1601171" y="38347"/>
                    <a:pt x="1601796" y="35536"/>
                  </a:cubicBezTo>
                  <a:cubicBezTo>
                    <a:pt x="1601639" y="33351"/>
                    <a:pt x="1600390" y="32257"/>
                    <a:pt x="1598985" y="33038"/>
                  </a:cubicBezTo>
                  <a:close/>
                  <a:moveTo>
                    <a:pt x="1746239" y="50684"/>
                  </a:moveTo>
                  <a:cubicBezTo>
                    <a:pt x="1745147" y="50371"/>
                    <a:pt x="1743585" y="50059"/>
                    <a:pt x="1743585" y="51777"/>
                  </a:cubicBezTo>
                  <a:cubicBezTo>
                    <a:pt x="1743585" y="53807"/>
                    <a:pt x="1744678" y="55368"/>
                    <a:pt x="1747021" y="55525"/>
                  </a:cubicBezTo>
                  <a:cubicBezTo>
                    <a:pt x="1748113" y="55056"/>
                    <a:pt x="1750143" y="55837"/>
                    <a:pt x="1749832" y="53495"/>
                  </a:cubicBezTo>
                  <a:cubicBezTo>
                    <a:pt x="1749519" y="51464"/>
                    <a:pt x="1747958" y="50996"/>
                    <a:pt x="1746239" y="50684"/>
                  </a:cubicBezTo>
                  <a:close/>
                  <a:moveTo>
                    <a:pt x="1757951" y="49903"/>
                  </a:moveTo>
                  <a:cubicBezTo>
                    <a:pt x="1756234" y="52558"/>
                    <a:pt x="1753891" y="53963"/>
                    <a:pt x="1754984" y="56618"/>
                  </a:cubicBezTo>
                  <a:cubicBezTo>
                    <a:pt x="1755453" y="57711"/>
                    <a:pt x="1757326" y="58023"/>
                    <a:pt x="1758107" y="57242"/>
                  </a:cubicBezTo>
                  <a:cubicBezTo>
                    <a:pt x="1759981" y="55369"/>
                    <a:pt x="1759045" y="53026"/>
                    <a:pt x="1757951" y="49903"/>
                  </a:cubicBezTo>
                  <a:close/>
                  <a:moveTo>
                    <a:pt x="1698613" y="41002"/>
                  </a:moveTo>
                  <a:cubicBezTo>
                    <a:pt x="1684246" y="37723"/>
                    <a:pt x="1673940" y="45218"/>
                    <a:pt x="1673315" y="59897"/>
                  </a:cubicBezTo>
                  <a:cubicBezTo>
                    <a:pt x="1673003" y="68954"/>
                    <a:pt x="1673315" y="78011"/>
                    <a:pt x="1673315" y="90191"/>
                  </a:cubicBezTo>
                  <a:cubicBezTo>
                    <a:pt x="1674096" y="97999"/>
                    <a:pt x="1671910" y="109243"/>
                    <a:pt x="1674408" y="120330"/>
                  </a:cubicBezTo>
                  <a:cubicBezTo>
                    <a:pt x="1676438" y="129075"/>
                    <a:pt x="1684402" y="133135"/>
                    <a:pt x="1695802" y="132198"/>
                  </a:cubicBezTo>
                  <a:cubicBezTo>
                    <a:pt x="1704858" y="131417"/>
                    <a:pt x="1709855" y="126888"/>
                    <a:pt x="1710324" y="117831"/>
                  </a:cubicBezTo>
                  <a:cubicBezTo>
                    <a:pt x="1711417" y="96906"/>
                    <a:pt x="1711417" y="75981"/>
                    <a:pt x="1710324" y="55212"/>
                  </a:cubicBezTo>
                  <a:cubicBezTo>
                    <a:pt x="1709856" y="47248"/>
                    <a:pt x="1705639" y="42564"/>
                    <a:pt x="1698613" y="41002"/>
                  </a:cubicBezTo>
                  <a:close/>
                  <a:moveTo>
                    <a:pt x="1732673" y="37332"/>
                  </a:moveTo>
                  <a:cubicBezTo>
                    <a:pt x="1731678" y="37489"/>
                    <a:pt x="1731014" y="39284"/>
                    <a:pt x="1729688" y="42876"/>
                  </a:cubicBezTo>
                  <a:cubicBezTo>
                    <a:pt x="1729375" y="43969"/>
                    <a:pt x="1728282" y="44750"/>
                    <a:pt x="1727345" y="45531"/>
                  </a:cubicBezTo>
                  <a:cubicBezTo>
                    <a:pt x="1724378" y="48341"/>
                    <a:pt x="1724847" y="50684"/>
                    <a:pt x="1727969" y="53182"/>
                  </a:cubicBezTo>
                  <a:cubicBezTo>
                    <a:pt x="1731093" y="55837"/>
                    <a:pt x="1732498" y="55056"/>
                    <a:pt x="1734060" y="51465"/>
                  </a:cubicBezTo>
                  <a:cubicBezTo>
                    <a:pt x="1735152" y="48654"/>
                    <a:pt x="1738432" y="48185"/>
                    <a:pt x="1741711" y="46780"/>
                  </a:cubicBezTo>
                  <a:cubicBezTo>
                    <a:pt x="1739993" y="44594"/>
                    <a:pt x="1738900" y="43032"/>
                    <a:pt x="1737651" y="41627"/>
                  </a:cubicBezTo>
                  <a:cubicBezTo>
                    <a:pt x="1734996" y="38660"/>
                    <a:pt x="1733669" y="37176"/>
                    <a:pt x="1732673" y="37332"/>
                  </a:cubicBezTo>
                  <a:close/>
                  <a:moveTo>
                    <a:pt x="1529711" y="7826"/>
                  </a:moveTo>
                  <a:cubicBezTo>
                    <a:pt x="1536426" y="7202"/>
                    <a:pt x="1540018" y="8763"/>
                    <a:pt x="1538769" y="16259"/>
                  </a:cubicBezTo>
                  <a:cubicBezTo>
                    <a:pt x="1542359" y="22817"/>
                    <a:pt x="1540330" y="29688"/>
                    <a:pt x="1540799" y="36872"/>
                  </a:cubicBezTo>
                  <a:cubicBezTo>
                    <a:pt x="1540955" y="45929"/>
                    <a:pt x="1541111" y="54986"/>
                    <a:pt x="1540798" y="64043"/>
                  </a:cubicBezTo>
                  <a:cubicBezTo>
                    <a:pt x="1541111" y="76848"/>
                    <a:pt x="1541111" y="89653"/>
                    <a:pt x="1540798" y="102457"/>
                  </a:cubicBezTo>
                  <a:cubicBezTo>
                    <a:pt x="1541111" y="114481"/>
                    <a:pt x="1541111" y="126349"/>
                    <a:pt x="1540798" y="138217"/>
                  </a:cubicBezTo>
                  <a:cubicBezTo>
                    <a:pt x="1541111" y="148836"/>
                    <a:pt x="1541111" y="159299"/>
                    <a:pt x="1540799" y="169917"/>
                  </a:cubicBezTo>
                  <a:cubicBezTo>
                    <a:pt x="1541267" y="189749"/>
                    <a:pt x="1540955" y="209581"/>
                    <a:pt x="1540955" y="229413"/>
                  </a:cubicBezTo>
                  <a:cubicBezTo>
                    <a:pt x="1540955" y="232068"/>
                    <a:pt x="1540799" y="234566"/>
                    <a:pt x="1538925" y="236752"/>
                  </a:cubicBezTo>
                  <a:cubicBezTo>
                    <a:pt x="1538768" y="237689"/>
                    <a:pt x="1538613" y="238626"/>
                    <a:pt x="1538456" y="239563"/>
                  </a:cubicBezTo>
                  <a:cubicBezTo>
                    <a:pt x="1538456" y="242218"/>
                    <a:pt x="1538300" y="244873"/>
                    <a:pt x="1538456" y="247527"/>
                  </a:cubicBezTo>
                  <a:cubicBezTo>
                    <a:pt x="1538612" y="250338"/>
                    <a:pt x="1536739" y="249870"/>
                    <a:pt x="1535177" y="249870"/>
                  </a:cubicBezTo>
                  <a:cubicBezTo>
                    <a:pt x="1505664" y="249870"/>
                    <a:pt x="1476150" y="249713"/>
                    <a:pt x="1446636" y="249869"/>
                  </a:cubicBezTo>
                  <a:cubicBezTo>
                    <a:pt x="1443357" y="249869"/>
                    <a:pt x="1442733" y="248620"/>
                    <a:pt x="1442733" y="245653"/>
                  </a:cubicBezTo>
                  <a:cubicBezTo>
                    <a:pt x="1442732" y="241593"/>
                    <a:pt x="1442576" y="237533"/>
                    <a:pt x="1442420" y="233473"/>
                  </a:cubicBezTo>
                  <a:cubicBezTo>
                    <a:pt x="1442420" y="231911"/>
                    <a:pt x="1442576" y="230506"/>
                    <a:pt x="1442576" y="228945"/>
                  </a:cubicBezTo>
                  <a:cubicBezTo>
                    <a:pt x="1441952" y="223791"/>
                    <a:pt x="1442421" y="218482"/>
                    <a:pt x="1442421" y="213329"/>
                  </a:cubicBezTo>
                  <a:cubicBezTo>
                    <a:pt x="1442420" y="206770"/>
                    <a:pt x="1442421" y="200212"/>
                    <a:pt x="1442420" y="193653"/>
                  </a:cubicBezTo>
                  <a:cubicBezTo>
                    <a:pt x="1441015" y="191467"/>
                    <a:pt x="1440703" y="188969"/>
                    <a:pt x="1440703" y="186470"/>
                  </a:cubicBezTo>
                  <a:cubicBezTo>
                    <a:pt x="1440546" y="175070"/>
                    <a:pt x="1440546" y="163827"/>
                    <a:pt x="1440703" y="152428"/>
                  </a:cubicBezTo>
                  <a:cubicBezTo>
                    <a:pt x="1440703" y="149929"/>
                    <a:pt x="1440858" y="147431"/>
                    <a:pt x="1442421" y="145245"/>
                  </a:cubicBezTo>
                  <a:cubicBezTo>
                    <a:pt x="1442421" y="138374"/>
                    <a:pt x="1442421" y="131346"/>
                    <a:pt x="1442421" y="124319"/>
                  </a:cubicBezTo>
                  <a:cubicBezTo>
                    <a:pt x="1442420" y="121196"/>
                    <a:pt x="1442420" y="117917"/>
                    <a:pt x="1442576" y="114794"/>
                  </a:cubicBezTo>
                  <a:cubicBezTo>
                    <a:pt x="1442577" y="112451"/>
                    <a:pt x="1442576" y="110265"/>
                    <a:pt x="1442576" y="108079"/>
                  </a:cubicBezTo>
                  <a:cubicBezTo>
                    <a:pt x="1444138" y="103551"/>
                    <a:pt x="1440859" y="99334"/>
                    <a:pt x="1442108" y="94806"/>
                  </a:cubicBezTo>
                  <a:cubicBezTo>
                    <a:pt x="1441015" y="83094"/>
                    <a:pt x="1438204" y="79971"/>
                    <a:pt x="1426024" y="77160"/>
                  </a:cubicBezTo>
                  <a:cubicBezTo>
                    <a:pt x="1423057" y="76535"/>
                    <a:pt x="1419934" y="76223"/>
                    <a:pt x="1416967" y="75755"/>
                  </a:cubicBezTo>
                  <a:cubicBezTo>
                    <a:pt x="1405100" y="75442"/>
                    <a:pt x="1393232" y="75130"/>
                    <a:pt x="1381363" y="75130"/>
                  </a:cubicBezTo>
                  <a:cubicBezTo>
                    <a:pt x="1377303" y="75130"/>
                    <a:pt x="1376679" y="73412"/>
                    <a:pt x="1376835" y="69977"/>
                  </a:cubicBezTo>
                  <a:cubicBezTo>
                    <a:pt x="1377147" y="64355"/>
                    <a:pt x="1377460" y="58577"/>
                    <a:pt x="1376835" y="52956"/>
                  </a:cubicBezTo>
                  <a:cubicBezTo>
                    <a:pt x="1376367" y="47178"/>
                    <a:pt x="1378709" y="45304"/>
                    <a:pt x="1384018" y="45929"/>
                  </a:cubicBezTo>
                  <a:cubicBezTo>
                    <a:pt x="1389639" y="44367"/>
                    <a:pt x="1395730" y="44367"/>
                    <a:pt x="1401195" y="42025"/>
                  </a:cubicBezTo>
                  <a:cubicBezTo>
                    <a:pt x="1404630" y="39370"/>
                    <a:pt x="1409003" y="38745"/>
                    <a:pt x="1413063" y="37809"/>
                  </a:cubicBezTo>
                  <a:cubicBezTo>
                    <a:pt x="1425556" y="34841"/>
                    <a:pt x="1437580" y="30782"/>
                    <a:pt x="1449135" y="25472"/>
                  </a:cubicBezTo>
                  <a:cubicBezTo>
                    <a:pt x="1452259" y="24067"/>
                    <a:pt x="1455382" y="22974"/>
                    <a:pt x="1458661" y="22818"/>
                  </a:cubicBezTo>
                  <a:cubicBezTo>
                    <a:pt x="1461940" y="21100"/>
                    <a:pt x="1465844" y="20007"/>
                    <a:pt x="1468499" y="17508"/>
                  </a:cubicBezTo>
                  <a:cubicBezTo>
                    <a:pt x="1478180" y="8451"/>
                    <a:pt x="1489579" y="6421"/>
                    <a:pt x="1502228" y="7826"/>
                  </a:cubicBezTo>
                  <a:cubicBezTo>
                    <a:pt x="1504414" y="7983"/>
                    <a:pt x="1506444" y="7670"/>
                    <a:pt x="1508630" y="7670"/>
                  </a:cubicBezTo>
                  <a:cubicBezTo>
                    <a:pt x="1515657" y="7826"/>
                    <a:pt x="1522685" y="8295"/>
                    <a:pt x="1529711" y="7826"/>
                  </a:cubicBezTo>
                  <a:close/>
                  <a:moveTo>
                    <a:pt x="1772162" y="40534"/>
                  </a:moveTo>
                  <a:cubicBezTo>
                    <a:pt x="1768570" y="41002"/>
                    <a:pt x="1769351" y="43813"/>
                    <a:pt x="1769039" y="45999"/>
                  </a:cubicBezTo>
                  <a:cubicBezTo>
                    <a:pt x="1768726" y="48029"/>
                    <a:pt x="1769039" y="50528"/>
                    <a:pt x="1771381" y="50059"/>
                  </a:cubicBezTo>
                  <a:cubicBezTo>
                    <a:pt x="1773410" y="49434"/>
                    <a:pt x="1776221" y="47248"/>
                    <a:pt x="1776690" y="45218"/>
                  </a:cubicBezTo>
                  <a:cubicBezTo>
                    <a:pt x="1777314" y="42876"/>
                    <a:pt x="1774348" y="41471"/>
                    <a:pt x="1772162" y="40534"/>
                  </a:cubicBezTo>
                  <a:close/>
                  <a:moveTo>
                    <a:pt x="1670816" y="13675"/>
                  </a:moveTo>
                  <a:cubicBezTo>
                    <a:pt x="1667849" y="14455"/>
                    <a:pt x="1663633" y="14924"/>
                    <a:pt x="1665508" y="19765"/>
                  </a:cubicBezTo>
                  <a:cubicBezTo>
                    <a:pt x="1668162" y="26636"/>
                    <a:pt x="1673159" y="32101"/>
                    <a:pt x="1677687" y="37723"/>
                  </a:cubicBezTo>
                  <a:cubicBezTo>
                    <a:pt x="1678936" y="39128"/>
                    <a:pt x="1680967" y="39441"/>
                    <a:pt x="1682840" y="38035"/>
                  </a:cubicBezTo>
                  <a:cubicBezTo>
                    <a:pt x="1684714" y="36630"/>
                    <a:pt x="1683777" y="35693"/>
                    <a:pt x="1682529" y="34131"/>
                  </a:cubicBezTo>
                  <a:cubicBezTo>
                    <a:pt x="1680810" y="32101"/>
                    <a:pt x="1681279" y="29759"/>
                    <a:pt x="1682685" y="27572"/>
                  </a:cubicBezTo>
                  <a:cubicBezTo>
                    <a:pt x="1684402" y="24762"/>
                    <a:pt x="1684558" y="21951"/>
                    <a:pt x="1682684" y="19296"/>
                  </a:cubicBezTo>
                  <a:cubicBezTo>
                    <a:pt x="1679561" y="18516"/>
                    <a:pt x="1679874" y="24449"/>
                    <a:pt x="1676282" y="22263"/>
                  </a:cubicBezTo>
                  <a:cubicBezTo>
                    <a:pt x="1674565" y="21326"/>
                    <a:pt x="1673315" y="19765"/>
                    <a:pt x="1673627" y="17735"/>
                  </a:cubicBezTo>
                  <a:cubicBezTo>
                    <a:pt x="1674096" y="15236"/>
                    <a:pt x="1674720" y="12582"/>
                    <a:pt x="1670816" y="13675"/>
                  </a:cubicBezTo>
                  <a:close/>
                  <a:moveTo>
                    <a:pt x="1714598" y="3661"/>
                  </a:moveTo>
                  <a:cubicBezTo>
                    <a:pt x="1727814" y="4618"/>
                    <a:pt x="1740930" y="6648"/>
                    <a:pt x="1753891" y="10395"/>
                  </a:cubicBezTo>
                  <a:cubicBezTo>
                    <a:pt x="1756546" y="11176"/>
                    <a:pt x="1759201" y="12269"/>
                    <a:pt x="1761856" y="13206"/>
                  </a:cubicBezTo>
                  <a:cubicBezTo>
                    <a:pt x="1765291" y="15236"/>
                    <a:pt x="1769039" y="17110"/>
                    <a:pt x="1771537" y="20389"/>
                  </a:cubicBezTo>
                  <a:cubicBezTo>
                    <a:pt x="1772317" y="20545"/>
                    <a:pt x="1772787" y="21014"/>
                    <a:pt x="1773410" y="21482"/>
                  </a:cubicBezTo>
                  <a:cubicBezTo>
                    <a:pt x="1772631" y="21483"/>
                    <a:pt x="1771850" y="21483"/>
                    <a:pt x="1770912" y="21639"/>
                  </a:cubicBezTo>
                  <a:cubicBezTo>
                    <a:pt x="1772786" y="24762"/>
                    <a:pt x="1776847" y="25543"/>
                    <a:pt x="1778565" y="29447"/>
                  </a:cubicBezTo>
                  <a:cubicBezTo>
                    <a:pt x="1779969" y="32570"/>
                    <a:pt x="1780595" y="28197"/>
                    <a:pt x="1781688" y="27416"/>
                  </a:cubicBezTo>
                  <a:cubicBezTo>
                    <a:pt x="1781375" y="27104"/>
                    <a:pt x="1781063" y="26948"/>
                    <a:pt x="1780907" y="26636"/>
                  </a:cubicBezTo>
                  <a:cubicBezTo>
                    <a:pt x="1781375" y="26636"/>
                    <a:pt x="1781843" y="26636"/>
                    <a:pt x="1782468" y="26480"/>
                  </a:cubicBezTo>
                  <a:cubicBezTo>
                    <a:pt x="1790120" y="29446"/>
                    <a:pt x="1794336" y="39128"/>
                    <a:pt x="1791212" y="47404"/>
                  </a:cubicBezTo>
                  <a:cubicBezTo>
                    <a:pt x="1790276" y="49747"/>
                    <a:pt x="1789027" y="51933"/>
                    <a:pt x="1790588" y="54275"/>
                  </a:cubicBezTo>
                  <a:cubicBezTo>
                    <a:pt x="1790588" y="54900"/>
                    <a:pt x="1790432" y="55368"/>
                    <a:pt x="1790276" y="55993"/>
                  </a:cubicBezTo>
                  <a:cubicBezTo>
                    <a:pt x="1793086" y="60209"/>
                    <a:pt x="1792618" y="68642"/>
                    <a:pt x="1801676" y="64426"/>
                  </a:cubicBezTo>
                  <a:cubicBezTo>
                    <a:pt x="1801675" y="64113"/>
                    <a:pt x="1801675" y="63957"/>
                    <a:pt x="1801675" y="63801"/>
                  </a:cubicBezTo>
                  <a:cubicBezTo>
                    <a:pt x="1802612" y="63957"/>
                    <a:pt x="1803549" y="64113"/>
                    <a:pt x="1804486" y="64113"/>
                  </a:cubicBezTo>
                  <a:cubicBezTo>
                    <a:pt x="1806360" y="77699"/>
                    <a:pt x="1806204" y="91441"/>
                    <a:pt x="1806204" y="105026"/>
                  </a:cubicBezTo>
                  <a:cubicBezTo>
                    <a:pt x="1806203" y="108306"/>
                    <a:pt x="1806829" y="111741"/>
                    <a:pt x="1804642" y="114708"/>
                  </a:cubicBezTo>
                  <a:cubicBezTo>
                    <a:pt x="1804173" y="115489"/>
                    <a:pt x="1803706" y="116426"/>
                    <a:pt x="1803237" y="117207"/>
                  </a:cubicBezTo>
                  <a:cubicBezTo>
                    <a:pt x="1802924" y="116738"/>
                    <a:pt x="1802456" y="116426"/>
                    <a:pt x="1801988" y="116113"/>
                  </a:cubicBezTo>
                  <a:cubicBezTo>
                    <a:pt x="1799801" y="117831"/>
                    <a:pt x="1800270" y="125951"/>
                    <a:pt x="1794648" y="118768"/>
                  </a:cubicBezTo>
                  <a:cubicBezTo>
                    <a:pt x="1793399" y="117207"/>
                    <a:pt x="1790900" y="118456"/>
                    <a:pt x="1789495" y="119549"/>
                  </a:cubicBezTo>
                  <a:cubicBezTo>
                    <a:pt x="1788089" y="120642"/>
                    <a:pt x="1787934" y="122516"/>
                    <a:pt x="1788870" y="124078"/>
                  </a:cubicBezTo>
                  <a:cubicBezTo>
                    <a:pt x="1789807" y="125639"/>
                    <a:pt x="1790901" y="127045"/>
                    <a:pt x="1791994" y="128606"/>
                  </a:cubicBezTo>
                  <a:cubicBezTo>
                    <a:pt x="1792931" y="128450"/>
                    <a:pt x="1794024" y="128294"/>
                    <a:pt x="1794961" y="127981"/>
                  </a:cubicBezTo>
                  <a:cubicBezTo>
                    <a:pt x="1795273" y="128138"/>
                    <a:pt x="1795429" y="128294"/>
                    <a:pt x="1795586" y="128294"/>
                  </a:cubicBezTo>
                  <a:cubicBezTo>
                    <a:pt x="1806048" y="129231"/>
                    <a:pt x="1805891" y="129231"/>
                    <a:pt x="1806672" y="139849"/>
                  </a:cubicBezTo>
                  <a:cubicBezTo>
                    <a:pt x="1806828" y="159213"/>
                    <a:pt x="1806204" y="178576"/>
                    <a:pt x="1805423" y="197940"/>
                  </a:cubicBezTo>
                  <a:cubicBezTo>
                    <a:pt x="1805267" y="212462"/>
                    <a:pt x="1796835" y="222144"/>
                    <a:pt x="1786372" y="230576"/>
                  </a:cubicBezTo>
                  <a:cubicBezTo>
                    <a:pt x="1769820" y="243850"/>
                    <a:pt x="1750144" y="248847"/>
                    <a:pt x="1729688" y="251814"/>
                  </a:cubicBezTo>
                  <a:cubicBezTo>
                    <a:pt x="1700642" y="256030"/>
                    <a:pt x="1671441" y="254624"/>
                    <a:pt x="1642396" y="250565"/>
                  </a:cubicBezTo>
                  <a:cubicBezTo>
                    <a:pt x="1633339" y="247910"/>
                    <a:pt x="1624125" y="245880"/>
                    <a:pt x="1615538" y="242132"/>
                  </a:cubicBezTo>
                  <a:cubicBezTo>
                    <a:pt x="1605231" y="237603"/>
                    <a:pt x="1596174" y="231513"/>
                    <a:pt x="1588991" y="222768"/>
                  </a:cubicBezTo>
                  <a:cubicBezTo>
                    <a:pt x="1587585" y="221988"/>
                    <a:pt x="1586960" y="220895"/>
                    <a:pt x="1586805" y="219333"/>
                  </a:cubicBezTo>
                  <a:cubicBezTo>
                    <a:pt x="1586805" y="219333"/>
                    <a:pt x="1586805" y="219177"/>
                    <a:pt x="1586805" y="219021"/>
                  </a:cubicBezTo>
                  <a:cubicBezTo>
                    <a:pt x="1580559" y="210120"/>
                    <a:pt x="1578684" y="199970"/>
                    <a:pt x="1577904" y="189351"/>
                  </a:cubicBezTo>
                  <a:cubicBezTo>
                    <a:pt x="1577591" y="185916"/>
                    <a:pt x="1578841" y="184666"/>
                    <a:pt x="1582276" y="184667"/>
                  </a:cubicBezTo>
                  <a:cubicBezTo>
                    <a:pt x="1584775" y="184666"/>
                    <a:pt x="1587116" y="184666"/>
                    <a:pt x="1589616" y="184666"/>
                  </a:cubicBezTo>
                  <a:cubicBezTo>
                    <a:pt x="1589772" y="184510"/>
                    <a:pt x="1589927" y="184510"/>
                    <a:pt x="1590084" y="184510"/>
                  </a:cubicBezTo>
                  <a:cubicBezTo>
                    <a:pt x="1592426" y="183886"/>
                    <a:pt x="1594769" y="184042"/>
                    <a:pt x="1597111" y="184042"/>
                  </a:cubicBezTo>
                  <a:cubicBezTo>
                    <a:pt x="1618348" y="184042"/>
                    <a:pt x="1639741" y="184198"/>
                    <a:pt x="1660978" y="183886"/>
                  </a:cubicBezTo>
                  <a:cubicBezTo>
                    <a:pt x="1663321" y="183886"/>
                    <a:pt x="1665351" y="184042"/>
                    <a:pt x="1667225" y="184510"/>
                  </a:cubicBezTo>
                  <a:cubicBezTo>
                    <a:pt x="1667849" y="184510"/>
                    <a:pt x="1668630" y="184510"/>
                    <a:pt x="1669254" y="184510"/>
                  </a:cubicBezTo>
                  <a:cubicBezTo>
                    <a:pt x="1674876" y="184510"/>
                    <a:pt x="1674096" y="187477"/>
                    <a:pt x="1673627" y="190444"/>
                  </a:cubicBezTo>
                  <a:cubicBezTo>
                    <a:pt x="1673784" y="191069"/>
                    <a:pt x="1674096" y="191693"/>
                    <a:pt x="1674252" y="192318"/>
                  </a:cubicBezTo>
                  <a:cubicBezTo>
                    <a:pt x="1675501" y="194816"/>
                    <a:pt x="1675501" y="197627"/>
                    <a:pt x="1675501" y="200438"/>
                  </a:cubicBezTo>
                  <a:cubicBezTo>
                    <a:pt x="1675969" y="209808"/>
                    <a:pt x="1678624" y="212618"/>
                    <a:pt x="1688774" y="214024"/>
                  </a:cubicBezTo>
                  <a:cubicBezTo>
                    <a:pt x="1707357" y="213868"/>
                    <a:pt x="1710324" y="210432"/>
                    <a:pt x="1708919" y="191381"/>
                  </a:cubicBezTo>
                  <a:cubicBezTo>
                    <a:pt x="1708138" y="180138"/>
                    <a:pt x="1708606" y="168738"/>
                    <a:pt x="1708919" y="157964"/>
                  </a:cubicBezTo>
                  <a:cubicBezTo>
                    <a:pt x="1673159" y="177015"/>
                    <a:pt x="1637243" y="175453"/>
                    <a:pt x="1601015" y="159057"/>
                  </a:cubicBezTo>
                  <a:cubicBezTo>
                    <a:pt x="1592114" y="153435"/>
                    <a:pt x="1583681" y="147345"/>
                    <a:pt x="1580089" y="136570"/>
                  </a:cubicBezTo>
                  <a:cubicBezTo>
                    <a:pt x="1576342" y="124077"/>
                    <a:pt x="1575249" y="111429"/>
                    <a:pt x="1575873" y="98468"/>
                  </a:cubicBezTo>
                  <a:cubicBezTo>
                    <a:pt x="1575718" y="88161"/>
                    <a:pt x="1575405" y="77855"/>
                    <a:pt x="1576030" y="67549"/>
                  </a:cubicBezTo>
                  <a:cubicBezTo>
                    <a:pt x="1578060" y="58023"/>
                    <a:pt x="1577279" y="47873"/>
                    <a:pt x="1582901" y="39284"/>
                  </a:cubicBezTo>
                  <a:cubicBezTo>
                    <a:pt x="1585711" y="34756"/>
                    <a:pt x="1588366" y="29915"/>
                    <a:pt x="1593675" y="27729"/>
                  </a:cubicBezTo>
                  <a:cubicBezTo>
                    <a:pt x="1617568" y="9146"/>
                    <a:pt x="1645676" y="4618"/>
                    <a:pt x="1674721" y="3368"/>
                  </a:cubicBezTo>
                  <a:cubicBezTo>
                    <a:pt x="1688072" y="2822"/>
                    <a:pt x="1701384" y="2705"/>
                    <a:pt x="1714598" y="3661"/>
                  </a:cubicBezTo>
                  <a:close/>
                </a:path>
              </a:pathLst>
            </a:custGeom>
            <a:solidFill>
              <a:schemeClr val="accent1"/>
            </a:solidFill>
            <a:ln w="31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72A070-39C7-4DD4-AE63-EFD74F6FACA8}"/>
                </a:ext>
              </a:extLst>
            </p:cNvPr>
            <p:cNvGrpSpPr/>
            <p:nvPr/>
          </p:nvGrpSpPr>
          <p:grpSpPr>
            <a:xfrm>
              <a:off x="2594237" y="1896386"/>
              <a:ext cx="5025399" cy="984360"/>
              <a:chOff x="2594237" y="1896386"/>
              <a:chExt cx="5025399" cy="984360"/>
            </a:xfrm>
            <a:solidFill>
              <a:schemeClr val="accent3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33EAFAD-363A-4B93-884F-1EF967D516D2}"/>
                  </a:ext>
                </a:extLst>
              </p:cNvPr>
              <p:cNvSpPr/>
              <p:nvPr/>
            </p:nvSpPr>
            <p:spPr>
              <a:xfrm>
                <a:off x="2669302" y="1953352"/>
                <a:ext cx="1488049" cy="869775"/>
              </a:xfrm>
              <a:custGeom>
                <a:avLst/>
                <a:gdLst>
                  <a:gd name="connsiteX0" fmla="*/ 927808 w 1207061"/>
                  <a:gd name="connsiteY0" fmla="*/ 678633 h 705535"/>
                  <a:gd name="connsiteX1" fmla="*/ 922200 w 1207061"/>
                  <a:gd name="connsiteY1" fmla="*/ 680697 h 705535"/>
                  <a:gd name="connsiteX2" fmla="*/ 934035 w 1207061"/>
                  <a:gd name="connsiteY2" fmla="*/ 679871 h 705535"/>
                  <a:gd name="connsiteX3" fmla="*/ 927808 w 1207061"/>
                  <a:gd name="connsiteY3" fmla="*/ 678633 h 705535"/>
                  <a:gd name="connsiteX4" fmla="*/ 1085686 w 1207061"/>
                  <a:gd name="connsiteY4" fmla="*/ 668311 h 705535"/>
                  <a:gd name="connsiteX5" fmla="*/ 1084859 w 1207061"/>
                  <a:gd name="connsiteY5" fmla="*/ 679871 h 705535"/>
                  <a:gd name="connsiteX6" fmla="*/ 1086236 w 1207061"/>
                  <a:gd name="connsiteY6" fmla="*/ 691431 h 705535"/>
                  <a:gd name="connsiteX7" fmla="*/ 1093667 w 1207061"/>
                  <a:gd name="connsiteY7" fmla="*/ 689504 h 705535"/>
                  <a:gd name="connsiteX8" fmla="*/ 1099447 w 1207061"/>
                  <a:gd name="connsiteY8" fmla="*/ 674642 h 705535"/>
                  <a:gd name="connsiteX9" fmla="*/ 1085686 w 1207061"/>
                  <a:gd name="connsiteY9" fmla="*/ 668311 h 705535"/>
                  <a:gd name="connsiteX10" fmla="*/ 10096 w 1207061"/>
                  <a:gd name="connsiteY10" fmla="*/ 574184 h 705535"/>
                  <a:gd name="connsiteX11" fmla="*/ 8720 w 1207061"/>
                  <a:gd name="connsiteY11" fmla="*/ 593725 h 705535"/>
                  <a:gd name="connsiteX12" fmla="*/ 17802 w 1207061"/>
                  <a:gd name="connsiteY12" fmla="*/ 582991 h 705535"/>
                  <a:gd name="connsiteX13" fmla="*/ 10096 w 1207061"/>
                  <a:gd name="connsiteY13" fmla="*/ 574184 h 705535"/>
                  <a:gd name="connsiteX14" fmla="*/ 85783 w 1207061"/>
                  <a:gd name="connsiteY14" fmla="*/ 13546 h 705535"/>
                  <a:gd name="connsiteX15" fmla="*/ 79178 w 1207061"/>
                  <a:gd name="connsiteY15" fmla="*/ 28408 h 705535"/>
                  <a:gd name="connsiteX16" fmla="*/ 86334 w 1207061"/>
                  <a:gd name="connsiteY16" fmla="*/ 34739 h 705535"/>
                  <a:gd name="connsiteX17" fmla="*/ 95417 w 1207061"/>
                  <a:gd name="connsiteY17" fmla="*/ 23454 h 705535"/>
                  <a:gd name="connsiteX18" fmla="*/ 85783 w 1207061"/>
                  <a:gd name="connsiteY18" fmla="*/ 13546 h 705535"/>
                  <a:gd name="connsiteX19" fmla="*/ 449910 w 1207061"/>
                  <a:gd name="connsiteY19" fmla="*/ 5289 h 705535"/>
                  <a:gd name="connsiteX20" fmla="*/ 441378 w 1207061"/>
                  <a:gd name="connsiteY20" fmla="*/ 7491 h 705535"/>
                  <a:gd name="connsiteX21" fmla="*/ 436423 w 1207061"/>
                  <a:gd name="connsiteY21" fmla="*/ 12170 h 705535"/>
                  <a:gd name="connsiteX22" fmla="*/ 446607 w 1207061"/>
                  <a:gd name="connsiteY22" fmla="*/ 24280 h 705535"/>
                  <a:gd name="connsiteX23" fmla="*/ 464221 w 1207061"/>
                  <a:gd name="connsiteY23" fmla="*/ 17674 h 705535"/>
                  <a:gd name="connsiteX24" fmla="*/ 449910 w 1207061"/>
                  <a:gd name="connsiteY24" fmla="*/ 5289 h 705535"/>
                  <a:gd name="connsiteX25" fmla="*/ 257250 w 1207061"/>
                  <a:gd name="connsiteY25" fmla="*/ 1436 h 705535"/>
                  <a:gd name="connsiteX26" fmla="*/ 460368 w 1207061"/>
                  <a:gd name="connsiteY26" fmla="*/ 1436 h 705535"/>
                  <a:gd name="connsiteX27" fmla="*/ 474955 w 1207061"/>
                  <a:gd name="connsiteY27" fmla="*/ 3913 h 705535"/>
                  <a:gd name="connsiteX28" fmla="*/ 466973 w 1207061"/>
                  <a:gd name="connsiteY28" fmla="*/ 5014 h 705535"/>
                  <a:gd name="connsiteX29" fmla="*/ 477708 w 1207061"/>
                  <a:gd name="connsiteY29" fmla="*/ 18500 h 705535"/>
                  <a:gd name="connsiteX30" fmla="*/ 487065 w 1207061"/>
                  <a:gd name="connsiteY30" fmla="*/ 43821 h 705535"/>
                  <a:gd name="connsiteX31" fmla="*/ 408901 w 1207061"/>
                  <a:gd name="connsiteY31" fmla="*/ 44372 h 705535"/>
                  <a:gd name="connsiteX32" fmla="*/ 397066 w 1207061"/>
                  <a:gd name="connsiteY32" fmla="*/ 39968 h 705535"/>
                  <a:gd name="connsiteX33" fmla="*/ 392937 w 1207061"/>
                  <a:gd name="connsiteY33" fmla="*/ 43546 h 705535"/>
                  <a:gd name="connsiteX34" fmla="*/ 110003 w 1207061"/>
                  <a:gd name="connsiteY34" fmla="*/ 43821 h 705535"/>
                  <a:gd name="connsiteX35" fmla="*/ 101747 w 1207061"/>
                  <a:gd name="connsiteY35" fmla="*/ 39968 h 705535"/>
                  <a:gd name="connsiteX36" fmla="*/ 43123 w 1207061"/>
                  <a:gd name="connsiteY36" fmla="*/ 96114 h 705535"/>
                  <a:gd name="connsiteX37" fmla="*/ 43674 w 1207061"/>
                  <a:gd name="connsiteY37" fmla="*/ 335011 h 705535"/>
                  <a:gd name="connsiteX38" fmla="*/ 43674 w 1207061"/>
                  <a:gd name="connsiteY38" fmla="*/ 605009 h 705535"/>
                  <a:gd name="connsiteX39" fmla="*/ 101747 w 1207061"/>
                  <a:gd name="connsiteY39" fmla="*/ 662256 h 705535"/>
                  <a:gd name="connsiteX40" fmla="*/ 260553 w 1207061"/>
                  <a:gd name="connsiteY40" fmla="*/ 661431 h 705535"/>
                  <a:gd name="connsiteX41" fmla="*/ 291654 w 1207061"/>
                  <a:gd name="connsiteY41" fmla="*/ 673265 h 705535"/>
                  <a:gd name="connsiteX42" fmla="*/ 293856 w 1207061"/>
                  <a:gd name="connsiteY42" fmla="*/ 662807 h 705535"/>
                  <a:gd name="connsiteX43" fmla="*/ 315874 w 1207061"/>
                  <a:gd name="connsiteY43" fmla="*/ 662532 h 705535"/>
                  <a:gd name="connsiteX44" fmla="*/ 327433 w 1207061"/>
                  <a:gd name="connsiteY44" fmla="*/ 668862 h 705535"/>
                  <a:gd name="connsiteX45" fmla="*/ 337066 w 1207061"/>
                  <a:gd name="connsiteY45" fmla="*/ 690054 h 705535"/>
                  <a:gd name="connsiteX46" fmla="*/ 344222 w 1207061"/>
                  <a:gd name="connsiteY46" fmla="*/ 694183 h 705535"/>
                  <a:gd name="connsiteX47" fmla="*/ 346424 w 1207061"/>
                  <a:gd name="connsiteY47" fmla="*/ 687577 h 705535"/>
                  <a:gd name="connsiteX48" fmla="*/ 351653 w 1207061"/>
                  <a:gd name="connsiteY48" fmla="*/ 681247 h 705535"/>
                  <a:gd name="connsiteX49" fmla="*/ 370919 w 1207061"/>
                  <a:gd name="connsiteY49" fmla="*/ 668036 h 705535"/>
                  <a:gd name="connsiteX50" fmla="*/ 384956 w 1207061"/>
                  <a:gd name="connsiteY50" fmla="*/ 661706 h 705535"/>
                  <a:gd name="connsiteX51" fmla="*/ 671743 w 1207061"/>
                  <a:gd name="connsiteY51" fmla="*/ 661981 h 705535"/>
                  <a:gd name="connsiteX52" fmla="*/ 683853 w 1207061"/>
                  <a:gd name="connsiteY52" fmla="*/ 669963 h 705535"/>
                  <a:gd name="connsiteX53" fmla="*/ 693211 w 1207061"/>
                  <a:gd name="connsiteY53" fmla="*/ 668311 h 705535"/>
                  <a:gd name="connsiteX54" fmla="*/ 705321 w 1207061"/>
                  <a:gd name="connsiteY54" fmla="*/ 661981 h 705535"/>
                  <a:gd name="connsiteX55" fmla="*/ 811559 w 1207061"/>
                  <a:gd name="connsiteY55" fmla="*/ 662256 h 705535"/>
                  <a:gd name="connsiteX56" fmla="*/ 815962 w 1207061"/>
                  <a:gd name="connsiteY56" fmla="*/ 670788 h 705535"/>
                  <a:gd name="connsiteX57" fmla="*/ 824494 w 1207061"/>
                  <a:gd name="connsiteY57" fmla="*/ 663357 h 705535"/>
                  <a:gd name="connsiteX58" fmla="*/ 833301 w 1207061"/>
                  <a:gd name="connsiteY58" fmla="*/ 673541 h 705535"/>
                  <a:gd name="connsiteX59" fmla="*/ 847613 w 1207061"/>
                  <a:gd name="connsiteY59" fmla="*/ 661981 h 705535"/>
                  <a:gd name="connsiteX60" fmla="*/ 901834 w 1207061"/>
                  <a:gd name="connsiteY60" fmla="*/ 662256 h 705535"/>
                  <a:gd name="connsiteX61" fmla="*/ 910916 w 1207061"/>
                  <a:gd name="connsiteY61" fmla="*/ 669412 h 705535"/>
                  <a:gd name="connsiteX62" fmla="*/ 919448 w 1207061"/>
                  <a:gd name="connsiteY62" fmla="*/ 679596 h 705535"/>
                  <a:gd name="connsiteX63" fmla="*/ 918622 w 1207061"/>
                  <a:gd name="connsiteY63" fmla="*/ 662256 h 705535"/>
                  <a:gd name="connsiteX64" fmla="*/ 962934 w 1207061"/>
                  <a:gd name="connsiteY64" fmla="*/ 666385 h 705535"/>
                  <a:gd name="connsiteX65" fmla="*/ 975870 w 1207061"/>
                  <a:gd name="connsiteY65" fmla="*/ 665284 h 705535"/>
                  <a:gd name="connsiteX66" fmla="*/ 987154 w 1207061"/>
                  <a:gd name="connsiteY66" fmla="*/ 661981 h 705535"/>
                  <a:gd name="connsiteX67" fmla="*/ 1196602 w 1207061"/>
                  <a:gd name="connsiteY67" fmla="*/ 661706 h 705535"/>
                  <a:gd name="connsiteX68" fmla="*/ 1205685 w 1207061"/>
                  <a:gd name="connsiteY68" fmla="*/ 671339 h 705535"/>
                  <a:gd name="connsiteX69" fmla="*/ 1172932 w 1207061"/>
                  <a:gd name="connsiteY69" fmla="*/ 704366 h 705535"/>
                  <a:gd name="connsiteX70" fmla="*/ 1022108 w 1207061"/>
                  <a:gd name="connsiteY70" fmla="*/ 704366 h 705535"/>
                  <a:gd name="connsiteX71" fmla="*/ 1001466 w 1207061"/>
                  <a:gd name="connsiteY71" fmla="*/ 682073 h 705535"/>
                  <a:gd name="connsiteX72" fmla="*/ 1000089 w 1207061"/>
                  <a:gd name="connsiteY72" fmla="*/ 676843 h 705535"/>
                  <a:gd name="connsiteX73" fmla="*/ 998163 w 1207061"/>
                  <a:gd name="connsiteY73" fmla="*/ 681247 h 705535"/>
                  <a:gd name="connsiteX74" fmla="*/ 996512 w 1207061"/>
                  <a:gd name="connsiteY74" fmla="*/ 688678 h 705535"/>
                  <a:gd name="connsiteX75" fmla="*/ 991833 w 1207061"/>
                  <a:gd name="connsiteY75" fmla="*/ 684550 h 705535"/>
                  <a:gd name="connsiteX76" fmla="*/ 983026 w 1207061"/>
                  <a:gd name="connsiteY76" fmla="*/ 689779 h 705535"/>
                  <a:gd name="connsiteX77" fmla="*/ 980824 w 1207061"/>
                  <a:gd name="connsiteY77" fmla="*/ 698586 h 705535"/>
                  <a:gd name="connsiteX78" fmla="*/ 978071 w 1207061"/>
                  <a:gd name="connsiteY78" fmla="*/ 701889 h 705535"/>
                  <a:gd name="connsiteX79" fmla="*/ 975044 w 1207061"/>
                  <a:gd name="connsiteY79" fmla="*/ 699963 h 705535"/>
                  <a:gd name="connsiteX80" fmla="*/ 961283 w 1207061"/>
                  <a:gd name="connsiteY80" fmla="*/ 697210 h 705535"/>
                  <a:gd name="connsiteX81" fmla="*/ 926604 w 1207061"/>
                  <a:gd name="connsiteY81" fmla="*/ 704366 h 705535"/>
                  <a:gd name="connsiteX82" fmla="*/ 851191 w 1207061"/>
                  <a:gd name="connsiteY82" fmla="*/ 704091 h 705535"/>
                  <a:gd name="connsiteX83" fmla="*/ 842934 w 1207061"/>
                  <a:gd name="connsiteY83" fmla="*/ 697485 h 705535"/>
                  <a:gd name="connsiteX84" fmla="*/ 838806 w 1207061"/>
                  <a:gd name="connsiteY84" fmla="*/ 694733 h 705535"/>
                  <a:gd name="connsiteX85" fmla="*/ 807155 w 1207061"/>
                  <a:gd name="connsiteY85" fmla="*/ 699137 h 705535"/>
                  <a:gd name="connsiteX86" fmla="*/ 664037 w 1207061"/>
                  <a:gd name="connsiteY86" fmla="*/ 704091 h 705535"/>
                  <a:gd name="connsiteX87" fmla="*/ 519542 w 1207061"/>
                  <a:gd name="connsiteY87" fmla="*/ 704366 h 705535"/>
                  <a:gd name="connsiteX88" fmla="*/ 500001 w 1207061"/>
                  <a:gd name="connsiteY88" fmla="*/ 701614 h 705535"/>
                  <a:gd name="connsiteX89" fmla="*/ 482662 w 1207061"/>
                  <a:gd name="connsiteY89" fmla="*/ 704642 h 705535"/>
                  <a:gd name="connsiteX90" fmla="*/ 395965 w 1207061"/>
                  <a:gd name="connsiteY90" fmla="*/ 704366 h 705535"/>
                  <a:gd name="connsiteX91" fmla="*/ 375873 w 1207061"/>
                  <a:gd name="connsiteY91" fmla="*/ 697210 h 705535"/>
                  <a:gd name="connsiteX92" fmla="*/ 368442 w 1207061"/>
                  <a:gd name="connsiteY92" fmla="*/ 696660 h 705535"/>
                  <a:gd name="connsiteX93" fmla="*/ 351653 w 1207061"/>
                  <a:gd name="connsiteY93" fmla="*/ 704091 h 705535"/>
                  <a:gd name="connsiteX94" fmla="*/ 96518 w 1207061"/>
                  <a:gd name="connsiteY94" fmla="*/ 704366 h 705535"/>
                  <a:gd name="connsiteX95" fmla="*/ 2114 w 1207061"/>
                  <a:gd name="connsiteY95" fmla="*/ 632257 h 705535"/>
                  <a:gd name="connsiteX96" fmla="*/ 1564 w 1207061"/>
                  <a:gd name="connsiteY96" fmla="*/ 620972 h 705535"/>
                  <a:gd name="connsiteX97" fmla="*/ 1564 w 1207061"/>
                  <a:gd name="connsiteY97" fmla="*/ 158316 h 705535"/>
                  <a:gd name="connsiteX98" fmla="*/ 2665 w 1207061"/>
                  <a:gd name="connsiteY98" fmla="*/ 145930 h 705535"/>
                  <a:gd name="connsiteX99" fmla="*/ 738 w 1207061"/>
                  <a:gd name="connsiteY99" fmla="*/ 88408 h 705535"/>
                  <a:gd name="connsiteX100" fmla="*/ 15601 w 1207061"/>
                  <a:gd name="connsiteY100" fmla="*/ 81252 h 705535"/>
                  <a:gd name="connsiteX101" fmla="*/ 9546 w 1207061"/>
                  <a:gd name="connsiteY101" fmla="*/ 70793 h 705535"/>
                  <a:gd name="connsiteX102" fmla="*/ 5417 w 1207061"/>
                  <a:gd name="connsiteY102" fmla="*/ 68041 h 705535"/>
                  <a:gd name="connsiteX103" fmla="*/ 27986 w 1207061"/>
                  <a:gd name="connsiteY103" fmla="*/ 30060 h 705535"/>
                  <a:gd name="connsiteX104" fmla="*/ 26610 w 1207061"/>
                  <a:gd name="connsiteY104" fmla="*/ 41619 h 705535"/>
                  <a:gd name="connsiteX105" fmla="*/ 31289 w 1207061"/>
                  <a:gd name="connsiteY105" fmla="*/ 25381 h 705535"/>
                  <a:gd name="connsiteX106" fmla="*/ 77251 w 1207061"/>
                  <a:gd name="connsiteY106" fmla="*/ 4464 h 705535"/>
                  <a:gd name="connsiteX107" fmla="*/ 157618 w 1207061"/>
                  <a:gd name="connsiteY107" fmla="*/ 3363 h 705535"/>
                  <a:gd name="connsiteX108" fmla="*/ 191471 w 1207061"/>
                  <a:gd name="connsiteY108" fmla="*/ 3363 h 705535"/>
                  <a:gd name="connsiteX109" fmla="*/ 194499 w 1207061"/>
                  <a:gd name="connsiteY109" fmla="*/ 10794 h 705535"/>
                  <a:gd name="connsiteX110" fmla="*/ 182939 w 1207061"/>
                  <a:gd name="connsiteY110" fmla="*/ 16298 h 705535"/>
                  <a:gd name="connsiteX111" fmla="*/ 170829 w 1207061"/>
                  <a:gd name="connsiteY111" fmla="*/ 14096 h 705535"/>
                  <a:gd name="connsiteX112" fmla="*/ 166700 w 1207061"/>
                  <a:gd name="connsiteY112" fmla="*/ 17950 h 705535"/>
                  <a:gd name="connsiteX113" fmla="*/ 171104 w 1207061"/>
                  <a:gd name="connsiteY113" fmla="*/ 21528 h 705535"/>
                  <a:gd name="connsiteX114" fmla="*/ 187893 w 1207061"/>
                  <a:gd name="connsiteY114" fmla="*/ 17399 h 705535"/>
                  <a:gd name="connsiteX115" fmla="*/ 207434 w 1207061"/>
                  <a:gd name="connsiteY115" fmla="*/ 9693 h 705535"/>
                  <a:gd name="connsiteX116" fmla="*/ 214865 w 1207061"/>
                  <a:gd name="connsiteY116" fmla="*/ 14922 h 705535"/>
                  <a:gd name="connsiteX117" fmla="*/ 222847 w 1207061"/>
                  <a:gd name="connsiteY117" fmla="*/ 13822 h 705535"/>
                  <a:gd name="connsiteX118" fmla="*/ 224498 w 1207061"/>
                  <a:gd name="connsiteY118" fmla="*/ 12721 h 705535"/>
                  <a:gd name="connsiteX119" fmla="*/ 245140 w 1207061"/>
                  <a:gd name="connsiteY119" fmla="*/ 3087 h 705535"/>
                  <a:gd name="connsiteX120" fmla="*/ 257250 w 1207061"/>
                  <a:gd name="connsiteY120" fmla="*/ 1436 h 705535"/>
                  <a:gd name="connsiteX121" fmla="*/ 863439 w 1207061"/>
                  <a:gd name="connsiteY121" fmla="*/ 954 h 705535"/>
                  <a:gd name="connsiteX122" fmla="*/ 875411 w 1207061"/>
                  <a:gd name="connsiteY122" fmla="*/ 1436 h 705535"/>
                  <a:gd name="connsiteX123" fmla="*/ 1072199 w 1207061"/>
                  <a:gd name="connsiteY123" fmla="*/ 1161 h 705535"/>
                  <a:gd name="connsiteX124" fmla="*/ 1080731 w 1207061"/>
                  <a:gd name="connsiteY124" fmla="*/ 2536 h 705535"/>
                  <a:gd name="connsiteX125" fmla="*/ 1166877 w 1207061"/>
                  <a:gd name="connsiteY125" fmla="*/ 1436 h 705535"/>
                  <a:gd name="connsiteX126" fmla="*/ 1172657 w 1207061"/>
                  <a:gd name="connsiteY126" fmla="*/ 3087 h 705535"/>
                  <a:gd name="connsiteX127" fmla="*/ 1183391 w 1207061"/>
                  <a:gd name="connsiteY127" fmla="*/ 2812 h 705535"/>
                  <a:gd name="connsiteX128" fmla="*/ 1195501 w 1207061"/>
                  <a:gd name="connsiteY128" fmla="*/ 8316 h 705535"/>
                  <a:gd name="connsiteX129" fmla="*/ 1204583 w 1207061"/>
                  <a:gd name="connsiteY129" fmla="*/ 5014 h 705535"/>
                  <a:gd name="connsiteX130" fmla="*/ 1206510 w 1207061"/>
                  <a:gd name="connsiteY130" fmla="*/ 12995 h 705535"/>
                  <a:gd name="connsiteX131" fmla="*/ 1207061 w 1207061"/>
                  <a:gd name="connsiteY131" fmla="*/ 40518 h 705535"/>
                  <a:gd name="connsiteX132" fmla="*/ 1196051 w 1207061"/>
                  <a:gd name="connsiteY132" fmla="*/ 43820 h 705535"/>
                  <a:gd name="connsiteX133" fmla="*/ 1124492 w 1207061"/>
                  <a:gd name="connsiteY133" fmla="*/ 44371 h 705535"/>
                  <a:gd name="connsiteX134" fmla="*/ 1108529 w 1207061"/>
                  <a:gd name="connsiteY134" fmla="*/ 39967 h 705535"/>
                  <a:gd name="connsiteX135" fmla="*/ 1084584 w 1207061"/>
                  <a:gd name="connsiteY135" fmla="*/ 44371 h 705535"/>
                  <a:gd name="connsiteX136" fmla="*/ 1020731 w 1207061"/>
                  <a:gd name="connsiteY136" fmla="*/ 44646 h 705535"/>
                  <a:gd name="connsiteX137" fmla="*/ 910365 w 1207061"/>
                  <a:gd name="connsiteY137" fmla="*/ 43545 h 705535"/>
                  <a:gd name="connsiteX138" fmla="*/ 885319 w 1207061"/>
                  <a:gd name="connsiteY138" fmla="*/ 42719 h 705535"/>
                  <a:gd name="connsiteX139" fmla="*/ 883117 w 1207061"/>
                  <a:gd name="connsiteY139" fmla="*/ 43270 h 705535"/>
                  <a:gd name="connsiteX140" fmla="*/ 883943 w 1207061"/>
                  <a:gd name="connsiteY140" fmla="*/ 39417 h 705535"/>
                  <a:gd name="connsiteX141" fmla="*/ 899356 w 1207061"/>
                  <a:gd name="connsiteY141" fmla="*/ 24555 h 705535"/>
                  <a:gd name="connsiteX142" fmla="*/ 879264 w 1207061"/>
                  <a:gd name="connsiteY142" fmla="*/ 9968 h 705535"/>
                  <a:gd name="connsiteX143" fmla="*/ 851466 w 1207061"/>
                  <a:gd name="connsiteY143" fmla="*/ 3362 h 705535"/>
                  <a:gd name="connsiteX144" fmla="*/ 863439 w 1207061"/>
                  <a:gd name="connsiteY144" fmla="*/ 954 h 705535"/>
                  <a:gd name="connsiteX145" fmla="*/ 489232 w 1207061"/>
                  <a:gd name="connsiteY145" fmla="*/ 25 h 705535"/>
                  <a:gd name="connsiteX146" fmla="*/ 494351 w 1207061"/>
                  <a:gd name="connsiteY146" fmla="*/ 4608 h 705535"/>
                  <a:gd name="connsiteX147" fmla="*/ 494496 w 1207061"/>
                  <a:gd name="connsiteY147" fmla="*/ 4463 h 705535"/>
                  <a:gd name="connsiteX148" fmla="*/ 507432 w 1207061"/>
                  <a:gd name="connsiteY148" fmla="*/ 1436 h 705535"/>
                  <a:gd name="connsiteX149" fmla="*/ 503854 w 1207061"/>
                  <a:gd name="connsiteY149" fmla="*/ 11894 h 705535"/>
                  <a:gd name="connsiteX150" fmla="*/ 514037 w 1207061"/>
                  <a:gd name="connsiteY150" fmla="*/ 14371 h 705535"/>
                  <a:gd name="connsiteX151" fmla="*/ 520918 w 1207061"/>
                  <a:gd name="connsiteY151" fmla="*/ 20151 h 705535"/>
                  <a:gd name="connsiteX152" fmla="*/ 530551 w 1207061"/>
                  <a:gd name="connsiteY152" fmla="*/ 2536 h 705535"/>
                  <a:gd name="connsiteX153" fmla="*/ 556698 w 1207061"/>
                  <a:gd name="connsiteY153" fmla="*/ 4188 h 705535"/>
                  <a:gd name="connsiteX154" fmla="*/ 561686 w 1207061"/>
                  <a:gd name="connsiteY154" fmla="*/ 954 h 705535"/>
                  <a:gd name="connsiteX155" fmla="*/ 567707 w 1207061"/>
                  <a:gd name="connsiteY155" fmla="*/ 1436 h 705535"/>
                  <a:gd name="connsiteX156" fmla="*/ 805779 w 1207061"/>
                  <a:gd name="connsiteY156" fmla="*/ 1436 h 705535"/>
                  <a:gd name="connsiteX157" fmla="*/ 836879 w 1207061"/>
                  <a:gd name="connsiteY157" fmla="*/ 1711 h 705535"/>
                  <a:gd name="connsiteX158" fmla="*/ 837705 w 1207061"/>
                  <a:gd name="connsiteY158" fmla="*/ 2261 h 705535"/>
                  <a:gd name="connsiteX159" fmla="*/ 836053 w 1207061"/>
                  <a:gd name="connsiteY159" fmla="*/ 5014 h 705535"/>
                  <a:gd name="connsiteX160" fmla="*/ 856696 w 1207061"/>
                  <a:gd name="connsiteY160" fmla="*/ 19876 h 705535"/>
                  <a:gd name="connsiteX161" fmla="*/ 865503 w 1207061"/>
                  <a:gd name="connsiteY161" fmla="*/ 23729 h 705535"/>
                  <a:gd name="connsiteX162" fmla="*/ 864677 w 1207061"/>
                  <a:gd name="connsiteY162" fmla="*/ 27857 h 705535"/>
                  <a:gd name="connsiteX163" fmla="*/ 855595 w 1207061"/>
                  <a:gd name="connsiteY163" fmla="*/ 27857 h 705535"/>
                  <a:gd name="connsiteX164" fmla="*/ 841008 w 1207061"/>
                  <a:gd name="connsiteY164" fmla="*/ 29784 h 705535"/>
                  <a:gd name="connsiteX165" fmla="*/ 850916 w 1207061"/>
                  <a:gd name="connsiteY165" fmla="*/ 34738 h 705535"/>
                  <a:gd name="connsiteX166" fmla="*/ 855595 w 1207061"/>
                  <a:gd name="connsiteY166" fmla="*/ 38591 h 705535"/>
                  <a:gd name="connsiteX167" fmla="*/ 850365 w 1207061"/>
                  <a:gd name="connsiteY167" fmla="*/ 43270 h 705535"/>
                  <a:gd name="connsiteX168" fmla="*/ 841558 w 1207061"/>
                  <a:gd name="connsiteY168" fmla="*/ 43545 h 705535"/>
                  <a:gd name="connsiteX169" fmla="*/ 507707 w 1207061"/>
                  <a:gd name="connsiteY169" fmla="*/ 43545 h 705535"/>
                  <a:gd name="connsiteX170" fmla="*/ 497799 w 1207061"/>
                  <a:gd name="connsiteY170" fmla="*/ 43270 h 705535"/>
                  <a:gd name="connsiteX171" fmla="*/ 491744 w 1207061"/>
                  <a:gd name="connsiteY171" fmla="*/ 40243 h 705535"/>
                  <a:gd name="connsiteX172" fmla="*/ 496423 w 1207061"/>
                  <a:gd name="connsiteY172" fmla="*/ 35013 h 705535"/>
                  <a:gd name="connsiteX173" fmla="*/ 494239 w 1207061"/>
                  <a:gd name="connsiteY173" fmla="*/ 4995 h 705535"/>
                  <a:gd name="connsiteX174" fmla="*/ 494221 w 1207061"/>
                  <a:gd name="connsiteY174" fmla="*/ 5014 h 705535"/>
                  <a:gd name="connsiteX175" fmla="*/ 491744 w 1207061"/>
                  <a:gd name="connsiteY175" fmla="*/ 5014 h 705535"/>
                  <a:gd name="connsiteX176" fmla="*/ 480460 w 1207061"/>
                  <a:gd name="connsiteY176" fmla="*/ 4738 h 705535"/>
                  <a:gd name="connsiteX177" fmla="*/ 482111 w 1207061"/>
                  <a:gd name="connsiteY177" fmla="*/ 885 h 705535"/>
                  <a:gd name="connsiteX178" fmla="*/ 489232 w 1207061"/>
                  <a:gd name="connsiteY178" fmla="*/ 25 h 70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207061" h="705535">
                    <a:moveTo>
                      <a:pt x="927808" y="678633"/>
                    </a:moveTo>
                    <a:cubicBezTo>
                      <a:pt x="925847" y="679321"/>
                      <a:pt x="923989" y="680559"/>
                      <a:pt x="922200" y="680697"/>
                    </a:cubicBezTo>
                    <a:cubicBezTo>
                      <a:pt x="925778" y="682073"/>
                      <a:pt x="929631" y="682073"/>
                      <a:pt x="934035" y="679871"/>
                    </a:cubicBezTo>
                    <a:cubicBezTo>
                      <a:pt x="931833" y="677807"/>
                      <a:pt x="929769" y="677944"/>
                      <a:pt x="927808" y="678633"/>
                    </a:cubicBezTo>
                    <a:close/>
                    <a:moveTo>
                      <a:pt x="1085686" y="668311"/>
                    </a:moveTo>
                    <a:cubicBezTo>
                      <a:pt x="1078805" y="670513"/>
                      <a:pt x="1084585" y="676018"/>
                      <a:pt x="1084859" y="679871"/>
                    </a:cubicBezTo>
                    <a:cubicBezTo>
                      <a:pt x="1085410" y="683724"/>
                      <a:pt x="1085686" y="687853"/>
                      <a:pt x="1086236" y="691431"/>
                    </a:cubicBezTo>
                    <a:cubicBezTo>
                      <a:pt x="1089539" y="692532"/>
                      <a:pt x="1091465" y="690054"/>
                      <a:pt x="1093667" y="689504"/>
                    </a:cubicBezTo>
                    <a:cubicBezTo>
                      <a:pt x="1104401" y="686476"/>
                      <a:pt x="1106328" y="682898"/>
                      <a:pt x="1099447" y="674642"/>
                    </a:cubicBezTo>
                    <a:cubicBezTo>
                      <a:pt x="1096144" y="670788"/>
                      <a:pt x="1090639" y="666660"/>
                      <a:pt x="1085686" y="668311"/>
                    </a:cubicBezTo>
                    <a:close/>
                    <a:moveTo>
                      <a:pt x="10096" y="574184"/>
                    </a:moveTo>
                    <a:cubicBezTo>
                      <a:pt x="4591" y="578312"/>
                      <a:pt x="8720" y="586294"/>
                      <a:pt x="8720" y="593725"/>
                    </a:cubicBezTo>
                    <a:cubicBezTo>
                      <a:pt x="13123" y="590147"/>
                      <a:pt x="21380" y="590697"/>
                      <a:pt x="17802" y="582991"/>
                    </a:cubicBezTo>
                    <a:cubicBezTo>
                      <a:pt x="16426" y="579688"/>
                      <a:pt x="13949" y="571432"/>
                      <a:pt x="10096" y="574184"/>
                    </a:cubicBezTo>
                    <a:close/>
                    <a:moveTo>
                      <a:pt x="85783" y="13546"/>
                    </a:moveTo>
                    <a:cubicBezTo>
                      <a:pt x="78077" y="14647"/>
                      <a:pt x="83031" y="23730"/>
                      <a:pt x="79178" y="28408"/>
                    </a:cubicBezTo>
                    <a:cubicBezTo>
                      <a:pt x="78077" y="29509"/>
                      <a:pt x="81105" y="34188"/>
                      <a:pt x="86334" y="34739"/>
                    </a:cubicBezTo>
                    <a:cubicBezTo>
                      <a:pt x="88261" y="30335"/>
                      <a:pt x="96518" y="30610"/>
                      <a:pt x="95417" y="23454"/>
                    </a:cubicBezTo>
                    <a:cubicBezTo>
                      <a:pt x="94591" y="18225"/>
                      <a:pt x="90738" y="12995"/>
                      <a:pt x="85783" y="13546"/>
                    </a:cubicBezTo>
                    <a:close/>
                    <a:moveTo>
                      <a:pt x="449910" y="5289"/>
                    </a:moveTo>
                    <a:cubicBezTo>
                      <a:pt x="447432" y="7491"/>
                      <a:pt x="444955" y="9968"/>
                      <a:pt x="441378" y="7491"/>
                    </a:cubicBezTo>
                    <a:cubicBezTo>
                      <a:pt x="440277" y="9968"/>
                      <a:pt x="435047" y="9968"/>
                      <a:pt x="436423" y="12170"/>
                    </a:cubicBezTo>
                    <a:cubicBezTo>
                      <a:pt x="439451" y="16574"/>
                      <a:pt x="440827" y="23454"/>
                      <a:pt x="446607" y="24280"/>
                    </a:cubicBezTo>
                    <a:cubicBezTo>
                      <a:pt x="452387" y="25105"/>
                      <a:pt x="460919" y="28959"/>
                      <a:pt x="464221" y="17674"/>
                    </a:cubicBezTo>
                    <a:cubicBezTo>
                      <a:pt x="455139" y="18500"/>
                      <a:pt x="452662" y="11620"/>
                      <a:pt x="449910" y="5289"/>
                    </a:cubicBezTo>
                    <a:close/>
                    <a:moveTo>
                      <a:pt x="257250" y="1436"/>
                    </a:moveTo>
                    <a:cubicBezTo>
                      <a:pt x="324956" y="1436"/>
                      <a:pt x="392662" y="1436"/>
                      <a:pt x="460368" y="1436"/>
                    </a:cubicBezTo>
                    <a:cubicBezTo>
                      <a:pt x="465322" y="1436"/>
                      <a:pt x="470276" y="1436"/>
                      <a:pt x="474955" y="3913"/>
                    </a:cubicBezTo>
                    <a:cubicBezTo>
                      <a:pt x="472753" y="8592"/>
                      <a:pt x="469175" y="2537"/>
                      <a:pt x="466973" y="5014"/>
                    </a:cubicBezTo>
                    <a:cubicBezTo>
                      <a:pt x="466699" y="12445"/>
                      <a:pt x="473304" y="15197"/>
                      <a:pt x="477708" y="18500"/>
                    </a:cubicBezTo>
                    <a:cubicBezTo>
                      <a:pt x="486515" y="25381"/>
                      <a:pt x="479634" y="35840"/>
                      <a:pt x="487065" y="43821"/>
                    </a:cubicBezTo>
                    <a:cubicBezTo>
                      <a:pt x="459542" y="43821"/>
                      <a:pt x="434221" y="43271"/>
                      <a:pt x="408901" y="44372"/>
                    </a:cubicBezTo>
                    <a:cubicBezTo>
                      <a:pt x="403121" y="44647"/>
                      <a:pt x="402570" y="36665"/>
                      <a:pt x="397066" y="39968"/>
                    </a:cubicBezTo>
                    <a:cubicBezTo>
                      <a:pt x="398167" y="44372"/>
                      <a:pt x="395414" y="43546"/>
                      <a:pt x="392937" y="43546"/>
                    </a:cubicBezTo>
                    <a:cubicBezTo>
                      <a:pt x="298534" y="43546"/>
                      <a:pt x="204407" y="43821"/>
                      <a:pt x="110003" y="43821"/>
                    </a:cubicBezTo>
                    <a:cubicBezTo>
                      <a:pt x="106701" y="43821"/>
                      <a:pt x="103123" y="44096"/>
                      <a:pt x="101747" y="39968"/>
                    </a:cubicBezTo>
                    <a:cubicBezTo>
                      <a:pt x="75050" y="42170"/>
                      <a:pt x="42298" y="67491"/>
                      <a:pt x="43123" y="96114"/>
                    </a:cubicBezTo>
                    <a:cubicBezTo>
                      <a:pt x="45050" y="175655"/>
                      <a:pt x="43674" y="255471"/>
                      <a:pt x="43674" y="335011"/>
                    </a:cubicBezTo>
                    <a:cubicBezTo>
                      <a:pt x="43674" y="425010"/>
                      <a:pt x="43674" y="515010"/>
                      <a:pt x="43674" y="605009"/>
                    </a:cubicBezTo>
                    <a:cubicBezTo>
                      <a:pt x="43949" y="640238"/>
                      <a:pt x="65967" y="662256"/>
                      <a:pt x="101747" y="662256"/>
                    </a:cubicBezTo>
                    <a:cubicBezTo>
                      <a:pt x="154590" y="662256"/>
                      <a:pt x="207709" y="662807"/>
                      <a:pt x="260553" y="661431"/>
                    </a:cubicBezTo>
                    <a:cubicBezTo>
                      <a:pt x="273764" y="661155"/>
                      <a:pt x="282296" y="666935"/>
                      <a:pt x="291654" y="673265"/>
                    </a:cubicBezTo>
                    <a:cubicBezTo>
                      <a:pt x="295232" y="669963"/>
                      <a:pt x="290553" y="666385"/>
                      <a:pt x="293856" y="662807"/>
                    </a:cubicBezTo>
                    <a:cubicBezTo>
                      <a:pt x="301837" y="679871"/>
                      <a:pt x="308167" y="665559"/>
                      <a:pt x="315874" y="662532"/>
                    </a:cubicBezTo>
                    <a:cubicBezTo>
                      <a:pt x="320277" y="660880"/>
                      <a:pt x="327158" y="662532"/>
                      <a:pt x="327433" y="668862"/>
                    </a:cubicBezTo>
                    <a:cubicBezTo>
                      <a:pt x="327709" y="677669"/>
                      <a:pt x="335415" y="682348"/>
                      <a:pt x="337066" y="690054"/>
                    </a:cubicBezTo>
                    <a:cubicBezTo>
                      <a:pt x="337892" y="694183"/>
                      <a:pt x="340094" y="695008"/>
                      <a:pt x="344222" y="694183"/>
                    </a:cubicBezTo>
                    <a:cubicBezTo>
                      <a:pt x="349451" y="693082"/>
                      <a:pt x="348075" y="691155"/>
                      <a:pt x="346424" y="687577"/>
                    </a:cubicBezTo>
                    <a:cubicBezTo>
                      <a:pt x="344497" y="683174"/>
                      <a:pt x="348075" y="682348"/>
                      <a:pt x="351653" y="681247"/>
                    </a:cubicBezTo>
                    <a:cubicBezTo>
                      <a:pt x="359360" y="679045"/>
                      <a:pt x="367892" y="678495"/>
                      <a:pt x="370919" y="668036"/>
                    </a:cubicBezTo>
                    <a:cubicBezTo>
                      <a:pt x="372295" y="662807"/>
                      <a:pt x="379176" y="661706"/>
                      <a:pt x="384956" y="661706"/>
                    </a:cubicBezTo>
                    <a:cubicBezTo>
                      <a:pt x="480460" y="661706"/>
                      <a:pt x="576239" y="661706"/>
                      <a:pt x="671743" y="661981"/>
                    </a:cubicBezTo>
                    <a:cubicBezTo>
                      <a:pt x="676147" y="662256"/>
                      <a:pt x="684128" y="658954"/>
                      <a:pt x="683853" y="669963"/>
                    </a:cubicBezTo>
                    <a:cubicBezTo>
                      <a:pt x="683578" y="673816"/>
                      <a:pt x="691284" y="672165"/>
                      <a:pt x="693211" y="668311"/>
                    </a:cubicBezTo>
                    <a:cubicBezTo>
                      <a:pt x="695963" y="662532"/>
                      <a:pt x="699816" y="661981"/>
                      <a:pt x="705321" y="661981"/>
                    </a:cubicBezTo>
                    <a:cubicBezTo>
                      <a:pt x="740825" y="662256"/>
                      <a:pt x="776054" y="662532"/>
                      <a:pt x="811559" y="662256"/>
                    </a:cubicBezTo>
                    <a:cubicBezTo>
                      <a:pt x="820641" y="662256"/>
                      <a:pt x="811008" y="669412"/>
                      <a:pt x="815962" y="670788"/>
                    </a:cubicBezTo>
                    <a:cubicBezTo>
                      <a:pt x="820091" y="670238"/>
                      <a:pt x="818164" y="663633"/>
                      <a:pt x="824494" y="663357"/>
                    </a:cubicBezTo>
                    <a:cubicBezTo>
                      <a:pt x="827522" y="665284"/>
                      <a:pt x="825044" y="674091"/>
                      <a:pt x="833301" y="673541"/>
                    </a:cubicBezTo>
                    <a:cubicBezTo>
                      <a:pt x="832201" y="662807"/>
                      <a:pt x="838531" y="661706"/>
                      <a:pt x="847613" y="661981"/>
                    </a:cubicBezTo>
                    <a:cubicBezTo>
                      <a:pt x="865779" y="662807"/>
                      <a:pt x="883668" y="662256"/>
                      <a:pt x="901834" y="662256"/>
                    </a:cubicBezTo>
                    <a:cubicBezTo>
                      <a:pt x="906788" y="662256"/>
                      <a:pt x="912017" y="660605"/>
                      <a:pt x="910916" y="669412"/>
                    </a:cubicBezTo>
                    <a:cubicBezTo>
                      <a:pt x="910641" y="672990"/>
                      <a:pt x="913668" y="678770"/>
                      <a:pt x="919448" y="679596"/>
                    </a:cubicBezTo>
                    <a:cubicBezTo>
                      <a:pt x="917246" y="674091"/>
                      <a:pt x="924677" y="668311"/>
                      <a:pt x="918622" y="662256"/>
                    </a:cubicBezTo>
                    <a:cubicBezTo>
                      <a:pt x="933209" y="669687"/>
                      <a:pt x="948897" y="655651"/>
                      <a:pt x="962934" y="666385"/>
                    </a:cubicBezTo>
                    <a:cubicBezTo>
                      <a:pt x="965686" y="668311"/>
                      <a:pt x="972567" y="669412"/>
                      <a:pt x="975870" y="665284"/>
                    </a:cubicBezTo>
                    <a:cubicBezTo>
                      <a:pt x="979172" y="661155"/>
                      <a:pt x="983301" y="661981"/>
                      <a:pt x="987154" y="661981"/>
                    </a:cubicBezTo>
                    <a:cubicBezTo>
                      <a:pt x="1057062" y="661706"/>
                      <a:pt x="1126694" y="661981"/>
                      <a:pt x="1196602" y="661706"/>
                    </a:cubicBezTo>
                    <a:cubicBezTo>
                      <a:pt x="1204033" y="661706"/>
                      <a:pt x="1206510" y="663082"/>
                      <a:pt x="1205685" y="671339"/>
                    </a:cubicBezTo>
                    <a:cubicBezTo>
                      <a:pt x="1205960" y="704366"/>
                      <a:pt x="1206235" y="704366"/>
                      <a:pt x="1172932" y="704366"/>
                    </a:cubicBezTo>
                    <a:cubicBezTo>
                      <a:pt x="1122841" y="704366"/>
                      <a:pt x="1072475" y="704366"/>
                      <a:pt x="1022108" y="704366"/>
                    </a:cubicBezTo>
                    <a:cubicBezTo>
                      <a:pt x="1007246" y="704642"/>
                      <a:pt x="1000640" y="697210"/>
                      <a:pt x="1001466" y="682073"/>
                    </a:cubicBezTo>
                    <a:cubicBezTo>
                      <a:pt x="1001466" y="680146"/>
                      <a:pt x="1005044" y="677119"/>
                      <a:pt x="1000089" y="676843"/>
                    </a:cubicBezTo>
                    <a:cubicBezTo>
                      <a:pt x="997613" y="676843"/>
                      <a:pt x="996787" y="679045"/>
                      <a:pt x="998163" y="681247"/>
                    </a:cubicBezTo>
                    <a:cubicBezTo>
                      <a:pt x="1000365" y="684550"/>
                      <a:pt x="999539" y="687302"/>
                      <a:pt x="996512" y="688678"/>
                    </a:cubicBezTo>
                    <a:cubicBezTo>
                      <a:pt x="992658" y="690605"/>
                      <a:pt x="994035" y="685375"/>
                      <a:pt x="991833" y="684550"/>
                    </a:cubicBezTo>
                    <a:cubicBezTo>
                      <a:pt x="986604" y="682623"/>
                      <a:pt x="980824" y="678220"/>
                      <a:pt x="983026" y="689779"/>
                    </a:cubicBezTo>
                    <a:cubicBezTo>
                      <a:pt x="983301" y="691706"/>
                      <a:pt x="980273" y="695284"/>
                      <a:pt x="980824" y="698586"/>
                    </a:cubicBezTo>
                    <a:cubicBezTo>
                      <a:pt x="981099" y="700513"/>
                      <a:pt x="980273" y="702164"/>
                      <a:pt x="978071" y="701889"/>
                    </a:cubicBezTo>
                    <a:cubicBezTo>
                      <a:pt x="976970" y="701614"/>
                      <a:pt x="975044" y="700788"/>
                      <a:pt x="975044" y="699963"/>
                    </a:cubicBezTo>
                    <a:cubicBezTo>
                      <a:pt x="973118" y="685926"/>
                      <a:pt x="964585" y="695008"/>
                      <a:pt x="961283" y="697210"/>
                    </a:cubicBezTo>
                    <a:cubicBezTo>
                      <a:pt x="950549" y="704642"/>
                      <a:pt x="938714" y="704366"/>
                      <a:pt x="926604" y="704366"/>
                    </a:cubicBezTo>
                    <a:cubicBezTo>
                      <a:pt x="901558" y="704091"/>
                      <a:pt x="876237" y="704366"/>
                      <a:pt x="851191" y="704091"/>
                    </a:cubicBezTo>
                    <a:cubicBezTo>
                      <a:pt x="847613" y="704091"/>
                      <a:pt x="839356" y="707944"/>
                      <a:pt x="842934" y="697485"/>
                    </a:cubicBezTo>
                    <a:cubicBezTo>
                      <a:pt x="844586" y="692806"/>
                      <a:pt x="840732" y="694183"/>
                      <a:pt x="838806" y="694733"/>
                    </a:cubicBezTo>
                    <a:cubicBezTo>
                      <a:pt x="828347" y="697210"/>
                      <a:pt x="817063" y="696660"/>
                      <a:pt x="807155" y="699137"/>
                    </a:cubicBezTo>
                    <a:cubicBezTo>
                      <a:pt x="759816" y="710972"/>
                      <a:pt x="711651" y="702440"/>
                      <a:pt x="664037" y="704091"/>
                    </a:cubicBezTo>
                    <a:cubicBezTo>
                      <a:pt x="615872" y="705742"/>
                      <a:pt x="567707" y="704366"/>
                      <a:pt x="519542" y="704366"/>
                    </a:cubicBezTo>
                    <a:cubicBezTo>
                      <a:pt x="512937" y="704366"/>
                      <a:pt x="505781" y="705192"/>
                      <a:pt x="500001" y="701614"/>
                    </a:cubicBezTo>
                    <a:cubicBezTo>
                      <a:pt x="492845" y="697210"/>
                      <a:pt x="488992" y="704916"/>
                      <a:pt x="482662" y="704642"/>
                    </a:cubicBezTo>
                    <a:cubicBezTo>
                      <a:pt x="453763" y="703816"/>
                      <a:pt x="424864" y="704366"/>
                      <a:pt x="395965" y="704366"/>
                    </a:cubicBezTo>
                    <a:cubicBezTo>
                      <a:pt x="388259" y="704366"/>
                      <a:pt x="382479" y="699963"/>
                      <a:pt x="375873" y="697210"/>
                    </a:cubicBezTo>
                    <a:cubicBezTo>
                      <a:pt x="373396" y="696109"/>
                      <a:pt x="368717" y="693632"/>
                      <a:pt x="368442" y="696660"/>
                    </a:cubicBezTo>
                    <a:cubicBezTo>
                      <a:pt x="367066" y="709595"/>
                      <a:pt x="357433" y="704091"/>
                      <a:pt x="351653" y="704091"/>
                    </a:cubicBezTo>
                    <a:cubicBezTo>
                      <a:pt x="266608" y="704642"/>
                      <a:pt x="181563" y="704642"/>
                      <a:pt x="96518" y="704366"/>
                    </a:cubicBezTo>
                    <a:cubicBezTo>
                      <a:pt x="51655" y="704091"/>
                      <a:pt x="10922" y="672715"/>
                      <a:pt x="2114" y="632257"/>
                    </a:cubicBezTo>
                    <a:cubicBezTo>
                      <a:pt x="1289" y="628403"/>
                      <a:pt x="1564" y="624825"/>
                      <a:pt x="1564" y="620972"/>
                    </a:cubicBezTo>
                    <a:cubicBezTo>
                      <a:pt x="1564" y="466845"/>
                      <a:pt x="1564" y="312443"/>
                      <a:pt x="1564" y="158316"/>
                    </a:cubicBezTo>
                    <a:cubicBezTo>
                      <a:pt x="1564" y="154187"/>
                      <a:pt x="738" y="150059"/>
                      <a:pt x="2665" y="145930"/>
                    </a:cubicBezTo>
                    <a:cubicBezTo>
                      <a:pt x="-2289" y="126940"/>
                      <a:pt x="1289" y="107674"/>
                      <a:pt x="738" y="88408"/>
                    </a:cubicBezTo>
                    <a:cubicBezTo>
                      <a:pt x="8995" y="93637"/>
                      <a:pt x="11197" y="83729"/>
                      <a:pt x="15601" y="81252"/>
                    </a:cubicBezTo>
                    <a:cubicBezTo>
                      <a:pt x="18903" y="79325"/>
                      <a:pt x="13399" y="73545"/>
                      <a:pt x="9546" y="70793"/>
                    </a:cubicBezTo>
                    <a:cubicBezTo>
                      <a:pt x="8169" y="69693"/>
                      <a:pt x="6793" y="68867"/>
                      <a:pt x="5417" y="68041"/>
                    </a:cubicBezTo>
                    <a:cubicBezTo>
                      <a:pt x="6243" y="51252"/>
                      <a:pt x="17252" y="40794"/>
                      <a:pt x="27986" y="30060"/>
                    </a:cubicBezTo>
                    <a:cubicBezTo>
                      <a:pt x="29637" y="33913"/>
                      <a:pt x="23582" y="36941"/>
                      <a:pt x="26610" y="41619"/>
                    </a:cubicBezTo>
                    <a:cubicBezTo>
                      <a:pt x="32114" y="36941"/>
                      <a:pt x="36518" y="32537"/>
                      <a:pt x="31289" y="25381"/>
                    </a:cubicBezTo>
                    <a:cubicBezTo>
                      <a:pt x="46426" y="17674"/>
                      <a:pt x="58811" y="4739"/>
                      <a:pt x="77251" y="4464"/>
                    </a:cubicBezTo>
                    <a:cubicBezTo>
                      <a:pt x="103949" y="1986"/>
                      <a:pt x="130921" y="3913"/>
                      <a:pt x="157618" y="3363"/>
                    </a:cubicBezTo>
                    <a:cubicBezTo>
                      <a:pt x="168902" y="3087"/>
                      <a:pt x="180187" y="3363"/>
                      <a:pt x="191471" y="3363"/>
                    </a:cubicBezTo>
                    <a:cubicBezTo>
                      <a:pt x="196150" y="4188"/>
                      <a:pt x="196425" y="7491"/>
                      <a:pt x="194499" y="10794"/>
                    </a:cubicBezTo>
                    <a:cubicBezTo>
                      <a:pt x="192021" y="15197"/>
                      <a:pt x="188168" y="17124"/>
                      <a:pt x="182939" y="16298"/>
                    </a:cubicBezTo>
                    <a:cubicBezTo>
                      <a:pt x="178810" y="15748"/>
                      <a:pt x="175232" y="12995"/>
                      <a:pt x="170829" y="14096"/>
                    </a:cubicBezTo>
                    <a:cubicBezTo>
                      <a:pt x="168902" y="14647"/>
                      <a:pt x="166700" y="15473"/>
                      <a:pt x="166700" y="17950"/>
                    </a:cubicBezTo>
                    <a:cubicBezTo>
                      <a:pt x="166700" y="20702"/>
                      <a:pt x="168902" y="21253"/>
                      <a:pt x="171104" y="21528"/>
                    </a:cubicBezTo>
                    <a:cubicBezTo>
                      <a:pt x="177159" y="22353"/>
                      <a:pt x="182663" y="20427"/>
                      <a:pt x="187893" y="17399"/>
                    </a:cubicBezTo>
                    <a:cubicBezTo>
                      <a:pt x="193948" y="13822"/>
                      <a:pt x="200003" y="9968"/>
                      <a:pt x="207434" y="9693"/>
                    </a:cubicBezTo>
                    <a:cubicBezTo>
                      <a:pt x="211287" y="9418"/>
                      <a:pt x="212939" y="12445"/>
                      <a:pt x="214865" y="14922"/>
                    </a:cubicBezTo>
                    <a:cubicBezTo>
                      <a:pt x="217067" y="16574"/>
                      <a:pt x="221195" y="15748"/>
                      <a:pt x="222847" y="13822"/>
                    </a:cubicBezTo>
                    <a:cubicBezTo>
                      <a:pt x="223397" y="13546"/>
                      <a:pt x="224223" y="12721"/>
                      <a:pt x="224498" y="12721"/>
                    </a:cubicBezTo>
                    <a:cubicBezTo>
                      <a:pt x="236608" y="20152"/>
                      <a:pt x="239636" y="9143"/>
                      <a:pt x="245140" y="3087"/>
                    </a:cubicBezTo>
                    <a:cubicBezTo>
                      <a:pt x="248993" y="60"/>
                      <a:pt x="253122" y="1436"/>
                      <a:pt x="257250" y="1436"/>
                    </a:cubicBezTo>
                    <a:close/>
                    <a:moveTo>
                      <a:pt x="863439" y="954"/>
                    </a:moveTo>
                    <a:cubicBezTo>
                      <a:pt x="867429" y="954"/>
                      <a:pt x="871420" y="1436"/>
                      <a:pt x="875411" y="1436"/>
                    </a:cubicBezTo>
                    <a:cubicBezTo>
                      <a:pt x="940915" y="1161"/>
                      <a:pt x="1006694" y="1161"/>
                      <a:pt x="1072199" y="1161"/>
                    </a:cubicBezTo>
                    <a:cubicBezTo>
                      <a:pt x="1075226" y="1161"/>
                      <a:pt x="1077979" y="1986"/>
                      <a:pt x="1080731" y="2536"/>
                    </a:cubicBezTo>
                    <a:cubicBezTo>
                      <a:pt x="1109354" y="-491"/>
                      <a:pt x="1138253" y="2262"/>
                      <a:pt x="1166877" y="1436"/>
                    </a:cubicBezTo>
                    <a:cubicBezTo>
                      <a:pt x="1168804" y="1436"/>
                      <a:pt x="1171281" y="1711"/>
                      <a:pt x="1172657" y="3087"/>
                    </a:cubicBezTo>
                    <a:cubicBezTo>
                      <a:pt x="1176510" y="6940"/>
                      <a:pt x="1178437" y="12995"/>
                      <a:pt x="1183391" y="2812"/>
                    </a:cubicBezTo>
                    <a:cubicBezTo>
                      <a:pt x="1185868" y="-2417"/>
                      <a:pt x="1193024" y="2262"/>
                      <a:pt x="1195501" y="8316"/>
                    </a:cubicBezTo>
                    <a:cubicBezTo>
                      <a:pt x="1197978" y="5839"/>
                      <a:pt x="1198253" y="-2142"/>
                      <a:pt x="1204583" y="5014"/>
                    </a:cubicBezTo>
                    <a:cubicBezTo>
                      <a:pt x="1207061" y="7766"/>
                      <a:pt x="1206510" y="10243"/>
                      <a:pt x="1206510" y="12995"/>
                    </a:cubicBezTo>
                    <a:cubicBezTo>
                      <a:pt x="1206785" y="22077"/>
                      <a:pt x="1207061" y="31435"/>
                      <a:pt x="1207061" y="40518"/>
                    </a:cubicBezTo>
                    <a:cubicBezTo>
                      <a:pt x="1204583" y="45747"/>
                      <a:pt x="1199904" y="43820"/>
                      <a:pt x="1196051" y="43820"/>
                    </a:cubicBezTo>
                    <a:cubicBezTo>
                      <a:pt x="1172107" y="44096"/>
                      <a:pt x="1148162" y="43545"/>
                      <a:pt x="1124492" y="44371"/>
                    </a:cubicBezTo>
                    <a:cubicBezTo>
                      <a:pt x="1118437" y="44371"/>
                      <a:pt x="1113483" y="41619"/>
                      <a:pt x="1108529" y="39967"/>
                    </a:cubicBezTo>
                    <a:cubicBezTo>
                      <a:pt x="1099171" y="36940"/>
                      <a:pt x="1093116" y="44921"/>
                      <a:pt x="1084584" y="44371"/>
                    </a:cubicBezTo>
                    <a:cubicBezTo>
                      <a:pt x="1063392" y="43270"/>
                      <a:pt x="1041924" y="44371"/>
                      <a:pt x="1020731" y="44646"/>
                    </a:cubicBezTo>
                    <a:cubicBezTo>
                      <a:pt x="983851" y="42444"/>
                      <a:pt x="947245" y="44096"/>
                      <a:pt x="910365" y="43545"/>
                    </a:cubicBezTo>
                    <a:cubicBezTo>
                      <a:pt x="901833" y="43545"/>
                      <a:pt x="893576" y="42995"/>
                      <a:pt x="885319" y="42719"/>
                    </a:cubicBezTo>
                    <a:cubicBezTo>
                      <a:pt x="884494" y="42995"/>
                      <a:pt x="883668" y="43545"/>
                      <a:pt x="883117" y="43270"/>
                    </a:cubicBezTo>
                    <a:cubicBezTo>
                      <a:pt x="880090" y="41344"/>
                      <a:pt x="882016" y="40518"/>
                      <a:pt x="883943" y="39417"/>
                    </a:cubicBezTo>
                    <a:cubicBezTo>
                      <a:pt x="890549" y="36114"/>
                      <a:pt x="895503" y="30610"/>
                      <a:pt x="899356" y="24555"/>
                    </a:cubicBezTo>
                    <a:cubicBezTo>
                      <a:pt x="895778" y="15197"/>
                      <a:pt x="889723" y="9693"/>
                      <a:pt x="879264" y="9968"/>
                    </a:cubicBezTo>
                    <a:cubicBezTo>
                      <a:pt x="871283" y="2812"/>
                      <a:pt x="860824" y="5289"/>
                      <a:pt x="851466" y="3362"/>
                    </a:cubicBezTo>
                    <a:cubicBezTo>
                      <a:pt x="855457" y="1436"/>
                      <a:pt x="859448" y="954"/>
                      <a:pt x="863439" y="954"/>
                    </a:cubicBezTo>
                    <a:close/>
                    <a:moveTo>
                      <a:pt x="489232" y="25"/>
                    </a:moveTo>
                    <a:lnTo>
                      <a:pt x="494351" y="4608"/>
                    </a:lnTo>
                    <a:lnTo>
                      <a:pt x="494496" y="4463"/>
                    </a:lnTo>
                    <a:cubicBezTo>
                      <a:pt x="498074" y="610"/>
                      <a:pt x="502478" y="610"/>
                      <a:pt x="507432" y="1436"/>
                    </a:cubicBezTo>
                    <a:cubicBezTo>
                      <a:pt x="508533" y="6115"/>
                      <a:pt x="501101" y="7491"/>
                      <a:pt x="503854" y="11894"/>
                    </a:cubicBezTo>
                    <a:cubicBezTo>
                      <a:pt x="506056" y="15747"/>
                      <a:pt x="511560" y="15472"/>
                      <a:pt x="514037" y="14371"/>
                    </a:cubicBezTo>
                    <a:cubicBezTo>
                      <a:pt x="521469" y="11068"/>
                      <a:pt x="515964" y="20426"/>
                      <a:pt x="520918" y="20151"/>
                    </a:cubicBezTo>
                    <a:cubicBezTo>
                      <a:pt x="530826" y="19600"/>
                      <a:pt x="535505" y="11619"/>
                      <a:pt x="530551" y="2536"/>
                    </a:cubicBezTo>
                    <a:cubicBezTo>
                      <a:pt x="539633" y="-2418"/>
                      <a:pt x="547890" y="4188"/>
                      <a:pt x="556698" y="4188"/>
                    </a:cubicBezTo>
                    <a:cubicBezTo>
                      <a:pt x="557936" y="1711"/>
                      <a:pt x="559725" y="1023"/>
                      <a:pt x="561686" y="954"/>
                    </a:cubicBezTo>
                    <a:cubicBezTo>
                      <a:pt x="563647" y="885"/>
                      <a:pt x="565780" y="1436"/>
                      <a:pt x="567707" y="1436"/>
                    </a:cubicBezTo>
                    <a:cubicBezTo>
                      <a:pt x="646972" y="1436"/>
                      <a:pt x="726513" y="1436"/>
                      <a:pt x="805779" y="1436"/>
                    </a:cubicBezTo>
                    <a:cubicBezTo>
                      <a:pt x="816237" y="1436"/>
                      <a:pt x="826420" y="1436"/>
                      <a:pt x="836879" y="1711"/>
                    </a:cubicBezTo>
                    <a:cubicBezTo>
                      <a:pt x="837154" y="1711"/>
                      <a:pt x="837705" y="1986"/>
                      <a:pt x="837705" y="2261"/>
                    </a:cubicBezTo>
                    <a:cubicBezTo>
                      <a:pt x="838255" y="3913"/>
                      <a:pt x="837154" y="4463"/>
                      <a:pt x="836053" y="5014"/>
                    </a:cubicBezTo>
                    <a:cubicBezTo>
                      <a:pt x="839907" y="14371"/>
                      <a:pt x="846787" y="19876"/>
                      <a:pt x="856696" y="19876"/>
                    </a:cubicBezTo>
                    <a:cubicBezTo>
                      <a:pt x="860549" y="19876"/>
                      <a:pt x="862751" y="22077"/>
                      <a:pt x="865503" y="23729"/>
                    </a:cubicBezTo>
                    <a:cubicBezTo>
                      <a:pt x="866879" y="24555"/>
                      <a:pt x="866054" y="26481"/>
                      <a:pt x="864677" y="27857"/>
                    </a:cubicBezTo>
                    <a:cubicBezTo>
                      <a:pt x="861650" y="30885"/>
                      <a:pt x="858623" y="29234"/>
                      <a:pt x="855595" y="27857"/>
                    </a:cubicBezTo>
                    <a:cubicBezTo>
                      <a:pt x="850365" y="25105"/>
                      <a:pt x="845687" y="26756"/>
                      <a:pt x="841008" y="29784"/>
                    </a:cubicBezTo>
                    <a:cubicBezTo>
                      <a:pt x="843760" y="32811"/>
                      <a:pt x="847062" y="34187"/>
                      <a:pt x="850916" y="34738"/>
                    </a:cubicBezTo>
                    <a:cubicBezTo>
                      <a:pt x="852843" y="35013"/>
                      <a:pt x="856421" y="34463"/>
                      <a:pt x="855595" y="38591"/>
                    </a:cubicBezTo>
                    <a:cubicBezTo>
                      <a:pt x="855045" y="41068"/>
                      <a:pt x="853118" y="42995"/>
                      <a:pt x="850365" y="43270"/>
                    </a:cubicBezTo>
                    <a:cubicBezTo>
                      <a:pt x="847338" y="43545"/>
                      <a:pt x="844586" y="43545"/>
                      <a:pt x="841558" y="43545"/>
                    </a:cubicBezTo>
                    <a:cubicBezTo>
                      <a:pt x="730366" y="43545"/>
                      <a:pt x="618899" y="43545"/>
                      <a:pt x="507707" y="43545"/>
                    </a:cubicBezTo>
                    <a:cubicBezTo>
                      <a:pt x="504404" y="43545"/>
                      <a:pt x="501101" y="43545"/>
                      <a:pt x="497799" y="43270"/>
                    </a:cubicBezTo>
                    <a:cubicBezTo>
                      <a:pt x="495322" y="42995"/>
                      <a:pt x="492019" y="43545"/>
                      <a:pt x="491744" y="40243"/>
                    </a:cubicBezTo>
                    <a:cubicBezTo>
                      <a:pt x="491469" y="37766"/>
                      <a:pt x="494221" y="36114"/>
                      <a:pt x="496423" y="35013"/>
                    </a:cubicBezTo>
                    <a:lnTo>
                      <a:pt x="494239" y="4995"/>
                    </a:lnTo>
                    <a:lnTo>
                      <a:pt x="494221" y="5014"/>
                    </a:lnTo>
                    <a:cubicBezTo>
                      <a:pt x="493395" y="5014"/>
                      <a:pt x="492294" y="4738"/>
                      <a:pt x="491744" y="5014"/>
                    </a:cubicBezTo>
                    <a:cubicBezTo>
                      <a:pt x="487891" y="6665"/>
                      <a:pt x="484038" y="10793"/>
                      <a:pt x="480460" y="4738"/>
                    </a:cubicBezTo>
                    <a:cubicBezTo>
                      <a:pt x="479359" y="2812"/>
                      <a:pt x="480735" y="1160"/>
                      <a:pt x="482111" y="885"/>
                    </a:cubicBezTo>
                    <a:cubicBezTo>
                      <a:pt x="484451" y="610"/>
                      <a:pt x="486996" y="-147"/>
                      <a:pt x="489232" y="25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7" name="Graphic 35">
                <a:extLst>
                  <a:ext uri="{FF2B5EF4-FFF2-40B4-BE49-F238E27FC236}">
                    <a16:creationId xmlns:a16="http://schemas.microsoft.com/office/drawing/2014/main" id="{7DAE3770-D84A-4E35-B395-B4C6F73CC460}"/>
                  </a:ext>
                </a:extLst>
              </p:cNvPr>
              <p:cNvGrpSpPr/>
              <p:nvPr/>
            </p:nvGrpSpPr>
            <p:grpSpPr>
              <a:xfrm>
                <a:off x="6056221" y="1953258"/>
                <a:ext cx="1488372" cy="868750"/>
                <a:chOff x="8777801" y="2476826"/>
                <a:chExt cx="3249206" cy="1896531"/>
              </a:xfrm>
              <a:grpFill/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36E67101-7993-4A05-A230-BFA5E11897F1}"/>
                    </a:ext>
                  </a:extLst>
                </p:cNvPr>
                <p:cNvSpPr/>
                <p:nvPr/>
              </p:nvSpPr>
              <p:spPr>
                <a:xfrm>
                  <a:off x="9227835" y="2480011"/>
                  <a:ext cx="2799172" cy="1890011"/>
                </a:xfrm>
                <a:custGeom>
                  <a:avLst/>
                  <a:gdLst>
                    <a:gd name="connsiteX0" fmla="*/ 2798987 w 2799172"/>
                    <a:gd name="connsiteY0" fmla="*/ 231245 h 1890011"/>
                    <a:gd name="connsiteX1" fmla="*/ 2771581 w 2799172"/>
                    <a:gd name="connsiteY1" fmla="*/ 142360 h 1890011"/>
                    <a:gd name="connsiteX2" fmla="*/ 2771581 w 2799172"/>
                    <a:gd name="connsiteY2" fmla="*/ 142360 h 1890011"/>
                    <a:gd name="connsiteX3" fmla="*/ 2771581 w 2799172"/>
                    <a:gd name="connsiteY3" fmla="*/ 142360 h 1890011"/>
                    <a:gd name="connsiteX4" fmla="*/ 2588628 w 2799172"/>
                    <a:gd name="connsiteY4" fmla="*/ 9033 h 1890011"/>
                    <a:gd name="connsiteX5" fmla="*/ 2585665 w 2799172"/>
                    <a:gd name="connsiteY5" fmla="*/ 8292 h 1890011"/>
                    <a:gd name="connsiteX6" fmla="*/ 1949399 w 2799172"/>
                    <a:gd name="connsiteY6" fmla="*/ 6811 h 1890011"/>
                    <a:gd name="connsiteX7" fmla="*/ 1924215 w 2799172"/>
                    <a:gd name="connsiteY7" fmla="*/ 31254 h 1890011"/>
                    <a:gd name="connsiteX8" fmla="*/ 1895327 w 2799172"/>
                    <a:gd name="connsiteY8" fmla="*/ 52735 h 1890011"/>
                    <a:gd name="connsiteX9" fmla="*/ 1878292 w 2799172"/>
                    <a:gd name="connsiteY9" fmla="*/ 40143 h 1890011"/>
                    <a:gd name="connsiteX10" fmla="*/ 1860515 w 2799172"/>
                    <a:gd name="connsiteY10" fmla="*/ 4589 h 1890011"/>
                    <a:gd name="connsiteX11" fmla="*/ 1267210 w 2799172"/>
                    <a:gd name="connsiteY11" fmla="*/ 2367 h 1890011"/>
                    <a:gd name="connsiteX12" fmla="*/ 1250914 w 2799172"/>
                    <a:gd name="connsiteY12" fmla="*/ 3848 h 1890011"/>
                    <a:gd name="connsiteX13" fmla="*/ 1254618 w 2799172"/>
                    <a:gd name="connsiteY13" fmla="*/ 16440 h 1890011"/>
                    <a:gd name="connsiteX14" fmla="*/ 1254618 w 2799172"/>
                    <a:gd name="connsiteY14" fmla="*/ 16440 h 1890011"/>
                    <a:gd name="connsiteX15" fmla="*/ 1227212 w 2799172"/>
                    <a:gd name="connsiteY15" fmla="*/ 17181 h 1890011"/>
                    <a:gd name="connsiteX16" fmla="*/ 1207954 w 2799172"/>
                    <a:gd name="connsiteY16" fmla="*/ 2367 h 1890011"/>
                    <a:gd name="connsiteX17" fmla="*/ 562800 w 2799172"/>
                    <a:gd name="connsiteY17" fmla="*/ 1626 h 1890011"/>
                    <a:gd name="connsiteX18" fmla="*/ 532431 w 2799172"/>
                    <a:gd name="connsiteY18" fmla="*/ 9774 h 1890011"/>
                    <a:gd name="connsiteX19" fmla="*/ 532431 w 2799172"/>
                    <a:gd name="connsiteY19" fmla="*/ 9774 h 1890011"/>
                    <a:gd name="connsiteX20" fmla="*/ 532431 w 2799172"/>
                    <a:gd name="connsiteY20" fmla="*/ 9774 h 1890011"/>
                    <a:gd name="connsiteX21" fmla="*/ 510209 w 2799172"/>
                    <a:gd name="connsiteY21" fmla="*/ 23107 h 1890011"/>
                    <a:gd name="connsiteX22" fmla="*/ 453175 w 2799172"/>
                    <a:gd name="connsiteY22" fmla="*/ 6070 h 1890011"/>
                    <a:gd name="connsiteX23" fmla="*/ 36900 w 2799172"/>
                    <a:gd name="connsiteY23" fmla="*/ 6070 h 1890011"/>
                    <a:gd name="connsiteX24" fmla="*/ 5049 w 2799172"/>
                    <a:gd name="connsiteY24" fmla="*/ 37921 h 1890011"/>
                    <a:gd name="connsiteX25" fmla="*/ 8012 w 2799172"/>
                    <a:gd name="connsiteY25" fmla="*/ 49031 h 1890011"/>
                    <a:gd name="connsiteX26" fmla="*/ 2827 w 2799172"/>
                    <a:gd name="connsiteY26" fmla="*/ 50513 h 1890011"/>
                    <a:gd name="connsiteX27" fmla="*/ 6530 w 2799172"/>
                    <a:gd name="connsiteY27" fmla="*/ 69030 h 1890011"/>
                    <a:gd name="connsiteX28" fmla="*/ 6530 w 2799172"/>
                    <a:gd name="connsiteY28" fmla="*/ 111991 h 1890011"/>
                    <a:gd name="connsiteX29" fmla="*/ 61342 w 2799172"/>
                    <a:gd name="connsiteY29" fmla="*/ 109769 h 1890011"/>
                    <a:gd name="connsiteX30" fmla="*/ 61342 w 2799172"/>
                    <a:gd name="connsiteY30" fmla="*/ 109769 h 1890011"/>
                    <a:gd name="connsiteX31" fmla="*/ 61342 w 2799172"/>
                    <a:gd name="connsiteY31" fmla="*/ 109769 h 1890011"/>
                    <a:gd name="connsiteX32" fmla="*/ 76897 w 2799172"/>
                    <a:gd name="connsiteY32" fmla="*/ 80141 h 1890011"/>
                    <a:gd name="connsiteX33" fmla="*/ 106525 w 2799172"/>
                    <a:gd name="connsiteY33" fmla="*/ 87548 h 1890011"/>
                    <a:gd name="connsiteX34" fmla="*/ 90971 w 2799172"/>
                    <a:gd name="connsiteY34" fmla="*/ 117176 h 1890011"/>
                    <a:gd name="connsiteX35" fmla="*/ 280591 w 2799172"/>
                    <a:gd name="connsiteY35" fmla="*/ 117176 h 1890011"/>
                    <a:gd name="connsiteX36" fmla="*/ 282073 w 2799172"/>
                    <a:gd name="connsiteY36" fmla="*/ 115695 h 1890011"/>
                    <a:gd name="connsiteX37" fmla="*/ 283554 w 2799172"/>
                    <a:gd name="connsiteY37" fmla="*/ 116435 h 1890011"/>
                    <a:gd name="connsiteX38" fmla="*/ 316145 w 2799172"/>
                    <a:gd name="connsiteY38" fmla="*/ 106065 h 1890011"/>
                    <a:gd name="connsiteX39" fmla="*/ 364291 w 2799172"/>
                    <a:gd name="connsiteY39" fmla="*/ 97918 h 1890011"/>
                    <a:gd name="connsiteX40" fmla="*/ 393179 w 2799172"/>
                    <a:gd name="connsiteY40" fmla="*/ 62364 h 1890011"/>
                    <a:gd name="connsiteX41" fmla="*/ 430214 w 2799172"/>
                    <a:gd name="connsiteY41" fmla="*/ 98658 h 1890011"/>
                    <a:gd name="connsiteX42" fmla="*/ 436139 w 2799172"/>
                    <a:gd name="connsiteY42" fmla="*/ 112732 h 1890011"/>
                    <a:gd name="connsiteX43" fmla="*/ 508728 w 2799172"/>
                    <a:gd name="connsiteY43" fmla="*/ 94214 h 1890011"/>
                    <a:gd name="connsiteX44" fmla="*/ 539838 w 2799172"/>
                    <a:gd name="connsiteY44" fmla="*/ 113472 h 1890011"/>
                    <a:gd name="connsiteX45" fmla="*/ 1391648 w 2799172"/>
                    <a:gd name="connsiteY45" fmla="*/ 112732 h 1890011"/>
                    <a:gd name="connsiteX46" fmla="*/ 1415351 w 2799172"/>
                    <a:gd name="connsiteY46" fmla="*/ 102362 h 1890011"/>
                    <a:gd name="connsiteX47" fmla="*/ 1415351 w 2799172"/>
                    <a:gd name="connsiteY47" fmla="*/ 102362 h 1890011"/>
                    <a:gd name="connsiteX48" fmla="*/ 1415351 w 2799172"/>
                    <a:gd name="connsiteY48" fmla="*/ 102362 h 1890011"/>
                    <a:gd name="connsiteX49" fmla="*/ 1449423 w 2799172"/>
                    <a:gd name="connsiteY49" fmla="*/ 86066 h 1890011"/>
                    <a:gd name="connsiteX50" fmla="*/ 1485718 w 2799172"/>
                    <a:gd name="connsiteY50" fmla="*/ 59401 h 1890011"/>
                    <a:gd name="connsiteX51" fmla="*/ 1511643 w 2799172"/>
                    <a:gd name="connsiteY51" fmla="*/ 46809 h 1890011"/>
                    <a:gd name="connsiteX52" fmla="*/ 1524975 w 2799172"/>
                    <a:gd name="connsiteY52" fmla="*/ 86066 h 1890011"/>
                    <a:gd name="connsiteX53" fmla="*/ 1511643 w 2799172"/>
                    <a:gd name="connsiteY53" fmla="*/ 98658 h 1890011"/>
                    <a:gd name="connsiteX54" fmla="*/ 1499792 w 2799172"/>
                    <a:gd name="connsiteY54" fmla="*/ 104584 h 1890011"/>
                    <a:gd name="connsiteX55" fmla="*/ 1514606 w 2799172"/>
                    <a:gd name="connsiteY55" fmla="*/ 112732 h 1890011"/>
                    <a:gd name="connsiteX56" fmla="*/ 1810146 w 2799172"/>
                    <a:gd name="connsiteY56" fmla="*/ 110510 h 1890011"/>
                    <a:gd name="connsiteX57" fmla="*/ 1927918 w 2799172"/>
                    <a:gd name="connsiteY57" fmla="*/ 110510 h 1890011"/>
                    <a:gd name="connsiteX58" fmla="*/ 2005692 w 2799172"/>
                    <a:gd name="connsiteY58" fmla="*/ 109769 h 1890011"/>
                    <a:gd name="connsiteX59" fmla="*/ 2044950 w 2799172"/>
                    <a:gd name="connsiteY59" fmla="*/ 115695 h 1890011"/>
                    <a:gd name="connsiteX60" fmla="*/ 2244941 w 2799172"/>
                    <a:gd name="connsiteY60" fmla="*/ 114213 h 1890011"/>
                    <a:gd name="connsiteX61" fmla="*/ 2362713 w 2799172"/>
                    <a:gd name="connsiteY61" fmla="*/ 109769 h 1890011"/>
                    <a:gd name="connsiteX62" fmla="*/ 2362713 w 2799172"/>
                    <a:gd name="connsiteY62" fmla="*/ 109769 h 1890011"/>
                    <a:gd name="connsiteX63" fmla="*/ 2362713 w 2799172"/>
                    <a:gd name="connsiteY63" fmla="*/ 109769 h 1890011"/>
                    <a:gd name="connsiteX64" fmla="*/ 2510112 w 2799172"/>
                    <a:gd name="connsiteY64" fmla="*/ 111991 h 1890011"/>
                    <a:gd name="connsiteX65" fmla="*/ 2681956 w 2799172"/>
                    <a:gd name="connsiteY65" fmla="*/ 217912 h 1890011"/>
                    <a:gd name="connsiteX66" fmla="*/ 2681956 w 2799172"/>
                    <a:gd name="connsiteY66" fmla="*/ 302352 h 1890011"/>
                    <a:gd name="connsiteX67" fmla="*/ 2683437 w 2799172"/>
                    <a:gd name="connsiteY67" fmla="*/ 881583 h 1890011"/>
                    <a:gd name="connsiteX68" fmla="*/ 2690844 w 2799172"/>
                    <a:gd name="connsiteY68" fmla="*/ 875658 h 1890011"/>
                    <a:gd name="connsiteX69" fmla="*/ 2700474 w 2799172"/>
                    <a:gd name="connsiteY69" fmla="*/ 877139 h 1890011"/>
                    <a:gd name="connsiteX70" fmla="*/ 2716029 w 2799172"/>
                    <a:gd name="connsiteY70" fmla="*/ 874917 h 1890011"/>
                    <a:gd name="connsiteX71" fmla="*/ 2745657 w 2799172"/>
                    <a:gd name="connsiteY71" fmla="*/ 896397 h 1890011"/>
                    <a:gd name="connsiteX72" fmla="*/ 2747879 w 2799172"/>
                    <a:gd name="connsiteY72" fmla="*/ 900101 h 1890011"/>
                    <a:gd name="connsiteX73" fmla="*/ 2730102 w 2799172"/>
                    <a:gd name="connsiteY73" fmla="*/ 937877 h 1890011"/>
                    <a:gd name="connsiteX74" fmla="*/ 2702695 w 2799172"/>
                    <a:gd name="connsiteY74" fmla="*/ 916397 h 1890011"/>
                    <a:gd name="connsiteX75" fmla="*/ 2690844 w 2799172"/>
                    <a:gd name="connsiteY75" fmla="*/ 908249 h 1890011"/>
                    <a:gd name="connsiteX76" fmla="*/ 2684178 w 2799172"/>
                    <a:gd name="connsiteY76" fmla="*/ 887509 h 1890011"/>
                    <a:gd name="connsiteX77" fmla="*/ 2682697 w 2799172"/>
                    <a:gd name="connsiteY77" fmla="*/ 1286008 h 1890011"/>
                    <a:gd name="connsiteX78" fmla="*/ 2689363 w 2799172"/>
                    <a:gd name="connsiteY78" fmla="*/ 1299341 h 1890011"/>
                    <a:gd name="connsiteX79" fmla="*/ 2690104 w 2799172"/>
                    <a:gd name="connsiteY79" fmla="*/ 1284527 h 1890011"/>
                    <a:gd name="connsiteX80" fmla="*/ 2693807 w 2799172"/>
                    <a:gd name="connsiteY80" fmla="*/ 1323043 h 1890011"/>
                    <a:gd name="connsiteX81" fmla="*/ 2686400 w 2799172"/>
                    <a:gd name="connsiteY81" fmla="*/ 1396373 h 1890011"/>
                    <a:gd name="connsiteX82" fmla="*/ 2686400 w 2799172"/>
                    <a:gd name="connsiteY82" fmla="*/ 1650435 h 1890011"/>
                    <a:gd name="connsiteX83" fmla="*/ 2660476 w 2799172"/>
                    <a:gd name="connsiteY83" fmla="*/ 1713395 h 1890011"/>
                    <a:gd name="connsiteX84" fmla="*/ 2635292 w 2799172"/>
                    <a:gd name="connsiteY84" fmla="*/ 1742282 h 1890011"/>
                    <a:gd name="connsiteX85" fmla="*/ 2510854 w 2799172"/>
                    <a:gd name="connsiteY85" fmla="*/ 1776355 h 1890011"/>
                    <a:gd name="connsiteX86" fmla="*/ 2409377 w 2799172"/>
                    <a:gd name="connsiteY86" fmla="*/ 1775614 h 1890011"/>
                    <a:gd name="connsiteX87" fmla="*/ 2381971 w 2799172"/>
                    <a:gd name="connsiteY87" fmla="*/ 1797835 h 1890011"/>
                    <a:gd name="connsiteX88" fmla="*/ 2404933 w 2799172"/>
                    <a:gd name="connsiteY88" fmla="*/ 1819316 h 1890011"/>
                    <a:gd name="connsiteX89" fmla="*/ 2453819 w 2799172"/>
                    <a:gd name="connsiteY89" fmla="*/ 1828945 h 1890011"/>
                    <a:gd name="connsiteX90" fmla="*/ 2458263 w 2799172"/>
                    <a:gd name="connsiteY90" fmla="*/ 1836352 h 1890011"/>
                    <a:gd name="connsiteX91" fmla="*/ 2458263 w 2799172"/>
                    <a:gd name="connsiteY91" fmla="*/ 1836352 h 1890011"/>
                    <a:gd name="connsiteX92" fmla="*/ 2520482 w 2799172"/>
                    <a:gd name="connsiteY92" fmla="*/ 1889683 h 1890011"/>
                    <a:gd name="connsiteX93" fmla="*/ 2550851 w 2799172"/>
                    <a:gd name="connsiteY93" fmla="*/ 1889683 h 1890011"/>
                    <a:gd name="connsiteX94" fmla="*/ 2690104 w 2799172"/>
                    <a:gd name="connsiteY94" fmla="*/ 1837833 h 1890011"/>
                    <a:gd name="connsiteX95" fmla="*/ 2690104 w 2799172"/>
                    <a:gd name="connsiteY95" fmla="*/ 1837833 h 1890011"/>
                    <a:gd name="connsiteX96" fmla="*/ 2690844 w 2799172"/>
                    <a:gd name="connsiteY96" fmla="*/ 1837833 h 1890011"/>
                    <a:gd name="connsiteX97" fmla="*/ 2690844 w 2799172"/>
                    <a:gd name="connsiteY97" fmla="*/ 1837833 h 1890011"/>
                    <a:gd name="connsiteX98" fmla="*/ 2798247 w 2799172"/>
                    <a:gd name="connsiteY98" fmla="*/ 1657842 h 1890011"/>
                    <a:gd name="connsiteX99" fmla="*/ 2798987 w 2799172"/>
                    <a:gd name="connsiteY99" fmla="*/ 231245 h 1890011"/>
                    <a:gd name="connsiteX100" fmla="*/ 725755 w 2799172"/>
                    <a:gd name="connsiteY100" fmla="*/ 62364 h 1890011"/>
                    <a:gd name="connsiteX101" fmla="*/ 690201 w 2799172"/>
                    <a:gd name="connsiteY101" fmla="*/ 46068 h 1890011"/>
                    <a:gd name="connsiteX102" fmla="*/ 705015 w 2799172"/>
                    <a:gd name="connsiteY102" fmla="*/ 22366 h 1890011"/>
                    <a:gd name="connsiteX103" fmla="*/ 777605 w 2799172"/>
                    <a:gd name="connsiteY103" fmla="*/ 25329 h 1890011"/>
                    <a:gd name="connsiteX104" fmla="*/ 725755 w 2799172"/>
                    <a:gd name="connsiteY104" fmla="*/ 62364 h 189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2799172" h="1890011">
                      <a:moveTo>
                        <a:pt x="2798987" y="231245"/>
                      </a:moveTo>
                      <a:cubicBezTo>
                        <a:pt x="2798987" y="198654"/>
                        <a:pt x="2790099" y="169025"/>
                        <a:pt x="2771581" y="142360"/>
                      </a:cubicBezTo>
                      <a:cubicBezTo>
                        <a:pt x="2771581" y="142360"/>
                        <a:pt x="2771581" y="142360"/>
                        <a:pt x="2771581" y="142360"/>
                      </a:cubicBezTo>
                      <a:cubicBezTo>
                        <a:pt x="2771581" y="142360"/>
                        <a:pt x="2771581" y="142360"/>
                        <a:pt x="2771581" y="142360"/>
                      </a:cubicBezTo>
                      <a:cubicBezTo>
                        <a:pt x="2729362" y="72734"/>
                        <a:pt x="2673809" y="20884"/>
                        <a:pt x="2588628" y="9033"/>
                      </a:cubicBezTo>
                      <a:cubicBezTo>
                        <a:pt x="2584183" y="8292"/>
                        <a:pt x="2590109" y="8292"/>
                        <a:pt x="2585665" y="8292"/>
                      </a:cubicBezTo>
                      <a:cubicBezTo>
                        <a:pt x="2373823" y="5330"/>
                        <a:pt x="2161241" y="8292"/>
                        <a:pt x="1949399" y="6811"/>
                      </a:cubicBezTo>
                      <a:cubicBezTo>
                        <a:pt x="1930141" y="6811"/>
                        <a:pt x="1927178" y="17181"/>
                        <a:pt x="1924215" y="31254"/>
                      </a:cubicBezTo>
                      <a:cubicBezTo>
                        <a:pt x="1917548" y="41624"/>
                        <a:pt x="1907179" y="48290"/>
                        <a:pt x="1895327" y="52735"/>
                      </a:cubicBezTo>
                      <a:cubicBezTo>
                        <a:pt x="1884217" y="57179"/>
                        <a:pt x="1875329" y="56438"/>
                        <a:pt x="1878292" y="40143"/>
                      </a:cubicBezTo>
                      <a:cubicBezTo>
                        <a:pt x="1896069" y="6070"/>
                        <a:pt x="1896069" y="4589"/>
                        <a:pt x="1860515" y="4589"/>
                      </a:cubicBezTo>
                      <a:cubicBezTo>
                        <a:pt x="1662747" y="3848"/>
                        <a:pt x="1464978" y="3107"/>
                        <a:pt x="1267210" y="2367"/>
                      </a:cubicBezTo>
                      <a:cubicBezTo>
                        <a:pt x="1261284" y="2367"/>
                        <a:pt x="1254618" y="885"/>
                        <a:pt x="1250914" y="3848"/>
                      </a:cubicBezTo>
                      <a:cubicBezTo>
                        <a:pt x="1245730" y="7552"/>
                        <a:pt x="1247952" y="13477"/>
                        <a:pt x="1254618" y="16440"/>
                      </a:cubicBezTo>
                      <a:cubicBezTo>
                        <a:pt x="1254618" y="16440"/>
                        <a:pt x="1254618" y="16440"/>
                        <a:pt x="1254618" y="16440"/>
                      </a:cubicBezTo>
                      <a:cubicBezTo>
                        <a:pt x="1245730" y="36439"/>
                        <a:pt x="1236841" y="37921"/>
                        <a:pt x="1227212" y="17181"/>
                      </a:cubicBezTo>
                      <a:cubicBezTo>
                        <a:pt x="1236841" y="-8744"/>
                        <a:pt x="1215361" y="2367"/>
                        <a:pt x="1207954" y="2367"/>
                      </a:cubicBezTo>
                      <a:cubicBezTo>
                        <a:pt x="993149" y="1626"/>
                        <a:pt x="778345" y="1626"/>
                        <a:pt x="562800" y="1626"/>
                      </a:cubicBezTo>
                      <a:cubicBezTo>
                        <a:pt x="552430" y="1626"/>
                        <a:pt x="539838" y="-2818"/>
                        <a:pt x="532431" y="9774"/>
                      </a:cubicBezTo>
                      <a:cubicBezTo>
                        <a:pt x="532431" y="9774"/>
                        <a:pt x="532431" y="9774"/>
                        <a:pt x="532431" y="9774"/>
                      </a:cubicBezTo>
                      <a:cubicBezTo>
                        <a:pt x="532431" y="9774"/>
                        <a:pt x="532431" y="9774"/>
                        <a:pt x="532431" y="9774"/>
                      </a:cubicBezTo>
                      <a:cubicBezTo>
                        <a:pt x="521320" y="8292"/>
                        <a:pt x="521320" y="25329"/>
                        <a:pt x="510209" y="23107"/>
                      </a:cubicBezTo>
                      <a:cubicBezTo>
                        <a:pt x="490951" y="18662"/>
                        <a:pt x="475397" y="6070"/>
                        <a:pt x="453175" y="6070"/>
                      </a:cubicBezTo>
                      <a:cubicBezTo>
                        <a:pt x="314664" y="7552"/>
                        <a:pt x="175411" y="7552"/>
                        <a:pt x="36900" y="6070"/>
                      </a:cubicBezTo>
                      <a:cubicBezTo>
                        <a:pt x="11716" y="6070"/>
                        <a:pt x="605" y="12737"/>
                        <a:pt x="5049" y="37921"/>
                      </a:cubicBezTo>
                      <a:cubicBezTo>
                        <a:pt x="5790" y="41624"/>
                        <a:pt x="6530" y="45328"/>
                        <a:pt x="8012" y="49031"/>
                      </a:cubicBezTo>
                      <a:cubicBezTo>
                        <a:pt x="6530" y="49772"/>
                        <a:pt x="4309" y="49772"/>
                        <a:pt x="2827" y="50513"/>
                      </a:cubicBezTo>
                      <a:cubicBezTo>
                        <a:pt x="5049" y="56438"/>
                        <a:pt x="9493" y="62364"/>
                        <a:pt x="6530" y="69030"/>
                      </a:cubicBezTo>
                      <a:cubicBezTo>
                        <a:pt x="605" y="83844"/>
                        <a:pt x="-4580" y="104584"/>
                        <a:pt x="6530" y="111991"/>
                      </a:cubicBezTo>
                      <a:cubicBezTo>
                        <a:pt x="21344" y="121620"/>
                        <a:pt x="43565" y="123102"/>
                        <a:pt x="61342" y="109769"/>
                      </a:cubicBezTo>
                      <a:cubicBezTo>
                        <a:pt x="61342" y="109769"/>
                        <a:pt x="61342" y="109769"/>
                        <a:pt x="61342" y="109769"/>
                      </a:cubicBezTo>
                      <a:cubicBezTo>
                        <a:pt x="61342" y="109769"/>
                        <a:pt x="61342" y="109769"/>
                        <a:pt x="61342" y="109769"/>
                      </a:cubicBezTo>
                      <a:cubicBezTo>
                        <a:pt x="56158" y="94214"/>
                        <a:pt x="66528" y="80882"/>
                        <a:pt x="76897" y="80141"/>
                      </a:cubicBezTo>
                      <a:cubicBezTo>
                        <a:pt x="84304" y="79400"/>
                        <a:pt x="100600" y="79400"/>
                        <a:pt x="106525" y="87548"/>
                      </a:cubicBezTo>
                      <a:cubicBezTo>
                        <a:pt x="116895" y="100881"/>
                        <a:pt x="96156" y="103103"/>
                        <a:pt x="90971" y="117176"/>
                      </a:cubicBezTo>
                      <a:cubicBezTo>
                        <a:pt x="156153" y="117176"/>
                        <a:pt x="218372" y="117176"/>
                        <a:pt x="280591" y="117176"/>
                      </a:cubicBezTo>
                      <a:cubicBezTo>
                        <a:pt x="280591" y="117176"/>
                        <a:pt x="282073" y="115695"/>
                        <a:pt x="282073" y="115695"/>
                      </a:cubicBezTo>
                      <a:lnTo>
                        <a:pt x="283554" y="116435"/>
                      </a:lnTo>
                      <a:cubicBezTo>
                        <a:pt x="285776" y="87548"/>
                        <a:pt x="295405" y="83844"/>
                        <a:pt x="316145" y="106065"/>
                      </a:cubicBezTo>
                      <a:cubicBezTo>
                        <a:pt x="331700" y="122361"/>
                        <a:pt x="362068" y="116435"/>
                        <a:pt x="364291" y="97918"/>
                      </a:cubicBezTo>
                      <a:cubicBezTo>
                        <a:pt x="366513" y="78659"/>
                        <a:pt x="367254" y="61623"/>
                        <a:pt x="393179" y="62364"/>
                      </a:cubicBezTo>
                      <a:cubicBezTo>
                        <a:pt x="417621" y="63105"/>
                        <a:pt x="425028" y="80141"/>
                        <a:pt x="430214" y="98658"/>
                      </a:cubicBezTo>
                      <a:cubicBezTo>
                        <a:pt x="431695" y="103843"/>
                        <a:pt x="425770" y="113472"/>
                        <a:pt x="436139" y="112732"/>
                      </a:cubicBezTo>
                      <a:cubicBezTo>
                        <a:pt x="461323" y="111991"/>
                        <a:pt x="488730" y="116435"/>
                        <a:pt x="508728" y="94214"/>
                      </a:cubicBezTo>
                      <a:cubicBezTo>
                        <a:pt x="517616" y="102362"/>
                        <a:pt x="522061" y="113472"/>
                        <a:pt x="539838" y="113472"/>
                      </a:cubicBezTo>
                      <a:cubicBezTo>
                        <a:pt x="823528" y="111991"/>
                        <a:pt x="1107959" y="112732"/>
                        <a:pt x="1391648" y="112732"/>
                      </a:cubicBezTo>
                      <a:cubicBezTo>
                        <a:pt x="1399797" y="112732"/>
                        <a:pt x="1413129" y="118657"/>
                        <a:pt x="1415351" y="102362"/>
                      </a:cubicBezTo>
                      <a:cubicBezTo>
                        <a:pt x="1415351" y="102362"/>
                        <a:pt x="1415351" y="102362"/>
                        <a:pt x="1415351" y="102362"/>
                      </a:cubicBezTo>
                      <a:cubicBezTo>
                        <a:pt x="1415351" y="102362"/>
                        <a:pt x="1415351" y="102362"/>
                        <a:pt x="1415351" y="102362"/>
                      </a:cubicBezTo>
                      <a:cubicBezTo>
                        <a:pt x="1422018" y="87548"/>
                        <a:pt x="1438313" y="91251"/>
                        <a:pt x="1449423" y="86066"/>
                      </a:cubicBezTo>
                      <a:cubicBezTo>
                        <a:pt x="1462756" y="79400"/>
                        <a:pt x="1491643" y="91992"/>
                        <a:pt x="1485718" y="59401"/>
                      </a:cubicBezTo>
                      <a:cubicBezTo>
                        <a:pt x="1498310" y="63105"/>
                        <a:pt x="1499792" y="38661"/>
                        <a:pt x="1511643" y="46809"/>
                      </a:cubicBezTo>
                      <a:cubicBezTo>
                        <a:pt x="1524975" y="54957"/>
                        <a:pt x="1527938" y="70512"/>
                        <a:pt x="1524975" y="86066"/>
                      </a:cubicBezTo>
                      <a:cubicBezTo>
                        <a:pt x="1524234" y="92733"/>
                        <a:pt x="1528678" y="107547"/>
                        <a:pt x="1511643" y="98658"/>
                      </a:cubicBezTo>
                      <a:cubicBezTo>
                        <a:pt x="1505717" y="95696"/>
                        <a:pt x="1499792" y="97918"/>
                        <a:pt x="1499792" y="104584"/>
                      </a:cubicBezTo>
                      <a:cubicBezTo>
                        <a:pt x="1499792" y="114213"/>
                        <a:pt x="1508680" y="112732"/>
                        <a:pt x="1514606" y="112732"/>
                      </a:cubicBezTo>
                      <a:cubicBezTo>
                        <a:pt x="1613119" y="111991"/>
                        <a:pt x="1711633" y="111250"/>
                        <a:pt x="1810146" y="110510"/>
                      </a:cubicBezTo>
                      <a:cubicBezTo>
                        <a:pt x="1849404" y="119398"/>
                        <a:pt x="1888662" y="111991"/>
                        <a:pt x="1927918" y="110510"/>
                      </a:cubicBezTo>
                      <a:cubicBezTo>
                        <a:pt x="1953843" y="114213"/>
                        <a:pt x="1979768" y="114954"/>
                        <a:pt x="2005692" y="109769"/>
                      </a:cubicBezTo>
                      <a:cubicBezTo>
                        <a:pt x="2018285" y="112732"/>
                        <a:pt x="2030877" y="115695"/>
                        <a:pt x="2044950" y="115695"/>
                      </a:cubicBezTo>
                      <a:cubicBezTo>
                        <a:pt x="2111614" y="114213"/>
                        <a:pt x="2178277" y="117176"/>
                        <a:pt x="2244941" y="114213"/>
                      </a:cubicBezTo>
                      <a:cubicBezTo>
                        <a:pt x="2284197" y="112732"/>
                        <a:pt x="2324196" y="121620"/>
                        <a:pt x="2362713" y="109769"/>
                      </a:cubicBezTo>
                      <a:cubicBezTo>
                        <a:pt x="2362713" y="109769"/>
                        <a:pt x="2362713" y="109769"/>
                        <a:pt x="2362713" y="109769"/>
                      </a:cubicBezTo>
                      <a:cubicBezTo>
                        <a:pt x="2362713" y="109769"/>
                        <a:pt x="2362713" y="109769"/>
                        <a:pt x="2362713" y="109769"/>
                      </a:cubicBezTo>
                      <a:cubicBezTo>
                        <a:pt x="2411599" y="116435"/>
                        <a:pt x="2461226" y="113472"/>
                        <a:pt x="2510112" y="111991"/>
                      </a:cubicBezTo>
                      <a:cubicBezTo>
                        <a:pt x="2591590" y="109769"/>
                        <a:pt x="2650106" y="141619"/>
                        <a:pt x="2681956" y="217912"/>
                      </a:cubicBezTo>
                      <a:cubicBezTo>
                        <a:pt x="2681956" y="246059"/>
                        <a:pt x="2681956" y="274205"/>
                        <a:pt x="2681956" y="302352"/>
                      </a:cubicBezTo>
                      <a:cubicBezTo>
                        <a:pt x="2682697" y="495676"/>
                        <a:pt x="2682697" y="689000"/>
                        <a:pt x="2683437" y="881583"/>
                      </a:cubicBezTo>
                      <a:cubicBezTo>
                        <a:pt x="2688623" y="882324"/>
                        <a:pt x="2690844" y="880102"/>
                        <a:pt x="2690844" y="875658"/>
                      </a:cubicBezTo>
                      <a:cubicBezTo>
                        <a:pt x="2693067" y="877139"/>
                        <a:pt x="2696770" y="877880"/>
                        <a:pt x="2700474" y="877139"/>
                      </a:cubicBezTo>
                      <a:cubicBezTo>
                        <a:pt x="2706399" y="874917"/>
                        <a:pt x="2711584" y="874917"/>
                        <a:pt x="2716029" y="874917"/>
                      </a:cubicBezTo>
                      <a:cubicBezTo>
                        <a:pt x="2725658" y="883065"/>
                        <a:pt x="2733065" y="895657"/>
                        <a:pt x="2745657" y="896397"/>
                      </a:cubicBezTo>
                      <a:cubicBezTo>
                        <a:pt x="2746397" y="897879"/>
                        <a:pt x="2747138" y="898620"/>
                        <a:pt x="2747879" y="900101"/>
                      </a:cubicBezTo>
                      <a:cubicBezTo>
                        <a:pt x="2753804" y="918619"/>
                        <a:pt x="2746397" y="931211"/>
                        <a:pt x="2730102" y="937877"/>
                      </a:cubicBezTo>
                      <a:cubicBezTo>
                        <a:pt x="2710844" y="945284"/>
                        <a:pt x="2710103" y="926026"/>
                        <a:pt x="2702695" y="916397"/>
                      </a:cubicBezTo>
                      <a:cubicBezTo>
                        <a:pt x="2699733" y="912693"/>
                        <a:pt x="2696770" y="906027"/>
                        <a:pt x="2690844" y="908249"/>
                      </a:cubicBezTo>
                      <a:cubicBezTo>
                        <a:pt x="2689363" y="900842"/>
                        <a:pt x="2690844" y="892694"/>
                        <a:pt x="2684178" y="887509"/>
                      </a:cubicBezTo>
                      <a:cubicBezTo>
                        <a:pt x="2683437" y="1020095"/>
                        <a:pt x="2682697" y="1153422"/>
                        <a:pt x="2682697" y="1286008"/>
                      </a:cubicBezTo>
                      <a:cubicBezTo>
                        <a:pt x="2682697" y="1291934"/>
                        <a:pt x="2682697" y="1297119"/>
                        <a:pt x="2689363" y="1299341"/>
                      </a:cubicBezTo>
                      <a:cubicBezTo>
                        <a:pt x="2689363" y="1294156"/>
                        <a:pt x="2690104" y="1289712"/>
                        <a:pt x="2690104" y="1284527"/>
                      </a:cubicBezTo>
                      <a:cubicBezTo>
                        <a:pt x="2695288" y="1297119"/>
                        <a:pt x="2698992" y="1309711"/>
                        <a:pt x="2693807" y="1323043"/>
                      </a:cubicBezTo>
                      <a:cubicBezTo>
                        <a:pt x="2684178" y="1347487"/>
                        <a:pt x="2686400" y="1371930"/>
                        <a:pt x="2686400" y="1396373"/>
                      </a:cubicBezTo>
                      <a:cubicBezTo>
                        <a:pt x="2686400" y="1480814"/>
                        <a:pt x="2685660" y="1565995"/>
                        <a:pt x="2686400" y="1650435"/>
                      </a:cubicBezTo>
                      <a:cubicBezTo>
                        <a:pt x="2686400" y="1675619"/>
                        <a:pt x="2680474" y="1697099"/>
                        <a:pt x="2660476" y="1713395"/>
                      </a:cubicBezTo>
                      <a:cubicBezTo>
                        <a:pt x="2652328" y="1723024"/>
                        <a:pt x="2643439" y="1732653"/>
                        <a:pt x="2635292" y="1742282"/>
                      </a:cubicBezTo>
                      <a:cubicBezTo>
                        <a:pt x="2596775" y="1763022"/>
                        <a:pt x="2557518" y="1780058"/>
                        <a:pt x="2510854" y="1776355"/>
                      </a:cubicBezTo>
                      <a:cubicBezTo>
                        <a:pt x="2477522" y="1773392"/>
                        <a:pt x="2443449" y="1777095"/>
                        <a:pt x="2409377" y="1775614"/>
                      </a:cubicBezTo>
                      <a:cubicBezTo>
                        <a:pt x="2390859" y="1774873"/>
                        <a:pt x="2384934" y="1786725"/>
                        <a:pt x="2381971" y="1797835"/>
                      </a:cubicBezTo>
                      <a:cubicBezTo>
                        <a:pt x="2378267" y="1813390"/>
                        <a:pt x="2392341" y="1817094"/>
                        <a:pt x="2404933" y="1819316"/>
                      </a:cubicBezTo>
                      <a:cubicBezTo>
                        <a:pt x="2421228" y="1823019"/>
                        <a:pt x="2437524" y="1825982"/>
                        <a:pt x="2453819" y="1828945"/>
                      </a:cubicBezTo>
                      <a:cubicBezTo>
                        <a:pt x="2455301" y="1831167"/>
                        <a:pt x="2456782" y="1834130"/>
                        <a:pt x="2458263" y="1836352"/>
                      </a:cubicBezTo>
                      <a:cubicBezTo>
                        <a:pt x="2458263" y="1836352"/>
                        <a:pt x="2458263" y="1836352"/>
                        <a:pt x="2458263" y="1836352"/>
                      </a:cubicBezTo>
                      <a:cubicBezTo>
                        <a:pt x="2467892" y="1889683"/>
                        <a:pt x="2467892" y="1889683"/>
                        <a:pt x="2520482" y="1889683"/>
                      </a:cubicBezTo>
                      <a:cubicBezTo>
                        <a:pt x="2530852" y="1889683"/>
                        <a:pt x="2541222" y="1890423"/>
                        <a:pt x="2550851" y="1889683"/>
                      </a:cubicBezTo>
                      <a:cubicBezTo>
                        <a:pt x="2601219" y="1883757"/>
                        <a:pt x="2650106" y="1872647"/>
                        <a:pt x="2690104" y="1837833"/>
                      </a:cubicBezTo>
                      <a:cubicBezTo>
                        <a:pt x="2690104" y="1837833"/>
                        <a:pt x="2690104" y="1837833"/>
                        <a:pt x="2690104" y="1837833"/>
                      </a:cubicBezTo>
                      <a:lnTo>
                        <a:pt x="2690844" y="1837833"/>
                      </a:lnTo>
                      <a:cubicBezTo>
                        <a:pt x="2690844" y="1837833"/>
                        <a:pt x="2690844" y="1837833"/>
                        <a:pt x="2690844" y="1837833"/>
                      </a:cubicBezTo>
                      <a:cubicBezTo>
                        <a:pt x="2756767" y="1796354"/>
                        <a:pt x="2797506" y="1736357"/>
                        <a:pt x="2798247" y="1657842"/>
                      </a:cubicBezTo>
                      <a:cubicBezTo>
                        <a:pt x="2799729" y="1183791"/>
                        <a:pt x="2798987" y="707518"/>
                        <a:pt x="2798987" y="231245"/>
                      </a:cubicBezTo>
                      <a:close/>
                      <a:moveTo>
                        <a:pt x="725755" y="62364"/>
                      </a:moveTo>
                      <a:cubicBezTo>
                        <a:pt x="710200" y="69771"/>
                        <a:pt x="698349" y="59401"/>
                        <a:pt x="690201" y="46068"/>
                      </a:cubicBezTo>
                      <a:cubicBezTo>
                        <a:pt x="680571" y="29773"/>
                        <a:pt x="699089" y="29773"/>
                        <a:pt x="705015" y="22366"/>
                      </a:cubicBezTo>
                      <a:cubicBezTo>
                        <a:pt x="730199" y="2367"/>
                        <a:pt x="753161" y="20884"/>
                        <a:pt x="777605" y="25329"/>
                      </a:cubicBezTo>
                      <a:cubicBezTo>
                        <a:pt x="767975" y="48290"/>
                        <a:pt x="745013" y="53475"/>
                        <a:pt x="725755" y="6236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F9FC212-0465-43BC-9375-8D3470651F35}"/>
                    </a:ext>
                  </a:extLst>
                </p:cNvPr>
                <p:cNvSpPr/>
                <p:nvPr/>
              </p:nvSpPr>
              <p:spPr>
                <a:xfrm>
                  <a:off x="8779033" y="2476826"/>
                  <a:ext cx="439777" cy="120613"/>
                </a:xfrm>
                <a:custGeom>
                  <a:avLst/>
                  <a:gdLst>
                    <a:gd name="connsiteX0" fmla="*/ 1281 w 439777"/>
                    <a:gd name="connsiteY0" fmla="*/ 84067 h 120613"/>
                    <a:gd name="connsiteX1" fmla="*/ 37576 w 439777"/>
                    <a:gd name="connsiteY1" fmla="*/ 120362 h 120613"/>
                    <a:gd name="connsiteX2" fmla="*/ 130164 w 439777"/>
                    <a:gd name="connsiteY2" fmla="*/ 109251 h 120613"/>
                    <a:gd name="connsiteX3" fmla="*/ 225714 w 439777"/>
                    <a:gd name="connsiteY3" fmla="*/ 118140 h 120613"/>
                    <a:gd name="connsiteX4" fmla="*/ 394595 w 439777"/>
                    <a:gd name="connsiteY4" fmla="*/ 120362 h 120613"/>
                    <a:gd name="connsiteX5" fmla="*/ 439778 w 439777"/>
                    <a:gd name="connsiteY5" fmla="*/ 115177 h 120613"/>
                    <a:gd name="connsiteX6" fmla="*/ 416076 w 439777"/>
                    <a:gd name="connsiteY6" fmla="*/ 65550 h 120613"/>
                    <a:gd name="connsiteX7" fmla="*/ 381262 w 439777"/>
                    <a:gd name="connsiteY7" fmla="*/ 12960 h 120613"/>
                    <a:gd name="connsiteX8" fmla="*/ 336079 w 439777"/>
                    <a:gd name="connsiteY8" fmla="*/ 4071 h 120613"/>
                    <a:gd name="connsiteX9" fmla="*/ 324969 w 439777"/>
                    <a:gd name="connsiteY9" fmla="*/ 8516 h 120613"/>
                    <a:gd name="connsiteX10" fmla="*/ 300526 w 439777"/>
                    <a:gd name="connsiteY10" fmla="*/ 11478 h 120613"/>
                    <a:gd name="connsiteX11" fmla="*/ 282749 w 439777"/>
                    <a:gd name="connsiteY11" fmla="*/ 4071 h 120613"/>
                    <a:gd name="connsiteX12" fmla="*/ 70166 w 439777"/>
                    <a:gd name="connsiteY12" fmla="*/ 5553 h 120613"/>
                    <a:gd name="connsiteX13" fmla="*/ 5725 w 439777"/>
                    <a:gd name="connsiteY13" fmla="*/ 12960 h 120613"/>
                    <a:gd name="connsiteX14" fmla="*/ 1281 w 439777"/>
                    <a:gd name="connsiteY14" fmla="*/ 84067 h 120613"/>
                    <a:gd name="connsiteX15" fmla="*/ 187938 w 439777"/>
                    <a:gd name="connsiteY15" fmla="*/ 64068 h 120613"/>
                    <a:gd name="connsiteX16" fmla="*/ 202012 w 439777"/>
                    <a:gd name="connsiteY16" fmla="*/ 87030 h 120613"/>
                    <a:gd name="connsiteX17" fmla="*/ 191642 w 439777"/>
                    <a:gd name="connsiteY17" fmla="*/ 101104 h 120613"/>
                    <a:gd name="connsiteX18" fmla="*/ 179050 w 439777"/>
                    <a:gd name="connsiteY18" fmla="*/ 75920 h 120613"/>
                    <a:gd name="connsiteX19" fmla="*/ 187938 w 439777"/>
                    <a:gd name="connsiteY19" fmla="*/ 64068 h 120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39777" h="120613">
                      <a:moveTo>
                        <a:pt x="1281" y="84067"/>
                      </a:moveTo>
                      <a:cubicBezTo>
                        <a:pt x="-1682" y="112214"/>
                        <a:pt x="10169" y="118140"/>
                        <a:pt x="37576" y="120362"/>
                      </a:cubicBezTo>
                      <a:cubicBezTo>
                        <a:pt x="70166" y="123325"/>
                        <a:pt x="99794" y="98882"/>
                        <a:pt x="130164" y="109251"/>
                      </a:cubicBezTo>
                      <a:cubicBezTo>
                        <a:pt x="162014" y="121103"/>
                        <a:pt x="193864" y="117399"/>
                        <a:pt x="225714" y="118140"/>
                      </a:cubicBezTo>
                      <a:cubicBezTo>
                        <a:pt x="282008" y="119621"/>
                        <a:pt x="338302" y="119621"/>
                        <a:pt x="394595" y="120362"/>
                      </a:cubicBezTo>
                      <a:cubicBezTo>
                        <a:pt x="409409" y="118881"/>
                        <a:pt x="424223" y="117399"/>
                        <a:pt x="439778" y="115177"/>
                      </a:cubicBezTo>
                      <a:cubicBezTo>
                        <a:pt x="433853" y="95919"/>
                        <a:pt x="395336" y="95178"/>
                        <a:pt x="416076" y="65550"/>
                      </a:cubicBezTo>
                      <a:cubicBezTo>
                        <a:pt x="405706" y="47032"/>
                        <a:pt x="408669" y="17404"/>
                        <a:pt x="381262" y="12960"/>
                      </a:cubicBezTo>
                      <a:cubicBezTo>
                        <a:pt x="365707" y="10738"/>
                        <a:pt x="350153" y="11478"/>
                        <a:pt x="336079" y="4071"/>
                      </a:cubicBezTo>
                      <a:cubicBezTo>
                        <a:pt x="333116" y="2590"/>
                        <a:pt x="324969" y="6293"/>
                        <a:pt x="324969" y="8516"/>
                      </a:cubicBezTo>
                      <a:cubicBezTo>
                        <a:pt x="319044" y="35181"/>
                        <a:pt x="309414" y="21108"/>
                        <a:pt x="300526" y="11478"/>
                      </a:cubicBezTo>
                      <a:cubicBezTo>
                        <a:pt x="295340" y="5553"/>
                        <a:pt x="289415" y="4071"/>
                        <a:pt x="282749" y="4071"/>
                      </a:cubicBezTo>
                      <a:cubicBezTo>
                        <a:pt x="211641" y="4071"/>
                        <a:pt x="140533" y="2590"/>
                        <a:pt x="70166" y="5553"/>
                      </a:cubicBezTo>
                      <a:cubicBezTo>
                        <a:pt x="48686" y="6293"/>
                        <a:pt x="18317" y="-11484"/>
                        <a:pt x="5725" y="12960"/>
                      </a:cubicBezTo>
                      <a:cubicBezTo>
                        <a:pt x="-5386" y="32959"/>
                        <a:pt x="3503" y="60365"/>
                        <a:pt x="1281" y="84067"/>
                      </a:cubicBezTo>
                      <a:close/>
                      <a:moveTo>
                        <a:pt x="187938" y="64068"/>
                      </a:moveTo>
                      <a:cubicBezTo>
                        <a:pt x="204234" y="63328"/>
                        <a:pt x="197568" y="78142"/>
                        <a:pt x="202012" y="87030"/>
                      </a:cubicBezTo>
                      <a:cubicBezTo>
                        <a:pt x="204975" y="95919"/>
                        <a:pt x="201271" y="101844"/>
                        <a:pt x="191642" y="101104"/>
                      </a:cubicBezTo>
                      <a:cubicBezTo>
                        <a:pt x="174606" y="100363"/>
                        <a:pt x="184975" y="84067"/>
                        <a:pt x="179050" y="75920"/>
                      </a:cubicBezTo>
                      <a:cubicBezTo>
                        <a:pt x="171643" y="66290"/>
                        <a:pt x="182754" y="64068"/>
                        <a:pt x="187938" y="64068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ABBEA673-7AEC-4574-AB76-B3BFBA6E80AB}"/>
                    </a:ext>
                  </a:extLst>
                </p:cNvPr>
                <p:cNvSpPr/>
                <p:nvPr/>
              </p:nvSpPr>
              <p:spPr>
                <a:xfrm>
                  <a:off x="10343201" y="4256718"/>
                  <a:ext cx="1311047" cy="116639"/>
                </a:xfrm>
                <a:custGeom>
                  <a:avLst/>
                  <a:gdLst>
                    <a:gd name="connsiteX0" fmla="*/ 1273272 w 1311047"/>
                    <a:gd name="connsiteY0" fmla="*/ 86311 h 116639"/>
                    <a:gd name="connsiteX1" fmla="*/ 1225866 w 1311047"/>
                    <a:gd name="connsiteY1" fmla="*/ 43350 h 116639"/>
                    <a:gd name="connsiteX2" fmla="*/ 1230310 w 1311047"/>
                    <a:gd name="connsiteY2" fmla="*/ 32239 h 116639"/>
                    <a:gd name="connsiteX3" fmla="*/ 1244384 w 1311047"/>
                    <a:gd name="connsiteY3" fmla="*/ 9278 h 116639"/>
                    <a:gd name="connsiteX4" fmla="*/ 1215496 w 1311047"/>
                    <a:gd name="connsiteY4" fmla="*/ 4833 h 116639"/>
                    <a:gd name="connsiteX5" fmla="*/ 1192535 w 1311047"/>
                    <a:gd name="connsiteY5" fmla="*/ 2611 h 116639"/>
                    <a:gd name="connsiteX6" fmla="*/ 1204386 w 1311047"/>
                    <a:gd name="connsiteY6" fmla="*/ 10018 h 116639"/>
                    <a:gd name="connsiteX7" fmla="*/ 1194756 w 1311047"/>
                    <a:gd name="connsiteY7" fmla="*/ 15944 h 116639"/>
                    <a:gd name="connsiteX8" fmla="*/ 1134759 w 1311047"/>
                    <a:gd name="connsiteY8" fmla="*/ 389 h 116639"/>
                    <a:gd name="connsiteX9" fmla="*/ 1014025 w 1311047"/>
                    <a:gd name="connsiteY9" fmla="*/ 1130 h 116639"/>
                    <a:gd name="connsiteX10" fmla="*/ 62219 w 1311047"/>
                    <a:gd name="connsiteY10" fmla="*/ 1130 h 116639"/>
                    <a:gd name="connsiteX11" fmla="*/ 0 w 1311047"/>
                    <a:gd name="connsiteY11" fmla="*/ 1130 h 116639"/>
                    <a:gd name="connsiteX12" fmla="*/ 37776 w 1311047"/>
                    <a:gd name="connsiteY12" fmla="*/ 29277 h 116639"/>
                    <a:gd name="connsiteX13" fmla="*/ 74070 w 1311047"/>
                    <a:gd name="connsiteY13" fmla="*/ 90755 h 116639"/>
                    <a:gd name="connsiteX14" fmla="*/ 91848 w 1311047"/>
                    <a:gd name="connsiteY14" fmla="*/ 114458 h 116639"/>
                    <a:gd name="connsiteX15" fmla="*/ 369612 w 1311047"/>
                    <a:gd name="connsiteY15" fmla="*/ 115198 h 116639"/>
                    <a:gd name="connsiteX16" fmla="*/ 502939 w 1311047"/>
                    <a:gd name="connsiteY16" fmla="*/ 113717 h 116639"/>
                    <a:gd name="connsiteX17" fmla="*/ 610341 w 1311047"/>
                    <a:gd name="connsiteY17" fmla="*/ 115939 h 116639"/>
                    <a:gd name="connsiteX18" fmla="*/ 628117 w 1311047"/>
                    <a:gd name="connsiteY18" fmla="*/ 112976 h 116639"/>
                    <a:gd name="connsiteX19" fmla="*/ 651820 w 1311047"/>
                    <a:gd name="connsiteY19" fmla="*/ 110013 h 116639"/>
                    <a:gd name="connsiteX20" fmla="*/ 687373 w 1311047"/>
                    <a:gd name="connsiteY20" fmla="*/ 115939 h 116639"/>
                    <a:gd name="connsiteX21" fmla="*/ 1238458 w 1311047"/>
                    <a:gd name="connsiteY21" fmla="*/ 115939 h 116639"/>
                    <a:gd name="connsiteX22" fmla="*/ 1311047 w 1311047"/>
                    <a:gd name="connsiteY22" fmla="*/ 115939 h 116639"/>
                    <a:gd name="connsiteX23" fmla="*/ 1273272 w 1311047"/>
                    <a:gd name="connsiteY23" fmla="*/ 86311 h 116639"/>
                    <a:gd name="connsiteX24" fmla="*/ 962176 w 1311047"/>
                    <a:gd name="connsiteY24" fmla="*/ 108532 h 116639"/>
                    <a:gd name="connsiteX25" fmla="*/ 935510 w 1311047"/>
                    <a:gd name="connsiteY25" fmla="*/ 81867 h 116639"/>
                    <a:gd name="connsiteX26" fmla="*/ 948843 w 1311047"/>
                    <a:gd name="connsiteY26" fmla="*/ 70756 h 116639"/>
                    <a:gd name="connsiteX27" fmla="*/ 969583 w 1311047"/>
                    <a:gd name="connsiteY27" fmla="*/ 95199 h 116639"/>
                    <a:gd name="connsiteX28" fmla="*/ 962176 w 1311047"/>
                    <a:gd name="connsiteY28" fmla="*/ 108532 h 116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311047" h="116639">
                      <a:moveTo>
                        <a:pt x="1273272" y="86311"/>
                      </a:moveTo>
                      <a:cubicBezTo>
                        <a:pt x="1256235" y="81867"/>
                        <a:pt x="1245865" y="53720"/>
                        <a:pt x="1225866" y="43350"/>
                      </a:cubicBezTo>
                      <a:cubicBezTo>
                        <a:pt x="1225866" y="43350"/>
                        <a:pt x="1228088" y="35202"/>
                        <a:pt x="1230310" y="32239"/>
                      </a:cubicBezTo>
                      <a:cubicBezTo>
                        <a:pt x="1236236" y="25573"/>
                        <a:pt x="1250309" y="23351"/>
                        <a:pt x="1244384" y="9278"/>
                      </a:cubicBezTo>
                      <a:cubicBezTo>
                        <a:pt x="1237718" y="-7018"/>
                        <a:pt x="1225126" y="7796"/>
                        <a:pt x="1215496" y="4833"/>
                      </a:cubicBezTo>
                      <a:cubicBezTo>
                        <a:pt x="1208089" y="2611"/>
                        <a:pt x="1199942" y="3352"/>
                        <a:pt x="1192535" y="2611"/>
                      </a:cubicBezTo>
                      <a:cubicBezTo>
                        <a:pt x="1196238" y="7796"/>
                        <a:pt x="1203645" y="8537"/>
                        <a:pt x="1204386" y="10018"/>
                      </a:cubicBezTo>
                      <a:cubicBezTo>
                        <a:pt x="1205126" y="16685"/>
                        <a:pt x="1201423" y="17425"/>
                        <a:pt x="1194756" y="15944"/>
                      </a:cubicBezTo>
                      <a:cubicBezTo>
                        <a:pt x="1174017" y="12240"/>
                        <a:pt x="1157721" y="-2574"/>
                        <a:pt x="1134759" y="389"/>
                      </a:cubicBezTo>
                      <a:cubicBezTo>
                        <a:pt x="1094761" y="6315"/>
                        <a:pt x="1054022" y="1130"/>
                        <a:pt x="1014025" y="1130"/>
                      </a:cubicBezTo>
                      <a:cubicBezTo>
                        <a:pt x="697003" y="389"/>
                        <a:pt x="379981" y="1130"/>
                        <a:pt x="62219" y="1130"/>
                      </a:cubicBezTo>
                      <a:cubicBezTo>
                        <a:pt x="42220" y="1130"/>
                        <a:pt x="22221" y="1130"/>
                        <a:pt x="0" y="1130"/>
                      </a:cubicBezTo>
                      <a:cubicBezTo>
                        <a:pt x="9629" y="18907"/>
                        <a:pt x="26665" y="28536"/>
                        <a:pt x="37776" y="29277"/>
                      </a:cubicBezTo>
                      <a:cubicBezTo>
                        <a:pt x="85922" y="30758"/>
                        <a:pt x="51109" y="77423"/>
                        <a:pt x="74070" y="90755"/>
                      </a:cubicBezTo>
                      <a:cubicBezTo>
                        <a:pt x="51849" y="120383"/>
                        <a:pt x="75552" y="114458"/>
                        <a:pt x="91848" y="114458"/>
                      </a:cubicBezTo>
                      <a:cubicBezTo>
                        <a:pt x="184436" y="115198"/>
                        <a:pt x="277024" y="115198"/>
                        <a:pt x="369612" y="115198"/>
                      </a:cubicBezTo>
                      <a:cubicBezTo>
                        <a:pt x="414054" y="115198"/>
                        <a:pt x="458496" y="113717"/>
                        <a:pt x="502939" y="113717"/>
                      </a:cubicBezTo>
                      <a:cubicBezTo>
                        <a:pt x="538492" y="113717"/>
                        <a:pt x="574787" y="115198"/>
                        <a:pt x="610341" y="115939"/>
                      </a:cubicBezTo>
                      <a:cubicBezTo>
                        <a:pt x="616266" y="115939"/>
                        <a:pt x="628117" y="114458"/>
                        <a:pt x="628117" y="112976"/>
                      </a:cubicBezTo>
                      <a:cubicBezTo>
                        <a:pt x="631080" y="70015"/>
                        <a:pt x="646635" y="105569"/>
                        <a:pt x="651820" y="110013"/>
                      </a:cubicBezTo>
                      <a:cubicBezTo>
                        <a:pt x="662931" y="119643"/>
                        <a:pt x="675522" y="115939"/>
                        <a:pt x="687373" y="115939"/>
                      </a:cubicBezTo>
                      <a:cubicBezTo>
                        <a:pt x="871069" y="115939"/>
                        <a:pt x="1054764" y="115939"/>
                        <a:pt x="1238458" y="115939"/>
                      </a:cubicBezTo>
                      <a:cubicBezTo>
                        <a:pt x="1260679" y="115939"/>
                        <a:pt x="1282160" y="115939"/>
                        <a:pt x="1311047" y="115939"/>
                      </a:cubicBezTo>
                      <a:cubicBezTo>
                        <a:pt x="1296974" y="98903"/>
                        <a:pt x="1291048" y="90755"/>
                        <a:pt x="1273272" y="86311"/>
                      </a:cubicBezTo>
                      <a:close/>
                      <a:moveTo>
                        <a:pt x="962176" y="108532"/>
                      </a:moveTo>
                      <a:cubicBezTo>
                        <a:pt x="950324" y="103347"/>
                        <a:pt x="939213" y="94459"/>
                        <a:pt x="935510" y="81867"/>
                      </a:cubicBezTo>
                      <a:cubicBezTo>
                        <a:pt x="933288" y="75200"/>
                        <a:pt x="942917" y="70015"/>
                        <a:pt x="948843" y="70756"/>
                      </a:cubicBezTo>
                      <a:cubicBezTo>
                        <a:pt x="963657" y="72237"/>
                        <a:pt x="967360" y="84089"/>
                        <a:pt x="969583" y="95199"/>
                      </a:cubicBezTo>
                      <a:cubicBezTo>
                        <a:pt x="968841" y="101866"/>
                        <a:pt x="966620" y="110754"/>
                        <a:pt x="962176" y="108532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507A108A-E16C-41CA-8D25-1CFA354ED13C}"/>
                    </a:ext>
                  </a:extLst>
                </p:cNvPr>
                <p:cNvSpPr/>
                <p:nvPr/>
              </p:nvSpPr>
              <p:spPr>
                <a:xfrm>
                  <a:off x="9378716" y="4257105"/>
                  <a:ext cx="984505" cy="114810"/>
                </a:xfrm>
                <a:custGeom>
                  <a:avLst/>
                  <a:gdLst>
                    <a:gd name="connsiteX0" fmla="*/ 970410 w 984505"/>
                    <a:gd name="connsiteY0" fmla="*/ 77035 h 114810"/>
                    <a:gd name="connsiteX1" fmla="*/ 906710 w 984505"/>
                    <a:gd name="connsiteY1" fmla="*/ 65184 h 114810"/>
                    <a:gd name="connsiteX2" fmla="*/ 888192 w 984505"/>
                    <a:gd name="connsiteY2" fmla="*/ 54814 h 114810"/>
                    <a:gd name="connsiteX3" fmla="*/ 960041 w 984505"/>
                    <a:gd name="connsiteY3" fmla="*/ 20741 h 114810"/>
                    <a:gd name="connsiteX4" fmla="*/ 923006 w 984505"/>
                    <a:gd name="connsiteY4" fmla="*/ 742 h 114810"/>
                    <a:gd name="connsiteX5" fmla="*/ 526729 w 984505"/>
                    <a:gd name="connsiteY5" fmla="*/ 742 h 114810"/>
                    <a:gd name="connsiteX6" fmla="*/ 480064 w 984505"/>
                    <a:gd name="connsiteY6" fmla="*/ 31111 h 114810"/>
                    <a:gd name="connsiteX7" fmla="*/ 445251 w 984505"/>
                    <a:gd name="connsiteY7" fmla="*/ 1 h 114810"/>
                    <a:gd name="connsiteX8" fmla="*/ 211929 w 984505"/>
                    <a:gd name="connsiteY8" fmla="*/ 742 h 114810"/>
                    <a:gd name="connsiteX9" fmla="*/ 145266 w 984505"/>
                    <a:gd name="connsiteY9" fmla="*/ 34815 h 114810"/>
                    <a:gd name="connsiteX10" fmla="*/ 128229 w 984505"/>
                    <a:gd name="connsiteY10" fmla="*/ 41481 h 114810"/>
                    <a:gd name="connsiteX11" fmla="*/ 80083 w 984505"/>
                    <a:gd name="connsiteY11" fmla="*/ 25926 h 114810"/>
                    <a:gd name="connsiteX12" fmla="*/ 28975 w 984505"/>
                    <a:gd name="connsiteY12" fmla="*/ 65924 h 114810"/>
                    <a:gd name="connsiteX13" fmla="*/ 87 w 984505"/>
                    <a:gd name="connsiteY13" fmla="*/ 91108 h 114810"/>
                    <a:gd name="connsiteX14" fmla="*/ 35641 w 984505"/>
                    <a:gd name="connsiteY14" fmla="*/ 114811 h 114810"/>
                    <a:gd name="connsiteX15" fmla="*/ 533394 w 984505"/>
                    <a:gd name="connsiteY15" fmla="*/ 114070 h 114810"/>
                    <a:gd name="connsiteX16" fmla="*/ 585985 w 984505"/>
                    <a:gd name="connsiteY16" fmla="*/ 101478 h 114810"/>
                    <a:gd name="connsiteX17" fmla="*/ 605984 w 984505"/>
                    <a:gd name="connsiteY17" fmla="*/ 102960 h 114810"/>
                    <a:gd name="connsiteX18" fmla="*/ 630427 w 984505"/>
                    <a:gd name="connsiteY18" fmla="*/ 114070 h 114810"/>
                    <a:gd name="connsiteX19" fmla="*/ 962263 w 984505"/>
                    <a:gd name="connsiteY19" fmla="*/ 114070 h 114810"/>
                    <a:gd name="connsiteX20" fmla="*/ 983743 w 984505"/>
                    <a:gd name="connsiteY20" fmla="*/ 103700 h 114810"/>
                    <a:gd name="connsiteX21" fmla="*/ 970410 w 984505"/>
                    <a:gd name="connsiteY21" fmla="*/ 77035 h 11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84505" h="114810">
                      <a:moveTo>
                        <a:pt x="970410" y="77035"/>
                      </a:moveTo>
                      <a:cubicBezTo>
                        <a:pt x="948930" y="74813"/>
                        <a:pt x="931894" y="51851"/>
                        <a:pt x="906710" y="65184"/>
                      </a:cubicBezTo>
                      <a:cubicBezTo>
                        <a:pt x="897822" y="70368"/>
                        <a:pt x="887452" y="67406"/>
                        <a:pt x="888192" y="54814"/>
                      </a:cubicBezTo>
                      <a:cubicBezTo>
                        <a:pt x="888933" y="32593"/>
                        <a:pt x="938560" y="8149"/>
                        <a:pt x="960041" y="20741"/>
                      </a:cubicBezTo>
                      <a:cubicBezTo>
                        <a:pt x="954855" y="-2221"/>
                        <a:pt x="938560" y="1"/>
                        <a:pt x="923006" y="742"/>
                      </a:cubicBezTo>
                      <a:cubicBezTo>
                        <a:pt x="791160" y="742"/>
                        <a:pt x="659314" y="742"/>
                        <a:pt x="526729" y="742"/>
                      </a:cubicBezTo>
                      <a:cubicBezTo>
                        <a:pt x="506729" y="742"/>
                        <a:pt x="483767" y="-4443"/>
                        <a:pt x="480064" y="31111"/>
                      </a:cubicBezTo>
                      <a:cubicBezTo>
                        <a:pt x="481545" y="-739"/>
                        <a:pt x="465250" y="1"/>
                        <a:pt x="445251" y="1"/>
                      </a:cubicBezTo>
                      <a:cubicBezTo>
                        <a:pt x="367477" y="742"/>
                        <a:pt x="289703" y="1"/>
                        <a:pt x="211929" y="742"/>
                      </a:cubicBezTo>
                      <a:cubicBezTo>
                        <a:pt x="185263" y="1483"/>
                        <a:pt x="153413" y="-4443"/>
                        <a:pt x="145266" y="34815"/>
                      </a:cubicBezTo>
                      <a:cubicBezTo>
                        <a:pt x="143784" y="40740"/>
                        <a:pt x="135636" y="41481"/>
                        <a:pt x="128229" y="41481"/>
                      </a:cubicBezTo>
                      <a:cubicBezTo>
                        <a:pt x="111193" y="42222"/>
                        <a:pt x="97120" y="34815"/>
                        <a:pt x="80083" y="25926"/>
                      </a:cubicBezTo>
                      <a:cubicBezTo>
                        <a:pt x="86009" y="72591"/>
                        <a:pt x="47492" y="55554"/>
                        <a:pt x="28975" y="65924"/>
                      </a:cubicBezTo>
                      <a:cubicBezTo>
                        <a:pt x="16383" y="72591"/>
                        <a:pt x="-1394" y="70368"/>
                        <a:pt x="87" y="91108"/>
                      </a:cubicBezTo>
                      <a:cubicBezTo>
                        <a:pt x="1569" y="112589"/>
                        <a:pt x="17123" y="114811"/>
                        <a:pt x="35641" y="114811"/>
                      </a:cubicBezTo>
                      <a:cubicBezTo>
                        <a:pt x="201559" y="114070"/>
                        <a:pt x="367477" y="114811"/>
                        <a:pt x="533394" y="114070"/>
                      </a:cubicBezTo>
                      <a:cubicBezTo>
                        <a:pt x="551912" y="114070"/>
                        <a:pt x="571171" y="119255"/>
                        <a:pt x="585985" y="101478"/>
                      </a:cubicBezTo>
                      <a:cubicBezTo>
                        <a:pt x="590429" y="95553"/>
                        <a:pt x="602280" y="93330"/>
                        <a:pt x="605984" y="102960"/>
                      </a:cubicBezTo>
                      <a:cubicBezTo>
                        <a:pt x="611168" y="116292"/>
                        <a:pt x="620798" y="114070"/>
                        <a:pt x="630427" y="114070"/>
                      </a:cubicBezTo>
                      <a:cubicBezTo>
                        <a:pt x="740792" y="114070"/>
                        <a:pt x="851897" y="114070"/>
                        <a:pt x="962263" y="114070"/>
                      </a:cubicBezTo>
                      <a:cubicBezTo>
                        <a:pt x="971152" y="114070"/>
                        <a:pt x="982262" y="115551"/>
                        <a:pt x="983743" y="103700"/>
                      </a:cubicBezTo>
                      <a:cubicBezTo>
                        <a:pt x="986706" y="93330"/>
                        <a:pt x="980780" y="78516"/>
                        <a:pt x="970410" y="7703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BC2DCE3-81B0-4757-8C79-ACE47931CCC4}"/>
                    </a:ext>
                  </a:extLst>
                </p:cNvPr>
                <p:cNvSpPr/>
                <p:nvPr/>
              </p:nvSpPr>
              <p:spPr>
                <a:xfrm>
                  <a:off x="8777801" y="4256269"/>
                  <a:ext cx="575077" cy="117064"/>
                </a:xfrm>
                <a:custGeom>
                  <a:avLst/>
                  <a:gdLst>
                    <a:gd name="connsiteX0" fmla="*/ 521747 w 575077"/>
                    <a:gd name="connsiteY0" fmla="*/ 2319 h 117064"/>
                    <a:gd name="connsiteX1" fmla="*/ 486934 w 575077"/>
                    <a:gd name="connsiteY1" fmla="*/ 6763 h 117064"/>
                    <a:gd name="connsiteX2" fmla="*/ 423233 w 575077"/>
                    <a:gd name="connsiteY2" fmla="*/ 23059 h 117064"/>
                    <a:gd name="connsiteX3" fmla="*/ 423233 w 575077"/>
                    <a:gd name="connsiteY3" fmla="*/ 23059 h 117064"/>
                    <a:gd name="connsiteX4" fmla="*/ 423233 w 575077"/>
                    <a:gd name="connsiteY4" fmla="*/ 23059 h 117064"/>
                    <a:gd name="connsiteX5" fmla="*/ 389161 w 575077"/>
                    <a:gd name="connsiteY5" fmla="*/ 1578 h 117064"/>
                    <a:gd name="connsiteX6" fmla="*/ 175097 w 575077"/>
                    <a:gd name="connsiteY6" fmla="*/ 838 h 117064"/>
                    <a:gd name="connsiteX7" fmla="*/ 78805 w 575077"/>
                    <a:gd name="connsiteY7" fmla="*/ 838 h 117064"/>
                    <a:gd name="connsiteX8" fmla="*/ 8438 w 575077"/>
                    <a:gd name="connsiteY8" fmla="*/ 7504 h 117064"/>
                    <a:gd name="connsiteX9" fmla="*/ 3254 w 575077"/>
                    <a:gd name="connsiteY9" fmla="*/ 80834 h 117064"/>
                    <a:gd name="connsiteX10" fmla="*/ 3254 w 575077"/>
                    <a:gd name="connsiteY10" fmla="*/ 107499 h 117064"/>
                    <a:gd name="connsiteX11" fmla="*/ 17327 w 575077"/>
                    <a:gd name="connsiteY11" fmla="*/ 115647 h 117064"/>
                    <a:gd name="connsiteX12" fmla="*/ 328423 w 575077"/>
                    <a:gd name="connsiteY12" fmla="*/ 116388 h 117064"/>
                    <a:gd name="connsiteX13" fmla="*/ 399531 w 575077"/>
                    <a:gd name="connsiteY13" fmla="*/ 78612 h 117064"/>
                    <a:gd name="connsiteX14" fmla="*/ 413604 w 575077"/>
                    <a:gd name="connsiteY14" fmla="*/ 69723 h 117064"/>
                    <a:gd name="connsiteX15" fmla="*/ 451380 w 575077"/>
                    <a:gd name="connsiteY15" fmla="*/ 116388 h 117064"/>
                    <a:gd name="connsiteX16" fmla="*/ 502489 w 575077"/>
                    <a:gd name="connsiteY16" fmla="*/ 90463 h 117064"/>
                    <a:gd name="connsiteX17" fmla="*/ 575077 w 575077"/>
                    <a:gd name="connsiteY17" fmla="*/ 2319 h 117064"/>
                    <a:gd name="connsiteX18" fmla="*/ 521747 w 575077"/>
                    <a:gd name="connsiteY18" fmla="*/ 2319 h 117064"/>
                    <a:gd name="connsiteX19" fmla="*/ 115100 w 575077"/>
                    <a:gd name="connsiteY19" fmla="*/ 66761 h 117064"/>
                    <a:gd name="connsiteX20" fmla="*/ 72880 w 575077"/>
                    <a:gd name="connsiteY20" fmla="*/ 82315 h 117064"/>
                    <a:gd name="connsiteX21" fmla="*/ 65473 w 575077"/>
                    <a:gd name="connsiteY21" fmla="*/ 77871 h 117064"/>
                    <a:gd name="connsiteX22" fmla="*/ 59547 w 575077"/>
                    <a:gd name="connsiteY22" fmla="*/ 17133 h 117064"/>
                    <a:gd name="connsiteX23" fmla="*/ 59547 w 575077"/>
                    <a:gd name="connsiteY23" fmla="*/ 17133 h 117064"/>
                    <a:gd name="connsiteX24" fmla="*/ 60287 w 575077"/>
                    <a:gd name="connsiteY24" fmla="*/ 16393 h 117064"/>
                    <a:gd name="connsiteX25" fmla="*/ 60287 w 575077"/>
                    <a:gd name="connsiteY25" fmla="*/ 17133 h 117064"/>
                    <a:gd name="connsiteX26" fmla="*/ 61029 w 575077"/>
                    <a:gd name="connsiteY26" fmla="*/ 17133 h 117064"/>
                    <a:gd name="connsiteX27" fmla="*/ 61029 w 575077"/>
                    <a:gd name="connsiteY27" fmla="*/ 16393 h 117064"/>
                    <a:gd name="connsiteX28" fmla="*/ 61769 w 575077"/>
                    <a:gd name="connsiteY28" fmla="*/ 15652 h 117064"/>
                    <a:gd name="connsiteX29" fmla="*/ 63250 w 575077"/>
                    <a:gd name="connsiteY29" fmla="*/ 17133 h 117064"/>
                    <a:gd name="connsiteX30" fmla="*/ 89175 w 575077"/>
                    <a:gd name="connsiteY30" fmla="*/ 26022 h 117064"/>
                    <a:gd name="connsiteX31" fmla="*/ 115100 w 575077"/>
                    <a:gd name="connsiteY31" fmla="*/ 66761 h 11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75077" h="117064">
                      <a:moveTo>
                        <a:pt x="521747" y="2319"/>
                      </a:moveTo>
                      <a:cubicBezTo>
                        <a:pt x="509896" y="3060"/>
                        <a:pt x="492859" y="-5088"/>
                        <a:pt x="486934" y="6763"/>
                      </a:cubicBezTo>
                      <a:cubicBezTo>
                        <a:pt x="471379" y="40095"/>
                        <a:pt x="447676" y="29725"/>
                        <a:pt x="423233" y="23059"/>
                      </a:cubicBezTo>
                      <a:cubicBezTo>
                        <a:pt x="423233" y="23059"/>
                        <a:pt x="423233" y="23059"/>
                        <a:pt x="423233" y="23059"/>
                      </a:cubicBezTo>
                      <a:cubicBezTo>
                        <a:pt x="423233" y="23059"/>
                        <a:pt x="423233" y="23059"/>
                        <a:pt x="423233" y="23059"/>
                      </a:cubicBezTo>
                      <a:cubicBezTo>
                        <a:pt x="421011" y="1578"/>
                        <a:pt x="405457" y="1578"/>
                        <a:pt x="389161" y="1578"/>
                      </a:cubicBezTo>
                      <a:cubicBezTo>
                        <a:pt x="318053" y="1578"/>
                        <a:pt x="246205" y="838"/>
                        <a:pt x="175097" y="838"/>
                      </a:cubicBezTo>
                      <a:cubicBezTo>
                        <a:pt x="143247" y="838"/>
                        <a:pt x="110656" y="838"/>
                        <a:pt x="78805" y="838"/>
                      </a:cubicBezTo>
                      <a:cubicBezTo>
                        <a:pt x="54362" y="2319"/>
                        <a:pt x="21771" y="-5088"/>
                        <a:pt x="8438" y="7504"/>
                      </a:cubicBezTo>
                      <a:cubicBezTo>
                        <a:pt x="-7857" y="22318"/>
                        <a:pt x="4735" y="55650"/>
                        <a:pt x="3254" y="80834"/>
                      </a:cubicBezTo>
                      <a:cubicBezTo>
                        <a:pt x="2513" y="89722"/>
                        <a:pt x="3254" y="98611"/>
                        <a:pt x="3254" y="107499"/>
                      </a:cubicBezTo>
                      <a:cubicBezTo>
                        <a:pt x="3994" y="116388"/>
                        <a:pt x="9920" y="117128"/>
                        <a:pt x="17327" y="115647"/>
                      </a:cubicBezTo>
                      <a:cubicBezTo>
                        <a:pt x="121026" y="115647"/>
                        <a:pt x="224724" y="116388"/>
                        <a:pt x="328423" y="116388"/>
                      </a:cubicBezTo>
                      <a:cubicBezTo>
                        <a:pt x="358051" y="116388"/>
                        <a:pt x="393605" y="125276"/>
                        <a:pt x="399531" y="78612"/>
                      </a:cubicBezTo>
                      <a:cubicBezTo>
                        <a:pt x="400271" y="74908"/>
                        <a:pt x="408419" y="72686"/>
                        <a:pt x="413604" y="69723"/>
                      </a:cubicBezTo>
                      <a:cubicBezTo>
                        <a:pt x="411382" y="88982"/>
                        <a:pt x="432122" y="114906"/>
                        <a:pt x="451380" y="116388"/>
                      </a:cubicBezTo>
                      <a:cubicBezTo>
                        <a:pt x="472861" y="117869"/>
                        <a:pt x="486934" y="116388"/>
                        <a:pt x="502489" y="90463"/>
                      </a:cubicBezTo>
                      <a:cubicBezTo>
                        <a:pt x="521006" y="60094"/>
                        <a:pt x="546931" y="31207"/>
                        <a:pt x="575077" y="2319"/>
                      </a:cubicBezTo>
                      <a:cubicBezTo>
                        <a:pt x="555079" y="1578"/>
                        <a:pt x="538042" y="838"/>
                        <a:pt x="521747" y="2319"/>
                      </a:cubicBezTo>
                      <a:close/>
                      <a:moveTo>
                        <a:pt x="115100" y="66761"/>
                      </a:moveTo>
                      <a:cubicBezTo>
                        <a:pt x="112878" y="83056"/>
                        <a:pt x="85472" y="70464"/>
                        <a:pt x="72880" y="82315"/>
                      </a:cubicBezTo>
                      <a:cubicBezTo>
                        <a:pt x="72139" y="83056"/>
                        <a:pt x="65473" y="79352"/>
                        <a:pt x="65473" y="77871"/>
                      </a:cubicBezTo>
                      <a:cubicBezTo>
                        <a:pt x="70658" y="57131"/>
                        <a:pt x="49918" y="37873"/>
                        <a:pt x="59547" y="17133"/>
                      </a:cubicBezTo>
                      <a:cubicBezTo>
                        <a:pt x="59547" y="17133"/>
                        <a:pt x="59547" y="17133"/>
                        <a:pt x="59547" y="17133"/>
                      </a:cubicBezTo>
                      <a:cubicBezTo>
                        <a:pt x="59547" y="17133"/>
                        <a:pt x="60287" y="16393"/>
                        <a:pt x="60287" y="16393"/>
                      </a:cubicBezTo>
                      <a:cubicBezTo>
                        <a:pt x="60287" y="16393"/>
                        <a:pt x="60287" y="16393"/>
                        <a:pt x="60287" y="17133"/>
                      </a:cubicBezTo>
                      <a:cubicBezTo>
                        <a:pt x="60287" y="17133"/>
                        <a:pt x="60287" y="17133"/>
                        <a:pt x="61029" y="17133"/>
                      </a:cubicBezTo>
                      <a:cubicBezTo>
                        <a:pt x="61029" y="17133"/>
                        <a:pt x="61029" y="16393"/>
                        <a:pt x="61029" y="16393"/>
                      </a:cubicBezTo>
                      <a:cubicBezTo>
                        <a:pt x="61029" y="16393"/>
                        <a:pt x="61769" y="15652"/>
                        <a:pt x="61769" y="15652"/>
                      </a:cubicBezTo>
                      <a:cubicBezTo>
                        <a:pt x="61769" y="16393"/>
                        <a:pt x="62510" y="16393"/>
                        <a:pt x="63250" y="17133"/>
                      </a:cubicBezTo>
                      <a:cubicBezTo>
                        <a:pt x="72880" y="16393"/>
                        <a:pt x="80287" y="23800"/>
                        <a:pt x="89175" y="26022"/>
                      </a:cubicBezTo>
                      <a:cubicBezTo>
                        <a:pt x="108433" y="32688"/>
                        <a:pt x="116582" y="57872"/>
                        <a:pt x="115100" y="6676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1E5A697-E836-406C-9D90-7D09B12EF226}"/>
                  </a:ext>
                </a:extLst>
              </p:cNvPr>
              <p:cNvSpPr/>
              <p:nvPr/>
            </p:nvSpPr>
            <p:spPr>
              <a:xfrm>
                <a:off x="4154331" y="2768299"/>
                <a:ext cx="1906049" cy="53709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" name="Graphic 35">
                <a:extLst>
                  <a:ext uri="{FF2B5EF4-FFF2-40B4-BE49-F238E27FC236}">
                    <a16:creationId xmlns:a16="http://schemas.microsoft.com/office/drawing/2014/main" id="{6B8D9D0E-4585-4422-B4A7-1E4601BC3550}"/>
                  </a:ext>
                </a:extLst>
              </p:cNvPr>
              <p:cNvGrpSpPr/>
              <p:nvPr/>
            </p:nvGrpSpPr>
            <p:grpSpPr>
              <a:xfrm>
                <a:off x="2594237" y="1896386"/>
                <a:ext cx="1562525" cy="984073"/>
                <a:chOff x="-59" y="2352663"/>
                <a:chExt cx="3411086" cy="2148287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8677B3CD-38C5-4E63-9B24-985193074609}"/>
                    </a:ext>
                  </a:extLst>
                </p:cNvPr>
                <p:cNvSpPr/>
                <p:nvPr/>
              </p:nvSpPr>
              <p:spPr>
                <a:xfrm>
                  <a:off x="3039852" y="2357199"/>
                  <a:ext cx="302207" cy="94886"/>
                </a:xfrm>
                <a:custGeom>
                  <a:avLst/>
                  <a:gdLst>
                    <a:gd name="connsiteX0" fmla="*/ 8148 w 302207"/>
                    <a:gd name="connsiteY0" fmla="*/ 62960 h 94886"/>
                    <a:gd name="connsiteX1" fmla="*/ 51109 w 302207"/>
                    <a:gd name="connsiteY1" fmla="*/ 94069 h 94886"/>
                    <a:gd name="connsiteX2" fmla="*/ 172584 w 302207"/>
                    <a:gd name="connsiteY2" fmla="*/ 94810 h 94886"/>
                    <a:gd name="connsiteX3" fmla="*/ 214064 w 302207"/>
                    <a:gd name="connsiteY3" fmla="*/ 73330 h 94886"/>
                    <a:gd name="connsiteX4" fmla="*/ 302208 w 302207"/>
                    <a:gd name="connsiteY4" fmla="*/ 0 h 94886"/>
                    <a:gd name="connsiteX5" fmla="*/ 33332 w 302207"/>
                    <a:gd name="connsiteY5" fmla="*/ 0 h 94886"/>
                    <a:gd name="connsiteX6" fmla="*/ 59997 w 302207"/>
                    <a:gd name="connsiteY6" fmla="*/ 19258 h 94886"/>
                    <a:gd name="connsiteX7" fmla="*/ 77033 w 302207"/>
                    <a:gd name="connsiteY7" fmla="*/ 31850 h 94886"/>
                    <a:gd name="connsiteX8" fmla="*/ 59256 w 302207"/>
                    <a:gd name="connsiteY8" fmla="*/ 50368 h 94886"/>
                    <a:gd name="connsiteX9" fmla="*/ 0 w 302207"/>
                    <a:gd name="connsiteY9" fmla="*/ 49627 h 94886"/>
                    <a:gd name="connsiteX10" fmla="*/ 8148 w 302207"/>
                    <a:gd name="connsiteY10" fmla="*/ 62960 h 9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2207" h="94886">
                      <a:moveTo>
                        <a:pt x="8148" y="62960"/>
                      </a:moveTo>
                      <a:cubicBezTo>
                        <a:pt x="4444" y="98514"/>
                        <a:pt x="28147" y="94810"/>
                        <a:pt x="51109" y="94069"/>
                      </a:cubicBezTo>
                      <a:cubicBezTo>
                        <a:pt x="91847" y="93329"/>
                        <a:pt x="131846" y="93329"/>
                        <a:pt x="172584" y="94810"/>
                      </a:cubicBezTo>
                      <a:cubicBezTo>
                        <a:pt x="191842" y="95551"/>
                        <a:pt x="206657" y="91107"/>
                        <a:pt x="214064" y="73330"/>
                      </a:cubicBezTo>
                      <a:cubicBezTo>
                        <a:pt x="229618" y="37035"/>
                        <a:pt x="265172" y="23703"/>
                        <a:pt x="302208" y="0"/>
                      </a:cubicBezTo>
                      <a:cubicBezTo>
                        <a:pt x="207397" y="0"/>
                        <a:pt x="122216" y="0"/>
                        <a:pt x="33332" y="0"/>
                      </a:cubicBezTo>
                      <a:cubicBezTo>
                        <a:pt x="38517" y="13333"/>
                        <a:pt x="39998" y="25925"/>
                        <a:pt x="59997" y="19258"/>
                      </a:cubicBezTo>
                      <a:cubicBezTo>
                        <a:pt x="65182" y="17777"/>
                        <a:pt x="80737" y="18518"/>
                        <a:pt x="77033" y="31850"/>
                      </a:cubicBezTo>
                      <a:cubicBezTo>
                        <a:pt x="74811" y="39257"/>
                        <a:pt x="76293" y="52590"/>
                        <a:pt x="59256" y="50368"/>
                      </a:cubicBezTo>
                      <a:cubicBezTo>
                        <a:pt x="39998" y="48146"/>
                        <a:pt x="19999" y="49627"/>
                        <a:pt x="0" y="49627"/>
                      </a:cubicBezTo>
                      <a:cubicBezTo>
                        <a:pt x="741" y="58516"/>
                        <a:pt x="8148" y="61479"/>
                        <a:pt x="8148" y="6296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45E69B4F-CDFE-4753-A9C7-BD7FC4758A4A}"/>
                    </a:ext>
                  </a:extLst>
                </p:cNvPr>
                <p:cNvSpPr/>
                <p:nvPr/>
              </p:nvSpPr>
              <p:spPr>
                <a:xfrm>
                  <a:off x="3319838" y="2354214"/>
                  <a:ext cx="91129" cy="97888"/>
                </a:xfrm>
                <a:custGeom>
                  <a:avLst/>
                  <a:gdLst>
                    <a:gd name="connsiteX0" fmla="*/ 0 w 91129"/>
                    <a:gd name="connsiteY0" fmla="*/ 97795 h 97888"/>
                    <a:gd name="connsiteX1" fmla="*/ 52590 w 91129"/>
                    <a:gd name="connsiteY1" fmla="*/ 67426 h 97888"/>
                    <a:gd name="connsiteX2" fmla="*/ 87403 w 91129"/>
                    <a:gd name="connsiteY2" fmla="*/ 76315 h 97888"/>
                    <a:gd name="connsiteX3" fmla="*/ 88144 w 91129"/>
                    <a:gd name="connsiteY3" fmla="*/ 4466 h 97888"/>
                    <a:gd name="connsiteX4" fmla="*/ 32591 w 91129"/>
                    <a:gd name="connsiteY4" fmla="*/ 2244 h 97888"/>
                    <a:gd name="connsiteX5" fmla="*/ 25925 w 91129"/>
                    <a:gd name="connsiteY5" fmla="*/ 18540 h 97888"/>
                    <a:gd name="connsiteX6" fmla="*/ 0 w 91129"/>
                    <a:gd name="connsiteY6" fmla="*/ 97795 h 97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129" h="97888">
                      <a:moveTo>
                        <a:pt x="0" y="97795"/>
                      </a:moveTo>
                      <a:cubicBezTo>
                        <a:pt x="25925" y="94092"/>
                        <a:pt x="57034" y="110387"/>
                        <a:pt x="52590" y="67426"/>
                      </a:cubicBezTo>
                      <a:cubicBezTo>
                        <a:pt x="66663" y="65945"/>
                        <a:pt x="71107" y="93351"/>
                        <a:pt x="87403" y="76315"/>
                      </a:cubicBezTo>
                      <a:cubicBezTo>
                        <a:pt x="91847" y="71130"/>
                        <a:pt x="92588" y="5948"/>
                        <a:pt x="88144" y="4466"/>
                      </a:cubicBezTo>
                      <a:cubicBezTo>
                        <a:pt x="70367" y="-2941"/>
                        <a:pt x="51109" y="763"/>
                        <a:pt x="32591" y="2244"/>
                      </a:cubicBezTo>
                      <a:cubicBezTo>
                        <a:pt x="24443" y="2985"/>
                        <a:pt x="23702" y="12614"/>
                        <a:pt x="25925" y="18540"/>
                      </a:cubicBezTo>
                      <a:cubicBezTo>
                        <a:pt x="38517" y="48909"/>
                        <a:pt x="17777" y="70389"/>
                        <a:pt x="0" y="9779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F351618-65CD-42FE-A675-477F2335EFDF}"/>
                    </a:ext>
                  </a:extLst>
                </p:cNvPr>
                <p:cNvSpPr/>
                <p:nvPr/>
              </p:nvSpPr>
              <p:spPr>
                <a:xfrm>
                  <a:off x="3256345" y="2437005"/>
                  <a:ext cx="30161" cy="18833"/>
                </a:xfrm>
                <a:custGeom>
                  <a:avLst/>
                  <a:gdLst>
                    <a:gd name="connsiteX0" fmla="*/ 6459 w 30161"/>
                    <a:gd name="connsiteY0" fmla="*/ 1671 h 18833"/>
                    <a:gd name="connsiteX1" fmla="*/ 1274 w 30161"/>
                    <a:gd name="connsiteY1" fmla="*/ 12041 h 18833"/>
                    <a:gd name="connsiteX2" fmla="*/ 30162 w 30161"/>
                    <a:gd name="connsiteY2" fmla="*/ 15004 h 18833"/>
                    <a:gd name="connsiteX3" fmla="*/ 6459 w 30161"/>
                    <a:gd name="connsiteY3" fmla="*/ 1671 h 18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161" h="18833">
                      <a:moveTo>
                        <a:pt x="6459" y="1671"/>
                      </a:moveTo>
                      <a:cubicBezTo>
                        <a:pt x="2756" y="3153"/>
                        <a:pt x="-2429" y="7597"/>
                        <a:pt x="1274" y="12041"/>
                      </a:cubicBezTo>
                      <a:cubicBezTo>
                        <a:pt x="7941" y="20930"/>
                        <a:pt x="17570" y="20189"/>
                        <a:pt x="30162" y="15004"/>
                      </a:cubicBezTo>
                      <a:cubicBezTo>
                        <a:pt x="22755" y="6856"/>
                        <a:pt x="19792" y="-4254"/>
                        <a:pt x="6459" y="167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952A42AB-7AF1-4ACA-8DE1-2D60588AD2A4}"/>
                    </a:ext>
                  </a:extLst>
                </p:cNvPr>
                <p:cNvSpPr/>
                <p:nvPr/>
              </p:nvSpPr>
              <p:spPr>
                <a:xfrm>
                  <a:off x="2342824" y="2354940"/>
                  <a:ext cx="695546" cy="97613"/>
                </a:xfrm>
                <a:custGeom>
                  <a:avLst/>
                  <a:gdLst>
                    <a:gd name="connsiteX0" fmla="*/ 28912 w 695546"/>
                    <a:gd name="connsiteY0" fmla="*/ 70404 h 97613"/>
                    <a:gd name="connsiteX1" fmla="*/ 24 w 695546"/>
                    <a:gd name="connsiteY1" fmla="*/ 85959 h 97613"/>
                    <a:gd name="connsiteX2" fmla="*/ 30393 w 695546"/>
                    <a:gd name="connsiteY2" fmla="*/ 96329 h 97613"/>
                    <a:gd name="connsiteX3" fmla="*/ 665918 w 695546"/>
                    <a:gd name="connsiteY3" fmla="*/ 96329 h 97613"/>
                    <a:gd name="connsiteX4" fmla="*/ 685917 w 695546"/>
                    <a:gd name="connsiteY4" fmla="*/ 96329 h 97613"/>
                    <a:gd name="connsiteX5" fmla="*/ 695546 w 695546"/>
                    <a:gd name="connsiteY5" fmla="*/ 85218 h 97613"/>
                    <a:gd name="connsiteX6" fmla="*/ 686658 w 695546"/>
                    <a:gd name="connsiteY6" fmla="*/ 75589 h 97613"/>
                    <a:gd name="connsiteX7" fmla="*/ 666659 w 695546"/>
                    <a:gd name="connsiteY7" fmla="*/ 35591 h 97613"/>
                    <a:gd name="connsiteX8" fmla="*/ 639993 w 695546"/>
                    <a:gd name="connsiteY8" fmla="*/ 37 h 97613"/>
                    <a:gd name="connsiteX9" fmla="*/ 437040 w 695546"/>
                    <a:gd name="connsiteY9" fmla="*/ 778 h 97613"/>
                    <a:gd name="connsiteX10" fmla="*/ 392598 w 695546"/>
                    <a:gd name="connsiteY10" fmla="*/ 37813 h 97613"/>
                    <a:gd name="connsiteX11" fmla="*/ 386672 w 695546"/>
                    <a:gd name="connsiteY11" fmla="*/ 49664 h 97613"/>
                    <a:gd name="connsiteX12" fmla="*/ 366673 w 695546"/>
                    <a:gd name="connsiteY12" fmla="*/ 61515 h 97613"/>
                    <a:gd name="connsiteX13" fmla="*/ 358526 w 695546"/>
                    <a:gd name="connsiteY13" fmla="*/ 41516 h 97613"/>
                    <a:gd name="connsiteX14" fmla="*/ 367414 w 695546"/>
                    <a:gd name="connsiteY14" fmla="*/ 778 h 97613"/>
                    <a:gd name="connsiteX15" fmla="*/ 140758 w 695546"/>
                    <a:gd name="connsiteY15" fmla="*/ 778 h 97613"/>
                    <a:gd name="connsiteX16" fmla="*/ 94094 w 695546"/>
                    <a:gd name="connsiteY16" fmla="*/ 22258 h 97613"/>
                    <a:gd name="connsiteX17" fmla="*/ 68910 w 695546"/>
                    <a:gd name="connsiteY17" fmla="*/ 33369 h 97613"/>
                    <a:gd name="connsiteX18" fmla="*/ 25208 w 695546"/>
                    <a:gd name="connsiteY18" fmla="*/ 42998 h 97613"/>
                    <a:gd name="connsiteX19" fmla="*/ 18542 w 695546"/>
                    <a:gd name="connsiteY19" fmla="*/ 51886 h 97613"/>
                    <a:gd name="connsiteX20" fmla="*/ 26690 w 695546"/>
                    <a:gd name="connsiteY20" fmla="*/ 60775 h 97613"/>
                    <a:gd name="connsiteX21" fmla="*/ 41504 w 695546"/>
                    <a:gd name="connsiteY21" fmla="*/ 63738 h 97613"/>
                    <a:gd name="connsiteX22" fmla="*/ 28912 w 695546"/>
                    <a:gd name="connsiteY22" fmla="*/ 70404 h 97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95546" h="97613">
                      <a:moveTo>
                        <a:pt x="28912" y="70404"/>
                      </a:moveTo>
                      <a:cubicBezTo>
                        <a:pt x="15579" y="70404"/>
                        <a:pt x="-716" y="71885"/>
                        <a:pt x="24" y="85959"/>
                      </a:cubicBezTo>
                      <a:cubicBezTo>
                        <a:pt x="765" y="102995"/>
                        <a:pt x="19283" y="96329"/>
                        <a:pt x="30393" y="96329"/>
                      </a:cubicBezTo>
                      <a:cubicBezTo>
                        <a:pt x="242235" y="97069"/>
                        <a:pt x="454077" y="96329"/>
                        <a:pt x="665918" y="96329"/>
                      </a:cubicBezTo>
                      <a:cubicBezTo>
                        <a:pt x="672584" y="96329"/>
                        <a:pt x="679251" y="96329"/>
                        <a:pt x="685917" y="96329"/>
                      </a:cubicBezTo>
                      <a:cubicBezTo>
                        <a:pt x="693324" y="96329"/>
                        <a:pt x="695546" y="91884"/>
                        <a:pt x="695546" y="85218"/>
                      </a:cubicBezTo>
                      <a:cubicBezTo>
                        <a:pt x="695546" y="78552"/>
                        <a:pt x="694065" y="75589"/>
                        <a:pt x="686658" y="75589"/>
                      </a:cubicBezTo>
                      <a:cubicBezTo>
                        <a:pt x="657770" y="73367"/>
                        <a:pt x="658511" y="56330"/>
                        <a:pt x="666659" y="35591"/>
                      </a:cubicBezTo>
                      <a:cubicBezTo>
                        <a:pt x="677029" y="9666"/>
                        <a:pt x="669622" y="-704"/>
                        <a:pt x="639993" y="37"/>
                      </a:cubicBezTo>
                      <a:cubicBezTo>
                        <a:pt x="572589" y="1518"/>
                        <a:pt x="505185" y="778"/>
                        <a:pt x="437040" y="778"/>
                      </a:cubicBezTo>
                      <a:cubicBezTo>
                        <a:pt x="411856" y="778"/>
                        <a:pt x="380747" y="-7370"/>
                        <a:pt x="392598" y="37813"/>
                      </a:cubicBezTo>
                      <a:cubicBezTo>
                        <a:pt x="393339" y="40776"/>
                        <a:pt x="388894" y="45220"/>
                        <a:pt x="386672" y="49664"/>
                      </a:cubicBezTo>
                      <a:cubicBezTo>
                        <a:pt x="382969" y="59293"/>
                        <a:pt x="378525" y="62997"/>
                        <a:pt x="366673" y="61515"/>
                      </a:cubicBezTo>
                      <a:cubicBezTo>
                        <a:pt x="349637" y="59293"/>
                        <a:pt x="361488" y="47442"/>
                        <a:pt x="358526" y="41516"/>
                      </a:cubicBezTo>
                      <a:cubicBezTo>
                        <a:pt x="352600" y="28184"/>
                        <a:pt x="371858" y="19295"/>
                        <a:pt x="367414" y="778"/>
                      </a:cubicBezTo>
                      <a:cubicBezTo>
                        <a:pt x="291862" y="778"/>
                        <a:pt x="216310" y="778"/>
                        <a:pt x="140758" y="778"/>
                      </a:cubicBezTo>
                      <a:cubicBezTo>
                        <a:pt x="121500" y="778"/>
                        <a:pt x="102982" y="-2185"/>
                        <a:pt x="94094" y="22258"/>
                      </a:cubicBezTo>
                      <a:cubicBezTo>
                        <a:pt x="91131" y="29665"/>
                        <a:pt x="80021" y="38554"/>
                        <a:pt x="68910" y="33369"/>
                      </a:cubicBezTo>
                      <a:cubicBezTo>
                        <a:pt x="51133" y="24480"/>
                        <a:pt x="41504" y="45961"/>
                        <a:pt x="25208" y="42998"/>
                      </a:cubicBezTo>
                      <a:cubicBezTo>
                        <a:pt x="20023" y="42257"/>
                        <a:pt x="16320" y="46701"/>
                        <a:pt x="18542" y="51886"/>
                      </a:cubicBezTo>
                      <a:cubicBezTo>
                        <a:pt x="20023" y="55590"/>
                        <a:pt x="23727" y="57812"/>
                        <a:pt x="26690" y="60775"/>
                      </a:cubicBezTo>
                      <a:cubicBezTo>
                        <a:pt x="34097" y="51886"/>
                        <a:pt x="40023" y="57812"/>
                        <a:pt x="41504" y="63738"/>
                      </a:cubicBezTo>
                      <a:cubicBezTo>
                        <a:pt x="44467" y="73367"/>
                        <a:pt x="34097" y="70404"/>
                        <a:pt x="28912" y="7040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9D87A58E-74A5-4013-BC82-85B1FAD92264}"/>
                    </a:ext>
                  </a:extLst>
                </p:cNvPr>
                <p:cNvSpPr/>
                <p:nvPr/>
              </p:nvSpPr>
              <p:spPr>
                <a:xfrm>
                  <a:off x="1625846" y="2352663"/>
                  <a:ext cx="719224" cy="95642"/>
                </a:xfrm>
                <a:custGeom>
                  <a:avLst/>
                  <a:gdLst>
                    <a:gd name="connsiteX0" fmla="*/ 685893 w 719224"/>
                    <a:gd name="connsiteY0" fmla="*/ 95643 h 95642"/>
                    <a:gd name="connsiteX1" fmla="*/ 671819 w 719224"/>
                    <a:gd name="connsiteY1" fmla="*/ 84532 h 95642"/>
                    <a:gd name="connsiteX2" fmla="*/ 602934 w 719224"/>
                    <a:gd name="connsiteY2" fmla="*/ 56385 h 95642"/>
                    <a:gd name="connsiteX3" fmla="*/ 603674 w 719224"/>
                    <a:gd name="connsiteY3" fmla="*/ 25276 h 95642"/>
                    <a:gd name="connsiteX4" fmla="*/ 637006 w 719224"/>
                    <a:gd name="connsiteY4" fmla="*/ 21572 h 95642"/>
                    <a:gd name="connsiteX5" fmla="*/ 719224 w 719224"/>
                    <a:gd name="connsiteY5" fmla="*/ 832 h 95642"/>
                    <a:gd name="connsiteX6" fmla="*/ 397018 w 719224"/>
                    <a:gd name="connsiteY6" fmla="*/ 832 h 95642"/>
                    <a:gd name="connsiteX7" fmla="*/ 383685 w 719224"/>
                    <a:gd name="connsiteY7" fmla="*/ 6758 h 95642"/>
                    <a:gd name="connsiteX8" fmla="*/ 391092 w 719224"/>
                    <a:gd name="connsiteY8" fmla="*/ 20831 h 95642"/>
                    <a:gd name="connsiteX9" fmla="*/ 419980 w 719224"/>
                    <a:gd name="connsiteY9" fmla="*/ 4536 h 95642"/>
                    <a:gd name="connsiteX10" fmla="*/ 440719 w 719224"/>
                    <a:gd name="connsiteY10" fmla="*/ 54163 h 95642"/>
                    <a:gd name="connsiteX11" fmla="*/ 431090 w 719224"/>
                    <a:gd name="connsiteY11" fmla="*/ 51941 h 95642"/>
                    <a:gd name="connsiteX12" fmla="*/ 419239 w 719224"/>
                    <a:gd name="connsiteY12" fmla="*/ 46756 h 95642"/>
                    <a:gd name="connsiteX13" fmla="*/ 362205 w 719224"/>
                    <a:gd name="connsiteY13" fmla="*/ 23054 h 95642"/>
                    <a:gd name="connsiteX14" fmla="*/ 345168 w 719224"/>
                    <a:gd name="connsiteY14" fmla="*/ 24535 h 95642"/>
                    <a:gd name="connsiteX15" fmla="*/ 349613 w 719224"/>
                    <a:gd name="connsiteY15" fmla="*/ 40090 h 95642"/>
                    <a:gd name="connsiteX16" fmla="*/ 362945 w 719224"/>
                    <a:gd name="connsiteY16" fmla="*/ 86754 h 95642"/>
                    <a:gd name="connsiteX17" fmla="*/ 302207 w 719224"/>
                    <a:gd name="connsiteY17" fmla="*/ 20091 h 95642"/>
                    <a:gd name="connsiteX18" fmla="*/ 231100 w 719224"/>
                    <a:gd name="connsiteY18" fmla="*/ 29720 h 95642"/>
                    <a:gd name="connsiteX19" fmla="*/ 249617 w 719224"/>
                    <a:gd name="connsiteY19" fmla="*/ 22313 h 95642"/>
                    <a:gd name="connsiteX20" fmla="*/ 265172 w 719224"/>
                    <a:gd name="connsiteY20" fmla="*/ 19350 h 95642"/>
                    <a:gd name="connsiteX21" fmla="*/ 262209 w 719224"/>
                    <a:gd name="connsiteY21" fmla="*/ 40090 h 95642"/>
                    <a:gd name="connsiteX22" fmla="*/ 251840 w 719224"/>
                    <a:gd name="connsiteY22" fmla="*/ 48238 h 95642"/>
                    <a:gd name="connsiteX23" fmla="*/ 187398 w 719224"/>
                    <a:gd name="connsiteY23" fmla="*/ 46756 h 95642"/>
                    <a:gd name="connsiteX24" fmla="*/ 134808 w 719224"/>
                    <a:gd name="connsiteY24" fmla="*/ 12684 h 95642"/>
                    <a:gd name="connsiteX25" fmla="*/ 118513 w 719224"/>
                    <a:gd name="connsiteY25" fmla="*/ 92 h 95642"/>
                    <a:gd name="connsiteX26" fmla="*/ 40739 w 719224"/>
                    <a:gd name="connsiteY26" fmla="*/ 92 h 95642"/>
                    <a:gd name="connsiteX27" fmla="*/ 19999 w 719224"/>
                    <a:gd name="connsiteY27" fmla="*/ 14906 h 95642"/>
                    <a:gd name="connsiteX28" fmla="*/ 0 w 719224"/>
                    <a:gd name="connsiteY28" fmla="*/ 94161 h 95642"/>
                    <a:gd name="connsiteX29" fmla="*/ 685893 w 719224"/>
                    <a:gd name="connsiteY29" fmla="*/ 95643 h 9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19224" h="95642">
                      <a:moveTo>
                        <a:pt x="685893" y="95643"/>
                      </a:moveTo>
                      <a:cubicBezTo>
                        <a:pt x="681448" y="87495"/>
                        <a:pt x="677745" y="84532"/>
                        <a:pt x="671819" y="84532"/>
                      </a:cubicBezTo>
                      <a:cubicBezTo>
                        <a:pt x="633303" y="85273"/>
                        <a:pt x="621451" y="76384"/>
                        <a:pt x="602934" y="56385"/>
                      </a:cubicBezTo>
                      <a:cubicBezTo>
                        <a:pt x="590342" y="42312"/>
                        <a:pt x="595527" y="34905"/>
                        <a:pt x="603674" y="25276"/>
                      </a:cubicBezTo>
                      <a:cubicBezTo>
                        <a:pt x="613303" y="14165"/>
                        <a:pt x="624414" y="14906"/>
                        <a:pt x="637006" y="21572"/>
                      </a:cubicBezTo>
                      <a:cubicBezTo>
                        <a:pt x="674041" y="42312"/>
                        <a:pt x="691077" y="38608"/>
                        <a:pt x="719224" y="832"/>
                      </a:cubicBezTo>
                      <a:cubicBezTo>
                        <a:pt x="610341" y="832"/>
                        <a:pt x="503679" y="832"/>
                        <a:pt x="397018" y="832"/>
                      </a:cubicBezTo>
                      <a:cubicBezTo>
                        <a:pt x="391833" y="832"/>
                        <a:pt x="385166" y="-1390"/>
                        <a:pt x="383685" y="6758"/>
                      </a:cubicBezTo>
                      <a:cubicBezTo>
                        <a:pt x="382944" y="12684"/>
                        <a:pt x="386648" y="17128"/>
                        <a:pt x="391092" y="20831"/>
                      </a:cubicBezTo>
                      <a:cubicBezTo>
                        <a:pt x="408128" y="34164"/>
                        <a:pt x="415535" y="22313"/>
                        <a:pt x="419980" y="4536"/>
                      </a:cubicBezTo>
                      <a:cubicBezTo>
                        <a:pt x="433312" y="21572"/>
                        <a:pt x="451089" y="31942"/>
                        <a:pt x="440719" y="54163"/>
                      </a:cubicBezTo>
                      <a:cubicBezTo>
                        <a:pt x="437016" y="53422"/>
                        <a:pt x="434053" y="52682"/>
                        <a:pt x="431090" y="51941"/>
                      </a:cubicBezTo>
                      <a:cubicBezTo>
                        <a:pt x="426646" y="50460"/>
                        <a:pt x="422202" y="46015"/>
                        <a:pt x="419239" y="46756"/>
                      </a:cubicBezTo>
                      <a:cubicBezTo>
                        <a:pt x="394055" y="52682"/>
                        <a:pt x="371834" y="54904"/>
                        <a:pt x="362205" y="23054"/>
                      </a:cubicBezTo>
                      <a:cubicBezTo>
                        <a:pt x="360723" y="17128"/>
                        <a:pt x="350353" y="17869"/>
                        <a:pt x="345168" y="24535"/>
                      </a:cubicBezTo>
                      <a:cubicBezTo>
                        <a:pt x="339983" y="31201"/>
                        <a:pt x="341465" y="36386"/>
                        <a:pt x="349613" y="40090"/>
                      </a:cubicBezTo>
                      <a:cubicBezTo>
                        <a:pt x="366649" y="48238"/>
                        <a:pt x="373315" y="60089"/>
                        <a:pt x="362945" y="86754"/>
                      </a:cubicBezTo>
                      <a:cubicBezTo>
                        <a:pt x="340724" y="62311"/>
                        <a:pt x="322207" y="40090"/>
                        <a:pt x="302207" y="20091"/>
                      </a:cubicBezTo>
                      <a:cubicBezTo>
                        <a:pt x="274061" y="-8056"/>
                        <a:pt x="255543" y="-6575"/>
                        <a:pt x="231100" y="29720"/>
                      </a:cubicBezTo>
                      <a:cubicBezTo>
                        <a:pt x="242210" y="25276"/>
                        <a:pt x="247395" y="25276"/>
                        <a:pt x="249617" y="22313"/>
                      </a:cubicBezTo>
                      <a:cubicBezTo>
                        <a:pt x="254062" y="15647"/>
                        <a:pt x="258506" y="12684"/>
                        <a:pt x="265172" y="19350"/>
                      </a:cubicBezTo>
                      <a:cubicBezTo>
                        <a:pt x="273320" y="27498"/>
                        <a:pt x="263691" y="33423"/>
                        <a:pt x="262209" y="40090"/>
                      </a:cubicBezTo>
                      <a:cubicBezTo>
                        <a:pt x="260728" y="46015"/>
                        <a:pt x="262950" y="54904"/>
                        <a:pt x="251840" y="48238"/>
                      </a:cubicBezTo>
                      <a:cubicBezTo>
                        <a:pt x="230359" y="34905"/>
                        <a:pt x="208879" y="44534"/>
                        <a:pt x="187398" y="46756"/>
                      </a:cubicBezTo>
                      <a:cubicBezTo>
                        <a:pt x="161474" y="49719"/>
                        <a:pt x="145178" y="31942"/>
                        <a:pt x="134808" y="12684"/>
                      </a:cubicBezTo>
                      <a:cubicBezTo>
                        <a:pt x="129623" y="3055"/>
                        <a:pt x="128883" y="-649"/>
                        <a:pt x="118513" y="92"/>
                      </a:cubicBezTo>
                      <a:cubicBezTo>
                        <a:pt x="92588" y="832"/>
                        <a:pt x="66663" y="832"/>
                        <a:pt x="40739" y="92"/>
                      </a:cubicBezTo>
                      <a:cubicBezTo>
                        <a:pt x="29628" y="92"/>
                        <a:pt x="17777" y="1573"/>
                        <a:pt x="19999" y="14906"/>
                      </a:cubicBezTo>
                      <a:cubicBezTo>
                        <a:pt x="24443" y="44534"/>
                        <a:pt x="11851" y="69718"/>
                        <a:pt x="0" y="94161"/>
                      </a:cubicBezTo>
                      <a:cubicBezTo>
                        <a:pt x="228878" y="95643"/>
                        <a:pt x="457015" y="95643"/>
                        <a:pt x="685893" y="95643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CB9040F7-68D4-4F18-B06F-A921A0520694}"/>
                    </a:ext>
                  </a:extLst>
                </p:cNvPr>
                <p:cNvSpPr/>
                <p:nvPr/>
              </p:nvSpPr>
              <p:spPr>
                <a:xfrm>
                  <a:off x="972545" y="2355718"/>
                  <a:ext cx="630123" cy="99537"/>
                </a:xfrm>
                <a:custGeom>
                  <a:avLst/>
                  <a:gdLst>
                    <a:gd name="connsiteX0" fmla="*/ 362945 w 630123"/>
                    <a:gd name="connsiteY0" fmla="*/ 63701 h 99537"/>
                    <a:gd name="connsiteX1" fmla="*/ 425905 w 630123"/>
                    <a:gd name="connsiteY1" fmla="*/ 45924 h 99537"/>
                    <a:gd name="connsiteX2" fmla="*/ 439979 w 630123"/>
                    <a:gd name="connsiteY2" fmla="*/ 67404 h 99537"/>
                    <a:gd name="connsiteX3" fmla="*/ 450349 w 630123"/>
                    <a:gd name="connsiteY3" fmla="*/ 94810 h 99537"/>
                    <a:gd name="connsiteX4" fmla="*/ 568121 w 630123"/>
                    <a:gd name="connsiteY4" fmla="*/ 93329 h 99537"/>
                    <a:gd name="connsiteX5" fmla="*/ 613304 w 630123"/>
                    <a:gd name="connsiteY5" fmla="*/ 98514 h 99537"/>
                    <a:gd name="connsiteX6" fmla="*/ 628858 w 630123"/>
                    <a:gd name="connsiteY6" fmla="*/ 84440 h 99537"/>
                    <a:gd name="connsiteX7" fmla="*/ 606637 w 630123"/>
                    <a:gd name="connsiteY7" fmla="*/ 77774 h 99537"/>
                    <a:gd name="connsiteX8" fmla="*/ 568121 w 630123"/>
                    <a:gd name="connsiteY8" fmla="*/ 79255 h 99537"/>
                    <a:gd name="connsiteX9" fmla="*/ 568121 w 630123"/>
                    <a:gd name="connsiteY9" fmla="*/ 79255 h 99537"/>
                    <a:gd name="connsiteX10" fmla="*/ 561454 w 630123"/>
                    <a:gd name="connsiteY10" fmla="*/ 68145 h 99537"/>
                    <a:gd name="connsiteX11" fmla="*/ 518493 w 630123"/>
                    <a:gd name="connsiteY11" fmla="*/ 57775 h 99537"/>
                    <a:gd name="connsiteX12" fmla="*/ 501457 w 630123"/>
                    <a:gd name="connsiteY12" fmla="*/ 55553 h 99537"/>
                    <a:gd name="connsiteX13" fmla="*/ 489606 w 630123"/>
                    <a:gd name="connsiteY13" fmla="*/ 36294 h 99537"/>
                    <a:gd name="connsiteX14" fmla="*/ 502198 w 630123"/>
                    <a:gd name="connsiteY14" fmla="*/ 27406 h 99537"/>
                    <a:gd name="connsiteX15" fmla="*/ 539974 w 630123"/>
                    <a:gd name="connsiteY15" fmla="*/ 0 h 99537"/>
                    <a:gd name="connsiteX16" fmla="*/ 94069 w 630123"/>
                    <a:gd name="connsiteY16" fmla="*/ 0 h 99537"/>
                    <a:gd name="connsiteX17" fmla="*/ 71848 w 630123"/>
                    <a:gd name="connsiteY17" fmla="*/ 19999 h 99537"/>
                    <a:gd name="connsiteX18" fmla="*/ 0 w 630123"/>
                    <a:gd name="connsiteY18" fmla="*/ 97032 h 99537"/>
                    <a:gd name="connsiteX19" fmla="*/ 368130 w 630123"/>
                    <a:gd name="connsiteY19" fmla="*/ 97032 h 99537"/>
                    <a:gd name="connsiteX20" fmla="*/ 362945 w 630123"/>
                    <a:gd name="connsiteY20" fmla="*/ 63701 h 9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30123" h="99537">
                      <a:moveTo>
                        <a:pt x="362945" y="63701"/>
                      </a:moveTo>
                      <a:cubicBezTo>
                        <a:pt x="377019" y="31110"/>
                        <a:pt x="402943" y="46664"/>
                        <a:pt x="425905" y="45924"/>
                      </a:cubicBezTo>
                      <a:cubicBezTo>
                        <a:pt x="442941" y="45183"/>
                        <a:pt x="449608" y="48886"/>
                        <a:pt x="439979" y="67404"/>
                      </a:cubicBezTo>
                      <a:cubicBezTo>
                        <a:pt x="434794" y="77774"/>
                        <a:pt x="430349" y="94069"/>
                        <a:pt x="450349" y="94810"/>
                      </a:cubicBezTo>
                      <a:cubicBezTo>
                        <a:pt x="489606" y="95551"/>
                        <a:pt x="528863" y="94069"/>
                        <a:pt x="568121" y="93329"/>
                      </a:cubicBezTo>
                      <a:cubicBezTo>
                        <a:pt x="582194" y="103699"/>
                        <a:pt x="598489" y="97773"/>
                        <a:pt x="613304" y="98514"/>
                      </a:cubicBezTo>
                      <a:cubicBezTo>
                        <a:pt x="622192" y="98514"/>
                        <a:pt x="634043" y="97773"/>
                        <a:pt x="628858" y="84440"/>
                      </a:cubicBezTo>
                      <a:cubicBezTo>
                        <a:pt x="625896" y="75552"/>
                        <a:pt x="617007" y="71108"/>
                        <a:pt x="606637" y="77774"/>
                      </a:cubicBezTo>
                      <a:cubicBezTo>
                        <a:pt x="594045" y="85922"/>
                        <a:pt x="581453" y="93329"/>
                        <a:pt x="568121" y="79255"/>
                      </a:cubicBezTo>
                      <a:cubicBezTo>
                        <a:pt x="568121" y="79255"/>
                        <a:pt x="568121" y="79255"/>
                        <a:pt x="568121" y="79255"/>
                      </a:cubicBezTo>
                      <a:cubicBezTo>
                        <a:pt x="565898" y="75552"/>
                        <a:pt x="564417" y="69626"/>
                        <a:pt x="561454" y="68145"/>
                      </a:cubicBezTo>
                      <a:cubicBezTo>
                        <a:pt x="548122" y="60738"/>
                        <a:pt x="542196" y="23703"/>
                        <a:pt x="518493" y="57775"/>
                      </a:cubicBezTo>
                      <a:cubicBezTo>
                        <a:pt x="512568" y="65923"/>
                        <a:pt x="507383" y="58516"/>
                        <a:pt x="501457" y="55553"/>
                      </a:cubicBezTo>
                      <a:cubicBezTo>
                        <a:pt x="493309" y="51849"/>
                        <a:pt x="490347" y="43702"/>
                        <a:pt x="489606" y="36294"/>
                      </a:cubicBezTo>
                      <a:cubicBezTo>
                        <a:pt x="489606" y="31110"/>
                        <a:pt x="495531" y="25925"/>
                        <a:pt x="502198" y="27406"/>
                      </a:cubicBezTo>
                      <a:cubicBezTo>
                        <a:pt x="522197" y="30369"/>
                        <a:pt x="528123" y="14814"/>
                        <a:pt x="539974" y="0"/>
                      </a:cubicBezTo>
                      <a:cubicBezTo>
                        <a:pt x="388129" y="0"/>
                        <a:pt x="241470" y="0"/>
                        <a:pt x="94069" y="0"/>
                      </a:cubicBezTo>
                      <a:cubicBezTo>
                        <a:pt x="78515" y="0"/>
                        <a:pt x="76293" y="9629"/>
                        <a:pt x="71848" y="19999"/>
                      </a:cubicBezTo>
                      <a:cubicBezTo>
                        <a:pt x="57034" y="50368"/>
                        <a:pt x="40739" y="79996"/>
                        <a:pt x="0" y="97032"/>
                      </a:cubicBezTo>
                      <a:cubicBezTo>
                        <a:pt x="128142" y="97032"/>
                        <a:pt x="247395" y="97032"/>
                        <a:pt x="368130" y="97032"/>
                      </a:cubicBezTo>
                      <a:cubicBezTo>
                        <a:pt x="357760" y="85922"/>
                        <a:pt x="357760" y="76293"/>
                        <a:pt x="362945" y="6370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3F1B86F6-413C-4C51-A627-9D4C6A0565D6}"/>
                    </a:ext>
                  </a:extLst>
                </p:cNvPr>
                <p:cNvSpPr/>
                <p:nvPr/>
              </p:nvSpPr>
              <p:spPr>
                <a:xfrm>
                  <a:off x="771074" y="2354236"/>
                  <a:ext cx="188309" cy="97816"/>
                </a:xfrm>
                <a:custGeom>
                  <a:avLst/>
                  <a:gdLst>
                    <a:gd name="connsiteX0" fmla="*/ 19998 w 188309"/>
                    <a:gd name="connsiteY0" fmla="*/ 97032 h 97816"/>
                    <a:gd name="connsiteX1" fmla="*/ 168139 w 188309"/>
                    <a:gd name="connsiteY1" fmla="*/ 97773 h 97816"/>
                    <a:gd name="connsiteX2" fmla="*/ 187397 w 188309"/>
                    <a:gd name="connsiteY2" fmla="*/ 75552 h 97816"/>
                    <a:gd name="connsiteX3" fmla="*/ 158510 w 188309"/>
                    <a:gd name="connsiteY3" fmla="*/ 25184 h 97816"/>
                    <a:gd name="connsiteX4" fmla="*/ 144436 w 188309"/>
                    <a:gd name="connsiteY4" fmla="*/ 22962 h 97816"/>
                    <a:gd name="connsiteX5" fmla="*/ 145177 w 188309"/>
                    <a:gd name="connsiteY5" fmla="*/ 34813 h 97816"/>
                    <a:gd name="connsiteX6" fmla="*/ 150362 w 188309"/>
                    <a:gd name="connsiteY6" fmla="*/ 52590 h 97816"/>
                    <a:gd name="connsiteX7" fmla="*/ 138511 w 188309"/>
                    <a:gd name="connsiteY7" fmla="*/ 0 h 97816"/>
                    <a:gd name="connsiteX8" fmla="*/ 97031 w 188309"/>
                    <a:gd name="connsiteY8" fmla="*/ 0 h 97816"/>
                    <a:gd name="connsiteX9" fmla="*/ 28146 w 188309"/>
                    <a:gd name="connsiteY9" fmla="*/ 58516 h 97816"/>
                    <a:gd name="connsiteX10" fmla="*/ 14072 w 188309"/>
                    <a:gd name="connsiteY10" fmla="*/ 74811 h 97816"/>
                    <a:gd name="connsiteX11" fmla="*/ 739 w 188309"/>
                    <a:gd name="connsiteY11" fmla="*/ 89625 h 97816"/>
                    <a:gd name="connsiteX12" fmla="*/ 19998 w 188309"/>
                    <a:gd name="connsiteY12" fmla="*/ 97032 h 9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8309" h="97816">
                      <a:moveTo>
                        <a:pt x="19998" y="97032"/>
                      </a:moveTo>
                      <a:cubicBezTo>
                        <a:pt x="69625" y="97032"/>
                        <a:pt x="118512" y="96292"/>
                        <a:pt x="168139" y="97773"/>
                      </a:cubicBezTo>
                      <a:cubicBezTo>
                        <a:pt x="186656" y="98514"/>
                        <a:pt x="190360" y="89625"/>
                        <a:pt x="187397" y="75552"/>
                      </a:cubicBezTo>
                      <a:cubicBezTo>
                        <a:pt x="182953" y="56294"/>
                        <a:pt x="174805" y="38517"/>
                        <a:pt x="158510" y="25184"/>
                      </a:cubicBezTo>
                      <a:cubicBezTo>
                        <a:pt x="154065" y="21481"/>
                        <a:pt x="149621" y="17777"/>
                        <a:pt x="144436" y="22962"/>
                      </a:cubicBezTo>
                      <a:cubicBezTo>
                        <a:pt x="139992" y="26665"/>
                        <a:pt x="143696" y="31110"/>
                        <a:pt x="145177" y="34813"/>
                      </a:cubicBezTo>
                      <a:cubicBezTo>
                        <a:pt x="146658" y="40739"/>
                        <a:pt x="154806" y="44442"/>
                        <a:pt x="150362" y="52590"/>
                      </a:cubicBezTo>
                      <a:cubicBezTo>
                        <a:pt x="121474" y="37035"/>
                        <a:pt x="118512" y="27406"/>
                        <a:pt x="138511" y="0"/>
                      </a:cubicBezTo>
                      <a:cubicBezTo>
                        <a:pt x="123696" y="0"/>
                        <a:pt x="110364" y="0"/>
                        <a:pt x="97031" y="0"/>
                      </a:cubicBezTo>
                      <a:cubicBezTo>
                        <a:pt x="62218" y="0"/>
                        <a:pt x="33330" y="23703"/>
                        <a:pt x="28146" y="58516"/>
                      </a:cubicBezTo>
                      <a:cubicBezTo>
                        <a:pt x="26664" y="68886"/>
                        <a:pt x="19257" y="70367"/>
                        <a:pt x="14072" y="74811"/>
                      </a:cubicBezTo>
                      <a:cubicBezTo>
                        <a:pt x="8147" y="78515"/>
                        <a:pt x="-2964" y="77774"/>
                        <a:pt x="739" y="89625"/>
                      </a:cubicBezTo>
                      <a:cubicBezTo>
                        <a:pt x="2962" y="98514"/>
                        <a:pt x="12591" y="97032"/>
                        <a:pt x="19998" y="97032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672242EF-0E19-497C-BF06-3334ED1E591A}"/>
                    </a:ext>
                  </a:extLst>
                </p:cNvPr>
                <p:cNvSpPr/>
                <p:nvPr/>
              </p:nvSpPr>
              <p:spPr>
                <a:xfrm>
                  <a:off x="1811763" y="2353583"/>
                  <a:ext cx="30368" cy="18060"/>
                </a:xfrm>
                <a:custGeom>
                  <a:avLst/>
                  <a:gdLst>
                    <a:gd name="connsiteX0" fmla="*/ 30369 w 30368"/>
                    <a:gd name="connsiteY0" fmla="*/ 1394 h 18060"/>
                    <a:gd name="connsiteX1" fmla="*/ 0 w 30368"/>
                    <a:gd name="connsiteY1" fmla="*/ 5839 h 18060"/>
                    <a:gd name="connsiteX2" fmla="*/ 30369 w 30368"/>
                    <a:gd name="connsiteY2" fmla="*/ 1394 h 18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368" h="18060">
                      <a:moveTo>
                        <a:pt x="30369" y="1394"/>
                      </a:moveTo>
                      <a:cubicBezTo>
                        <a:pt x="19258" y="654"/>
                        <a:pt x="9629" y="-3050"/>
                        <a:pt x="0" y="5839"/>
                      </a:cubicBezTo>
                      <a:cubicBezTo>
                        <a:pt x="11111" y="20653"/>
                        <a:pt x="20740" y="25097"/>
                        <a:pt x="30369" y="1394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163D027C-60D9-4280-B8C5-5D2AFA89B5F5}"/>
                    </a:ext>
                  </a:extLst>
                </p:cNvPr>
                <p:cNvSpPr/>
                <p:nvPr/>
              </p:nvSpPr>
              <p:spPr>
                <a:xfrm>
                  <a:off x="166329" y="2529783"/>
                  <a:ext cx="329" cy="740"/>
                </a:xfrm>
                <a:custGeom>
                  <a:avLst/>
                  <a:gdLst>
                    <a:gd name="connsiteX0" fmla="*/ 329 w 329"/>
                    <a:gd name="connsiteY0" fmla="*/ 741 h 740"/>
                    <a:gd name="connsiteX1" fmla="*/ 329 w 329"/>
                    <a:gd name="connsiteY1" fmla="*/ 0 h 740"/>
                    <a:gd name="connsiteX2" fmla="*/ 329 w 329"/>
                    <a:gd name="connsiteY2" fmla="*/ 741 h 740"/>
                    <a:gd name="connsiteX3" fmla="*/ 329 w 329"/>
                    <a:gd name="connsiteY3" fmla="*/ 741 h 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" h="740">
                      <a:moveTo>
                        <a:pt x="329" y="741"/>
                      </a:moveTo>
                      <a:cubicBezTo>
                        <a:pt x="329" y="741"/>
                        <a:pt x="329" y="0"/>
                        <a:pt x="329" y="0"/>
                      </a:cubicBezTo>
                      <a:cubicBezTo>
                        <a:pt x="329" y="0"/>
                        <a:pt x="-412" y="0"/>
                        <a:pt x="329" y="741"/>
                      </a:cubicBezTo>
                      <a:cubicBezTo>
                        <a:pt x="-412" y="0"/>
                        <a:pt x="329" y="741"/>
                        <a:pt x="329" y="74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5E55114-FC5B-4CB7-9F5F-57EF82E2199F}"/>
                    </a:ext>
                  </a:extLst>
                </p:cNvPr>
                <p:cNvSpPr/>
                <p:nvPr/>
              </p:nvSpPr>
              <p:spPr>
                <a:xfrm>
                  <a:off x="166658" y="2468958"/>
                  <a:ext cx="53030" cy="60825"/>
                </a:xfrm>
                <a:custGeom>
                  <a:avLst/>
                  <a:gdLst>
                    <a:gd name="connsiteX0" fmla="*/ 25925 w 53030"/>
                    <a:gd name="connsiteY0" fmla="*/ 9717 h 60825"/>
                    <a:gd name="connsiteX1" fmla="*/ 0 w 53030"/>
                    <a:gd name="connsiteY1" fmla="*/ 60825 h 60825"/>
                    <a:gd name="connsiteX2" fmla="*/ 47405 w 53030"/>
                    <a:gd name="connsiteY2" fmla="*/ 28234 h 60825"/>
                    <a:gd name="connsiteX3" fmla="*/ 43702 w 53030"/>
                    <a:gd name="connsiteY3" fmla="*/ 3050 h 60825"/>
                    <a:gd name="connsiteX4" fmla="*/ 25925 w 53030"/>
                    <a:gd name="connsiteY4" fmla="*/ 9717 h 6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030" h="60825">
                      <a:moveTo>
                        <a:pt x="25925" y="9717"/>
                      </a:moveTo>
                      <a:cubicBezTo>
                        <a:pt x="17036" y="26753"/>
                        <a:pt x="4444" y="41567"/>
                        <a:pt x="0" y="60825"/>
                      </a:cubicBezTo>
                      <a:cubicBezTo>
                        <a:pt x="20740" y="57862"/>
                        <a:pt x="31110" y="38604"/>
                        <a:pt x="47405" y="28234"/>
                      </a:cubicBezTo>
                      <a:cubicBezTo>
                        <a:pt x="59997" y="20827"/>
                        <a:pt x="48146" y="8976"/>
                        <a:pt x="43702" y="3050"/>
                      </a:cubicBezTo>
                      <a:cubicBezTo>
                        <a:pt x="38517" y="-3616"/>
                        <a:pt x="30369" y="1569"/>
                        <a:pt x="25925" y="971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3036622-ACF1-47E1-AC12-B8B659F6194E}"/>
                    </a:ext>
                  </a:extLst>
                </p:cNvPr>
                <p:cNvSpPr/>
                <p:nvPr/>
              </p:nvSpPr>
              <p:spPr>
                <a:xfrm>
                  <a:off x="96934" y="2354977"/>
                  <a:ext cx="667482" cy="129488"/>
                </a:xfrm>
                <a:custGeom>
                  <a:avLst/>
                  <a:gdLst>
                    <a:gd name="connsiteX0" fmla="*/ 17134 w 667482"/>
                    <a:gd name="connsiteY0" fmla="*/ 105180 h 129488"/>
                    <a:gd name="connsiteX1" fmla="*/ 85279 w 667482"/>
                    <a:gd name="connsiteY1" fmla="*/ 100736 h 129488"/>
                    <a:gd name="connsiteX2" fmla="*/ 121573 w 667482"/>
                    <a:gd name="connsiteY2" fmla="*/ 115550 h 129488"/>
                    <a:gd name="connsiteX3" fmla="*/ 148979 w 667482"/>
                    <a:gd name="connsiteY3" fmla="*/ 125179 h 129488"/>
                    <a:gd name="connsiteX4" fmla="*/ 288973 w 667482"/>
                    <a:gd name="connsiteY4" fmla="*/ 96292 h 129488"/>
                    <a:gd name="connsiteX5" fmla="*/ 585995 w 667482"/>
                    <a:gd name="connsiteY5" fmla="*/ 96292 h 129488"/>
                    <a:gd name="connsiteX6" fmla="*/ 667473 w 667482"/>
                    <a:gd name="connsiteY6" fmla="*/ 15555 h 129488"/>
                    <a:gd name="connsiteX7" fmla="*/ 654140 w 667482"/>
                    <a:gd name="connsiteY7" fmla="*/ 2222 h 129488"/>
                    <a:gd name="connsiteX8" fmla="*/ 620808 w 667482"/>
                    <a:gd name="connsiteY8" fmla="*/ 0 h 129488"/>
                    <a:gd name="connsiteX9" fmla="*/ 201569 w 667482"/>
                    <a:gd name="connsiteY9" fmla="*/ 0 h 129488"/>
                    <a:gd name="connsiteX10" fmla="*/ 92686 w 667482"/>
                    <a:gd name="connsiteY10" fmla="*/ 16295 h 129488"/>
                    <a:gd name="connsiteX11" fmla="*/ 93426 w 667482"/>
                    <a:gd name="connsiteY11" fmla="*/ 22221 h 129488"/>
                    <a:gd name="connsiteX12" fmla="*/ 93426 w 667482"/>
                    <a:gd name="connsiteY12" fmla="*/ 68886 h 129488"/>
                    <a:gd name="connsiteX13" fmla="*/ 43799 w 667482"/>
                    <a:gd name="connsiteY13" fmla="*/ 57034 h 129488"/>
                    <a:gd name="connsiteX14" fmla="*/ 23060 w 667482"/>
                    <a:gd name="connsiteY14" fmla="*/ 53331 h 129488"/>
                    <a:gd name="connsiteX15" fmla="*/ 838 w 667482"/>
                    <a:gd name="connsiteY15" fmla="*/ 89625 h 129488"/>
                    <a:gd name="connsiteX16" fmla="*/ 17134 w 667482"/>
                    <a:gd name="connsiteY16" fmla="*/ 105180 h 12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67482" h="129488">
                      <a:moveTo>
                        <a:pt x="17134" y="105180"/>
                      </a:moveTo>
                      <a:cubicBezTo>
                        <a:pt x="40096" y="91107"/>
                        <a:pt x="62317" y="109624"/>
                        <a:pt x="85279" y="100736"/>
                      </a:cubicBezTo>
                      <a:cubicBezTo>
                        <a:pt x="97130" y="96292"/>
                        <a:pt x="115648" y="99995"/>
                        <a:pt x="121573" y="115550"/>
                      </a:cubicBezTo>
                      <a:cubicBezTo>
                        <a:pt x="128240" y="131105"/>
                        <a:pt x="134906" y="132586"/>
                        <a:pt x="148979" y="125179"/>
                      </a:cubicBezTo>
                      <a:cubicBezTo>
                        <a:pt x="192681" y="102217"/>
                        <a:pt x="240086" y="96292"/>
                        <a:pt x="288973" y="96292"/>
                      </a:cubicBezTo>
                      <a:cubicBezTo>
                        <a:pt x="388227" y="97773"/>
                        <a:pt x="486741" y="97032"/>
                        <a:pt x="585995" y="96292"/>
                      </a:cubicBezTo>
                      <a:cubicBezTo>
                        <a:pt x="627475" y="96292"/>
                        <a:pt x="668213" y="56294"/>
                        <a:pt x="667473" y="15555"/>
                      </a:cubicBezTo>
                      <a:cubicBezTo>
                        <a:pt x="667473" y="8148"/>
                        <a:pt x="660806" y="3704"/>
                        <a:pt x="654140" y="2222"/>
                      </a:cubicBezTo>
                      <a:cubicBezTo>
                        <a:pt x="643029" y="0"/>
                        <a:pt x="631919" y="0"/>
                        <a:pt x="620808" y="0"/>
                      </a:cubicBezTo>
                      <a:cubicBezTo>
                        <a:pt x="480815" y="0"/>
                        <a:pt x="341563" y="0"/>
                        <a:pt x="201569" y="0"/>
                      </a:cubicBezTo>
                      <a:cubicBezTo>
                        <a:pt x="163793" y="0"/>
                        <a:pt x="127499" y="3704"/>
                        <a:pt x="92686" y="16295"/>
                      </a:cubicBezTo>
                      <a:cubicBezTo>
                        <a:pt x="92686" y="18518"/>
                        <a:pt x="92686" y="20740"/>
                        <a:pt x="93426" y="22221"/>
                      </a:cubicBezTo>
                      <a:cubicBezTo>
                        <a:pt x="108981" y="38517"/>
                        <a:pt x="106018" y="62219"/>
                        <a:pt x="93426" y="68886"/>
                      </a:cubicBezTo>
                      <a:cubicBezTo>
                        <a:pt x="82316" y="74811"/>
                        <a:pt x="54910" y="84440"/>
                        <a:pt x="43799" y="57034"/>
                      </a:cubicBezTo>
                      <a:cubicBezTo>
                        <a:pt x="40836" y="49627"/>
                        <a:pt x="30467" y="48146"/>
                        <a:pt x="23060" y="53331"/>
                      </a:cubicBezTo>
                      <a:cubicBezTo>
                        <a:pt x="10468" y="62219"/>
                        <a:pt x="-3606" y="68886"/>
                        <a:pt x="838" y="89625"/>
                      </a:cubicBezTo>
                      <a:cubicBezTo>
                        <a:pt x="3801" y="99995"/>
                        <a:pt x="9727" y="109624"/>
                        <a:pt x="17134" y="1051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DAE347D0-8B51-410B-B6C5-8D5C03399B2E}"/>
                    </a:ext>
                  </a:extLst>
                </p:cNvPr>
                <p:cNvSpPr/>
                <p:nvPr/>
              </p:nvSpPr>
              <p:spPr>
                <a:xfrm>
                  <a:off x="-59" y="2514021"/>
                  <a:ext cx="3387122" cy="1986929"/>
                </a:xfrm>
                <a:custGeom>
                  <a:avLst/>
                  <a:gdLst>
                    <a:gd name="connsiteX0" fmla="*/ 3355452 w 3387122"/>
                    <a:gd name="connsiteY0" fmla="*/ 1886783 h 1986929"/>
                    <a:gd name="connsiteX1" fmla="*/ 2854735 w 3387122"/>
                    <a:gd name="connsiteY1" fmla="*/ 1887523 h 1986929"/>
                    <a:gd name="connsiteX2" fmla="*/ 2762147 w 3387122"/>
                    <a:gd name="connsiteY2" fmla="*/ 1926040 h 1986929"/>
                    <a:gd name="connsiteX3" fmla="*/ 2718446 w 3387122"/>
                    <a:gd name="connsiteY3" fmla="*/ 1959372 h 1986929"/>
                    <a:gd name="connsiteX4" fmla="*/ 2678448 w 3387122"/>
                    <a:gd name="connsiteY4" fmla="*/ 1940854 h 1986929"/>
                    <a:gd name="connsiteX5" fmla="*/ 2682151 w 3387122"/>
                    <a:gd name="connsiteY5" fmla="*/ 1886783 h 1986929"/>
                    <a:gd name="connsiteX6" fmla="*/ 2619191 w 3387122"/>
                    <a:gd name="connsiteY6" fmla="*/ 1886783 h 1986929"/>
                    <a:gd name="connsiteX7" fmla="*/ 2414016 w 3387122"/>
                    <a:gd name="connsiteY7" fmla="*/ 1886783 h 1986929"/>
                    <a:gd name="connsiteX8" fmla="*/ 2390314 w 3387122"/>
                    <a:gd name="connsiteY8" fmla="*/ 1899375 h 1986929"/>
                    <a:gd name="connsiteX9" fmla="*/ 2405868 w 3387122"/>
                    <a:gd name="connsiteY9" fmla="*/ 1914189 h 1986929"/>
                    <a:gd name="connsiteX10" fmla="*/ 2392536 w 3387122"/>
                    <a:gd name="connsiteY10" fmla="*/ 1946780 h 1986929"/>
                    <a:gd name="connsiteX11" fmla="*/ 2371796 w 3387122"/>
                    <a:gd name="connsiteY11" fmla="*/ 1952705 h 1986929"/>
                    <a:gd name="connsiteX12" fmla="*/ 2361426 w 3387122"/>
                    <a:gd name="connsiteY12" fmla="*/ 1930484 h 1986929"/>
                    <a:gd name="connsiteX13" fmla="*/ 2363648 w 3387122"/>
                    <a:gd name="connsiteY13" fmla="*/ 1903819 h 1986929"/>
                    <a:gd name="connsiteX14" fmla="*/ 2342908 w 3387122"/>
                    <a:gd name="connsiteY14" fmla="*/ 1925299 h 1986929"/>
                    <a:gd name="connsiteX15" fmla="*/ 2329576 w 3387122"/>
                    <a:gd name="connsiteY15" fmla="*/ 1948261 h 1986929"/>
                    <a:gd name="connsiteX16" fmla="*/ 2312540 w 3387122"/>
                    <a:gd name="connsiteY16" fmla="*/ 1965297 h 1986929"/>
                    <a:gd name="connsiteX17" fmla="*/ 2274764 w 3387122"/>
                    <a:gd name="connsiteY17" fmla="*/ 1926781 h 1986929"/>
                    <a:gd name="connsiteX18" fmla="*/ 2271801 w 3387122"/>
                    <a:gd name="connsiteY18" fmla="*/ 1889005 h 1986929"/>
                    <a:gd name="connsiteX19" fmla="*/ 2239210 w 3387122"/>
                    <a:gd name="connsiteY19" fmla="*/ 1899375 h 1986929"/>
                    <a:gd name="connsiteX20" fmla="*/ 2239210 w 3387122"/>
                    <a:gd name="connsiteY20" fmla="*/ 1899375 h 1986929"/>
                    <a:gd name="connsiteX21" fmla="*/ 2248098 w 3387122"/>
                    <a:gd name="connsiteY21" fmla="*/ 1927522 h 1986929"/>
                    <a:gd name="connsiteX22" fmla="*/ 2250320 w 3387122"/>
                    <a:gd name="connsiteY22" fmla="*/ 1960853 h 1986929"/>
                    <a:gd name="connsiteX23" fmla="*/ 2207360 w 3387122"/>
                    <a:gd name="connsiteY23" fmla="*/ 1965297 h 1986929"/>
                    <a:gd name="connsiteX24" fmla="*/ 2199952 w 3387122"/>
                    <a:gd name="connsiteY24" fmla="*/ 1917892 h 1986929"/>
                    <a:gd name="connsiteX25" fmla="*/ 2238469 w 3387122"/>
                    <a:gd name="connsiteY25" fmla="*/ 1899375 h 1986929"/>
                    <a:gd name="connsiteX26" fmla="*/ 2216989 w 3387122"/>
                    <a:gd name="connsiteY26" fmla="*/ 1886783 h 1986929"/>
                    <a:gd name="connsiteX27" fmla="*/ 1508134 w 3387122"/>
                    <a:gd name="connsiteY27" fmla="*/ 1886783 h 1986929"/>
                    <a:gd name="connsiteX28" fmla="*/ 1478506 w 3387122"/>
                    <a:gd name="connsiteY28" fmla="*/ 1931966 h 1986929"/>
                    <a:gd name="connsiteX29" fmla="*/ 1485913 w 3387122"/>
                    <a:gd name="connsiteY29" fmla="*/ 1953446 h 1986929"/>
                    <a:gd name="connsiteX30" fmla="*/ 1459248 w 3387122"/>
                    <a:gd name="connsiteY30" fmla="*/ 1960113 h 1986929"/>
                    <a:gd name="connsiteX31" fmla="*/ 1445174 w 3387122"/>
                    <a:gd name="connsiteY31" fmla="*/ 1927522 h 1986929"/>
                    <a:gd name="connsiteX32" fmla="*/ 1430360 w 3387122"/>
                    <a:gd name="connsiteY32" fmla="*/ 1946780 h 1986929"/>
                    <a:gd name="connsiteX33" fmla="*/ 1418509 w 3387122"/>
                    <a:gd name="connsiteY33" fmla="*/ 1955668 h 1986929"/>
                    <a:gd name="connsiteX34" fmla="*/ 1411843 w 3387122"/>
                    <a:gd name="connsiteY34" fmla="*/ 1943076 h 1986929"/>
                    <a:gd name="connsiteX35" fmla="*/ 1434804 w 3387122"/>
                    <a:gd name="connsiteY35" fmla="*/ 1886042 h 1986929"/>
                    <a:gd name="connsiteX36" fmla="*/ 1180743 w 3387122"/>
                    <a:gd name="connsiteY36" fmla="*/ 1886042 h 1986929"/>
                    <a:gd name="connsiteX37" fmla="*/ 1141485 w 3387122"/>
                    <a:gd name="connsiteY37" fmla="*/ 1900115 h 1986929"/>
                    <a:gd name="connsiteX38" fmla="*/ 1105191 w 3387122"/>
                    <a:gd name="connsiteY38" fmla="*/ 1891227 h 1986929"/>
                    <a:gd name="connsiteX39" fmla="*/ 1060748 w 3387122"/>
                    <a:gd name="connsiteY39" fmla="*/ 1898634 h 1986929"/>
                    <a:gd name="connsiteX40" fmla="*/ 1077044 w 3387122"/>
                    <a:gd name="connsiteY40" fmla="*/ 1897153 h 1986929"/>
                    <a:gd name="connsiteX41" fmla="*/ 1110376 w 3387122"/>
                    <a:gd name="connsiteY41" fmla="*/ 1913448 h 1986929"/>
                    <a:gd name="connsiteX42" fmla="*/ 1120746 w 3387122"/>
                    <a:gd name="connsiteY42" fmla="*/ 1938632 h 1986929"/>
                    <a:gd name="connsiteX43" fmla="*/ 1054082 w 3387122"/>
                    <a:gd name="connsiteY43" fmla="*/ 1919374 h 1986929"/>
                    <a:gd name="connsiteX44" fmla="*/ 1059267 w 3387122"/>
                    <a:gd name="connsiteY44" fmla="*/ 1898634 h 1986929"/>
                    <a:gd name="connsiteX45" fmla="*/ 1059267 w 3387122"/>
                    <a:gd name="connsiteY45" fmla="*/ 1898634 h 1986929"/>
                    <a:gd name="connsiteX46" fmla="*/ 1029639 w 3387122"/>
                    <a:gd name="connsiteY46" fmla="*/ 1885301 h 1986929"/>
                    <a:gd name="connsiteX47" fmla="*/ 391151 w 3387122"/>
                    <a:gd name="connsiteY47" fmla="*/ 1886042 h 1986929"/>
                    <a:gd name="connsiteX48" fmla="*/ 104499 w 3387122"/>
                    <a:gd name="connsiteY48" fmla="*/ 1701607 h 1986929"/>
                    <a:gd name="connsiteX49" fmla="*/ 100795 w 3387122"/>
                    <a:gd name="connsiteY49" fmla="*/ 1634202 h 1986929"/>
                    <a:gd name="connsiteX50" fmla="*/ 100795 w 3387122"/>
                    <a:gd name="connsiteY50" fmla="*/ 839426 h 1986929"/>
                    <a:gd name="connsiteX51" fmla="*/ 97832 w 3387122"/>
                    <a:gd name="connsiteY51" fmla="*/ 572772 h 1986929"/>
                    <a:gd name="connsiteX52" fmla="*/ 98573 w 3387122"/>
                    <a:gd name="connsiteY52" fmla="*/ 459445 h 1986929"/>
                    <a:gd name="connsiteX53" fmla="*/ 98573 w 3387122"/>
                    <a:gd name="connsiteY53" fmla="*/ 458704 h 1986929"/>
                    <a:gd name="connsiteX54" fmla="*/ 98573 w 3387122"/>
                    <a:gd name="connsiteY54" fmla="*/ 458704 h 1986929"/>
                    <a:gd name="connsiteX55" fmla="*/ 98573 w 3387122"/>
                    <a:gd name="connsiteY55" fmla="*/ 458704 h 1986929"/>
                    <a:gd name="connsiteX56" fmla="*/ 98573 w 3387122"/>
                    <a:gd name="connsiteY56" fmla="*/ 458704 h 1986929"/>
                    <a:gd name="connsiteX57" fmla="*/ 90425 w 3387122"/>
                    <a:gd name="connsiteY57" fmla="*/ 456482 h 1986929"/>
                    <a:gd name="connsiteX58" fmla="*/ 100054 w 3387122"/>
                    <a:gd name="connsiteY58" fmla="*/ 389818 h 1986929"/>
                    <a:gd name="connsiteX59" fmla="*/ 101536 w 3387122"/>
                    <a:gd name="connsiteY59" fmla="*/ 204642 h 1986929"/>
                    <a:gd name="connsiteX60" fmla="*/ 85981 w 3387122"/>
                    <a:gd name="connsiteY60" fmla="*/ 163903 h 1986929"/>
                    <a:gd name="connsiteX61" fmla="*/ 84500 w 3387122"/>
                    <a:gd name="connsiteY61" fmla="*/ 144645 h 1986929"/>
                    <a:gd name="connsiteX62" fmla="*/ 164496 w 3387122"/>
                    <a:gd name="connsiteY62" fmla="*/ 17244 h 1986929"/>
                    <a:gd name="connsiteX63" fmla="*/ 135608 w 3387122"/>
                    <a:gd name="connsiteY63" fmla="*/ 16503 h 1986929"/>
                    <a:gd name="connsiteX64" fmla="*/ 85981 w 3387122"/>
                    <a:gd name="connsiteY64" fmla="*/ 16503 h 1986929"/>
                    <a:gd name="connsiteX65" fmla="*/ 17095 w 3387122"/>
                    <a:gd name="connsiteY65" fmla="*/ 38724 h 1986929"/>
                    <a:gd name="connsiteX66" fmla="*/ 1541 w 3387122"/>
                    <a:gd name="connsiteY66" fmla="*/ 209086 h 1986929"/>
                    <a:gd name="connsiteX67" fmla="*/ 26725 w 3387122"/>
                    <a:gd name="connsiteY67" fmla="*/ 204642 h 1986929"/>
                    <a:gd name="connsiteX68" fmla="*/ 35613 w 3387122"/>
                    <a:gd name="connsiteY68" fmla="*/ 221678 h 1986929"/>
                    <a:gd name="connsiteX69" fmla="*/ 13392 w 3387122"/>
                    <a:gd name="connsiteY69" fmla="*/ 233530 h 1986929"/>
                    <a:gd name="connsiteX70" fmla="*/ 800 w 3387122"/>
                    <a:gd name="connsiteY70" fmla="*/ 248344 h 1986929"/>
                    <a:gd name="connsiteX71" fmla="*/ 4503 w 3387122"/>
                    <a:gd name="connsiteY71" fmla="*/ 538700 h 1986929"/>
                    <a:gd name="connsiteX72" fmla="*/ 800 w 3387122"/>
                    <a:gd name="connsiteY72" fmla="*/ 561662 h 1986929"/>
                    <a:gd name="connsiteX73" fmla="*/ 800 w 3387122"/>
                    <a:gd name="connsiteY73" fmla="*/ 1715680 h 1986929"/>
                    <a:gd name="connsiteX74" fmla="*/ 9688 w 3387122"/>
                    <a:gd name="connsiteY74" fmla="*/ 1746789 h 1986929"/>
                    <a:gd name="connsiteX75" fmla="*/ 73389 w 3387122"/>
                    <a:gd name="connsiteY75" fmla="*/ 1889005 h 1986929"/>
                    <a:gd name="connsiteX76" fmla="*/ 209679 w 3387122"/>
                    <a:gd name="connsiteY76" fmla="*/ 1975667 h 1986929"/>
                    <a:gd name="connsiteX77" fmla="*/ 348931 w 3387122"/>
                    <a:gd name="connsiteY77" fmla="*/ 1970482 h 1986929"/>
                    <a:gd name="connsiteX78" fmla="*/ 377078 w 3387122"/>
                    <a:gd name="connsiteY78" fmla="*/ 1986778 h 1986929"/>
                    <a:gd name="connsiteX79" fmla="*/ 602252 w 3387122"/>
                    <a:gd name="connsiteY79" fmla="*/ 1981593 h 1986929"/>
                    <a:gd name="connsiteX80" fmla="*/ 602252 w 3387122"/>
                    <a:gd name="connsiteY80" fmla="*/ 1981593 h 1986929"/>
                    <a:gd name="connsiteX81" fmla="*/ 602252 w 3387122"/>
                    <a:gd name="connsiteY81" fmla="*/ 1981593 h 1986929"/>
                    <a:gd name="connsiteX82" fmla="*/ 645954 w 3387122"/>
                    <a:gd name="connsiteY82" fmla="*/ 1985296 h 1986929"/>
                    <a:gd name="connsiteX83" fmla="*/ 2840662 w 3387122"/>
                    <a:gd name="connsiteY83" fmla="*/ 1985296 h 1986929"/>
                    <a:gd name="connsiteX84" fmla="*/ 2905844 w 3387122"/>
                    <a:gd name="connsiteY84" fmla="*/ 1985296 h 1986929"/>
                    <a:gd name="connsiteX85" fmla="*/ 3064355 w 3387122"/>
                    <a:gd name="connsiteY85" fmla="*/ 1985296 h 1986929"/>
                    <a:gd name="connsiteX86" fmla="*/ 3136203 w 3387122"/>
                    <a:gd name="connsiteY86" fmla="*/ 1985296 h 1986929"/>
                    <a:gd name="connsiteX87" fmla="*/ 3194719 w 3387122"/>
                    <a:gd name="connsiteY87" fmla="*/ 1984556 h 1986929"/>
                    <a:gd name="connsiteX88" fmla="*/ 3262123 w 3387122"/>
                    <a:gd name="connsiteY88" fmla="*/ 1981593 h 1986929"/>
                    <a:gd name="connsiteX89" fmla="*/ 3262123 w 3387122"/>
                    <a:gd name="connsiteY89" fmla="*/ 1981593 h 1986929"/>
                    <a:gd name="connsiteX90" fmla="*/ 3262123 w 3387122"/>
                    <a:gd name="connsiteY90" fmla="*/ 1981593 h 1986929"/>
                    <a:gd name="connsiteX91" fmla="*/ 3349526 w 3387122"/>
                    <a:gd name="connsiteY91" fmla="*/ 1984556 h 1986929"/>
                    <a:gd name="connsiteX92" fmla="*/ 3360637 w 3387122"/>
                    <a:gd name="connsiteY92" fmla="*/ 1980852 h 1986929"/>
                    <a:gd name="connsiteX93" fmla="*/ 3381377 w 3387122"/>
                    <a:gd name="connsiteY93" fmla="*/ 1934929 h 1986929"/>
                    <a:gd name="connsiteX94" fmla="*/ 3355452 w 3387122"/>
                    <a:gd name="connsiteY94" fmla="*/ 1886783 h 1986929"/>
                    <a:gd name="connsiteX95" fmla="*/ 54131 w 3387122"/>
                    <a:gd name="connsiteY95" fmla="*/ 408336 h 1986929"/>
                    <a:gd name="connsiteX96" fmla="*/ 39317 w 3387122"/>
                    <a:gd name="connsiteY96" fmla="*/ 403151 h 1986929"/>
                    <a:gd name="connsiteX97" fmla="*/ 12651 w 3387122"/>
                    <a:gd name="connsiteY97" fmla="*/ 361671 h 1986929"/>
                    <a:gd name="connsiteX98" fmla="*/ 41539 w 3387122"/>
                    <a:gd name="connsiteY98" fmla="*/ 383152 h 1986929"/>
                    <a:gd name="connsiteX99" fmla="*/ 49686 w 3387122"/>
                    <a:gd name="connsiteY99" fmla="*/ 395744 h 1986929"/>
                    <a:gd name="connsiteX100" fmla="*/ 54131 w 3387122"/>
                    <a:gd name="connsiteY100" fmla="*/ 408336 h 1986929"/>
                    <a:gd name="connsiteX101" fmla="*/ 296341 w 3387122"/>
                    <a:gd name="connsiteY101" fmla="*/ 1966038 h 1986929"/>
                    <a:gd name="connsiteX102" fmla="*/ 272639 w 3387122"/>
                    <a:gd name="connsiteY102" fmla="*/ 1951965 h 1986929"/>
                    <a:gd name="connsiteX103" fmla="*/ 238566 w 3387122"/>
                    <a:gd name="connsiteY103" fmla="*/ 1932706 h 1986929"/>
                    <a:gd name="connsiteX104" fmla="*/ 225974 w 3387122"/>
                    <a:gd name="connsiteY104" fmla="*/ 1914929 h 1986929"/>
                    <a:gd name="connsiteX105" fmla="*/ 243751 w 3387122"/>
                    <a:gd name="connsiteY105" fmla="*/ 1908263 h 1986929"/>
                    <a:gd name="connsiteX106" fmla="*/ 303748 w 3387122"/>
                    <a:gd name="connsiteY106" fmla="*/ 1923077 h 1986929"/>
                    <a:gd name="connsiteX107" fmla="*/ 309674 w 3387122"/>
                    <a:gd name="connsiteY107" fmla="*/ 1935669 h 1986929"/>
                    <a:gd name="connsiteX108" fmla="*/ 296341 w 3387122"/>
                    <a:gd name="connsiteY108" fmla="*/ 1966038 h 1986929"/>
                    <a:gd name="connsiteX109" fmla="*/ 386707 w 3387122"/>
                    <a:gd name="connsiteY109" fmla="*/ 1956409 h 1986929"/>
                    <a:gd name="connsiteX110" fmla="*/ 377078 w 3387122"/>
                    <a:gd name="connsiteY110" fmla="*/ 1957150 h 1986929"/>
                    <a:gd name="connsiteX111" fmla="*/ 369671 w 3387122"/>
                    <a:gd name="connsiteY111" fmla="*/ 1920115 h 1986929"/>
                    <a:gd name="connsiteX112" fmla="*/ 376337 w 3387122"/>
                    <a:gd name="connsiteY112" fmla="*/ 1911967 h 1986929"/>
                    <a:gd name="connsiteX113" fmla="*/ 380782 w 3387122"/>
                    <a:gd name="connsiteY113" fmla="*/ 1924559 h 1986929"/>
                    <a:gd name="connsiteX114" fmla="*/ 386707 w 3387122"/>
                    <a:gd name="connsiteY114" fmla="*/ 1956409 h 1986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</a:cxnLst>
                  <a:rect l="l" t="t" r="r" b="b"/>
                  <a:pathLst>
                    <a:path w="3387122" h="1986929">
                      <a:moveTo>
                        <a:pt x="3355452" y="1886783"/>
                      </a:moveTo>
                      <a:cubicBezTo>
                        <a:pt x="3188793" y="1886783"/>
                        <a:pt x="3021394" y="1886042"/>
                        <a:pt x="2854735" y="1887523"/>
                      </a:cubicBezTo>
                      <a:cubicBezTo>
                        <a:pt x="2820663" y="1887523"/>
                        <a:pt x="2778443" y="1876413"/>
                        <a:pt x="2762147" y="1926040"/>
                      </a:cubicBezTo>
                      <a:cubicBezTo>
                        <a:pt x="2755481" y="1945298"/>
                        <a:pt x="2725853" y="1938632"/>
                        <a:pt x="2718446" y="1959372"/>
                      </a:cubicBezTo>
                      <a:cubicBezTo>
                        <a:pt x="2695484" y="1974927"/>
                        <a:pt x="2687336" y="1957150"/>
                        <a:pt x="2678448" y="1940854"/>
                      </a:cubicBezTo>
                      <a:cubicBezTo>
                        <a:pt x="2679929" y="1923077"/>
                        <a:pt x="2674744" y="1905300"/>
                        <a:pt x="2682151" y="1886783"/>
                      </a:cubicBezTo>
                      <a:cubicBezTo>
                        <a:pt x="2659930" y="1886783"/>
                        <a:pt x="2639190" y="1886783"/>
                        <a:pt x="2619191" y="1886783"/>
                      </a:cubicBezTo>
                      <a:cubicBezTo>
                        <a:pt x="2551046" y="1886783"/>
                        <a:pt x="2482161" y="1886783"/>
                        <a:pt x="2414016" y="1886783"/>
                      </a:cubicBezTo>
                      <a:cubicBezTo>
                        <a:pt x="2402906" y="1886783"/>
                        <a:pt x="2393276" y="1888264"/>
                        <a:pt x="2390314" y="1899375"/>
                      </a:cubicBezTo>
                      <a:cubicBezTo>
                        <a:pt x="2386610" y="1912707"/>
                        <a:pt x="2397721" y="1912707"/>
                        <a:pt x="2405868" y="1914189"/>
                      </a:cubicBezTo>
                      <a:cubicBezTo>
                        <a:pt x="2408831" y="1928262"/>
                        <a:pt x="2399202" y="1937151"/>
                        <a:pt x="2392536" y="1946780"/>
                      </a:cubicBezTo>
                      <a:cubicBezTo>
                        <a:pt x="2387351" y="1954187"/>
                        <a:pt x="2379203" y="1957150"/>
                        <a:pt x="2371796" y="1952705"/>
                      </a:cubicBezTo>
                      <a:cubicBezTo>
                        <a:pt x="2364389" y="1948261"/>
                        <a:pt x="2356982" y="1939373"/>
                        <a:pt x="2361426" y="1930484"/>
                      </a:cubicBezTo>
                      <a:cubicBezTo>
                        <a:pt x="2365870" y="1920855"/>
                        <a:pt x="2376981" y="1909004"/>
                        <a:pt x="2363648" y="1903819"/>
                      </a:cubicBezTo>
                      <a:cubicBezTo>
                        <a:pt x="2351797" y="1898634"/>
                        <a:pt x="2350315" y="1917892"/>
                        <a:pt x="2342908" y="1925299"/>
                      </a:cubicBezTo>
                      <a:cubicBezTo>
                        <a:pt x="2336983" y="1931225"/>
                        <a:pt x="2334020" y="1940854"/>
                        <a:pt x="2329576" y="1948261"/>
                      </a:cubicBezTo>
                      <a:cubicBezTo>
                        <a:pt x="2325132" y="1955668"/>
                        <a:pt x="2329576" y="1977889"/>
                        <a:pt x="2312540" y="1965297"/>
                      </a:cubicBezTo>
                      <a:cubicBezTo>
                        <a:pt x="2298466" y="1954927"/>
                        <a:pt x="2267357" y="1956409"/>
                        <a:pt x="2274764" y="1926781"/>
                      </a:cubicBezTo>
                      <a:cubicBezTo>
                        <a:pt x="2278467" y="1913448"/>
                        <a:pt x="2278467" y="1894930"/>
                        <a:pt x="2271801" y="1889005"/>
                      </a:cubicBezTo>
                      <a:cubicBezTo>
                        <a:pt x="2262172" y="1880857"/>
                        <a:pt x="2248098" y="1889746"/>
                        <a:pt x="2239210" y="1899375"/>
                      </a:cubicBezTo>
                      <a:cubicBezTo>
                        <a:pt x="2239210" y="1899375"/>
                        <a:pt x="2239210" y="1899375"/>
                        <a:pt x="2239210" y="1899375"/>
                      </a:cubicBezTo>
                      <a:cubicBezTo>
                        <a:pt x="2238469" y="1909744"/>
                        <a:pt x="2241432" y="1918633"/>
                        <a:pt x="2248098" y="1927522"/>
                      </a:cubicBezTo>
                      <a:cubicBezTo>
                        <a:pt x="2256246" y="1937891"/>
                        <a:pt x="2266616" y="1946780"/>
                        <a:pt x="2250320" y="1960853"/>
                      </a:cubicBezTo>
                      <a:cubicBezTo>
                        <a:pt x="2235506" y="1972704"/>
                        <a:pt x="2223655" y="1981593"/>
                        <a:pt x="2207360" y="1965297"/>
                      </a:cubicBezTo>
                      <a:cubicBezTo>
                        <a:pt x="2204397" y="1949743"/>
                        <a:pt x="2198471" y="1933447"/>
                        <a:pt x="2199952" y="1917892"/>
                      </a:cubicBezTo>
                      <a:cubicBezTo>
                        <a:pt x="2202174" y="1895671"/>
                        <a:pt x="2222174" y="1898634"/>
                        <a:pt x="2238469" y="1899375"/>
                      </a:cubicBezTo>
                      <a:cubicBezTo>
                        <a:pt x="2242173" y="1878635"/>
                        <a:pt x="2225136" y="1886783"/>
                        <a:pt x="2216989" y="1886783"/>
                      </a:cubicBezTo>
                      <a:cubicBezTo>
                        <a:pt x="1980704" y="1886783"/>
                        <a:pt x="1744419" y="1886783"/>
                        <a:pt x="1508134" y="1886783"/>
                      </a:cubicBezTo>
                      <a:cubicBezTo>
                        <a:pt x="1479987" y="1886783"/>
                        <a:pt x="1468136" y="1906041"/>
                        <a:pt x="1478506" y="1931966"/>
                      </a:cubicBezTo>
                      <a:cubicBezTo>
                        <a:pt x="1481469" y="1939373"/>
                        <a:pt x="1483691" y="1946780"/>
                        <a:pt x="1485913" y="1953446"/>
                      </a:cubicBezTo>
                      <a:cubicBezTo>
                        <a:pt x="1477025" y="1956409"/>
                        <a:pt x="1471099" y="1970482"/>
                        <a:pt x="1459248" y="1960113"/>
                      </a:cubicBezTo>
                      <a:cubicBezTo>
                        <a:pt x="1461470" y="1946039"/>
                        <a:pt x="1461470" y="1931966"/>
                        <a:pt x="1445174" y="1927522"/>
                      </a:cubicBezTo>
                      <a:cubicBezTo>
                        <a:pt x="1428138" y="1923077"/>
                        <a:pt x="1432582" y="1939373"/>
                        <a:pt x="1430360" y="1946780"/>
                      </a:cubicBezTo>
                      <a:cubicBezTo>
                        <a:pt x="1428138" y="1953446"/>
                        <a:pt x="1424435" y="1956409"/>
                        <a:pt x="1418509" y="1955668"/>
                      </a:cubicBezTo>
                      <a:cubicBezTo>
                        <a:pt x="1410361" y="1954927"/>
                        <a:pt x="1411843" y="1947520"/>
                        <a:pt x="1411843" y="1943076"/>
                      </a:cubicBezTo>
                      <a:cubicBezTo>
                        <a:pt x="1411843" y="1923077"/>
                        <a:pt x="1405917" y="1900856"/>
                        <a:pt x="1434804" y="1886042"/>
                      </a:cubicBezTo>
                      <a:cubicBezTo>
                        <a:pt x="1344438" y="1886042"/>
                        <a:pt x="1262961" y="1886042"/>
                        <a:pt x="1180743" y="1886042"/>
                      </a:cubicBezTo>
                      <a:cubicBezTo>
                        <a:pt x="1165929" y="1886042"/>
                        <a:pt x="1151855" y="1886783"/>
                        <a:pt x="1141485" y="1900115"/>
                      </a:cubicBezTo>
                      <a:cubicBezTo>
                        <a:pt x="1128153" y="1900856"/>
                        <a:pt x="1117783" y="1900856"/>
                        <a:pt x="1105191" y="1891227"/>
                      </a:cubicBezTo>
                      <a:cubicBezTo>
                        <a:pt x="1094080" y="1883079"/>
                        <a:pt x="1071118" y="1873450"/>
                        <a:pt x="1060748" y="1898634"/>
                      </a:cubicBezTo>
                      <a:cubicBezTo>
                        <a:pt x="1066674" y="1895671"/>
                        <a:pt x="1077044" y="1891968"/>
                        <a:pt x="1077044" y="1897153"/>
                      </a:cubicBezTo>
                      <a:cubicBezTo>
                        <a:pt x="1079266" y="1921596"/>
                        <a:pt x="1098524" y="1910485"/>
                        <a:pt x="1110376" y="1913448"/>
                      </a:cubicBezTo>
                      <a:cubicBezTo>
                        <a:pt x="1099265" y="1931225"/>
                        <a:pt x="1099265" y="1931225"/>
                        <a:pt x="1120746" y="1938632"/>
                      </a:cubicBezTo>
                      <a:cubicBezTo>
                        <a:pt x="1074081" y="1967520"/>
                        <a:pt x="1066674" y="1965297"/>
                        <a:pt x="1054082" y="1919374"/>
                      </a:cubicBezTo>
                      <a:cubicBezTo>
                        <a:pt x="1068156" y="1915670"/>
                        <a:pt x="1058526" y="1906041"/>
                        <a:pt x="1059267" y="1898634"/>
                      </a:cubicBezTo>
                      <a:cubicBezTo>
                        <a:pt x="1059267" y="1898634"/>
                        <a:pt x="1059267" y="1898634"/>
                        <a:pt x="1059267" y="1898634"/>
                      </a:cubicBezTo>
                      <a:cubicBezTo>
                        <a:pt x="1051119" y="1889746"/>
                        <a:pt x="1042972" y="1885301"/>
                        <a:pt x="1029639" y="1885301"/>
                      </a:cubicBezTo>
                      <a:cubicBezTo>
                        <a:pt x="817057" y="1886042"/>
                        <a:pt x="604474" y="1884561"/>
                        <a:pt x="391151" y="1886042"/>
                      </a:cubicBezTo>
                      <a:cubicBezTo>
                        <a:pt x="253380" y="1887523"/>
                        <a:pt x="160792" y="1830489"/>
                        <a:pt x="104499" y="1701607"/>
                      </a:cubicBezTo>
                      <a:cubicBezTo>
                        <a:pt x="103017" y="1679385"/>
                        <a:pt x="100795" y="1656424"/>
                        <a:pt x="100795" y="1634202"/>
                      </a:cubicBezTo>
                      <a:cubicBezTo>
                        <a:pt x="100795" y="1369030"/>
                        <a:pt x="100795" y="1103858"/>
                        <a:pt x="100795" y="839426"/>
                      </a:cubicBezTo>
                      <a:cubicBezTo>
                        <a:pt x="100795" y="750541"/>
                        <a:pt x="99314" y="661657"/>
                        <a:pt x="97832" y="572772"/>
                      </a:cubicBezTo>
                      <a:cubicBezTo>
                        <a:pt x="103017" y="534997"/>
                        <a:pt x="102277" y="497221"/>
                        <a:pt x="98573" y="459445"/>
                      </a:cubicBezTo>
                      <a:cubicBezTo>
                        <a:pt x="98573" y="459445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8573" y="458704"/>
                        <a:pt x="98573" y="458704"/>
                        <a:pt x="98573" y="458704"/>
                      </a:cubicBezTo>
                      <a:cubicBezTo>
                        <a:pt x="95610" y="457963"/>
                        <a:pt x="92647" y="457222"/>
                        <a:pt x="90425" y="456482"/>
                      </a:cubicBezTo>
                      <a:cubicBezTo>
                        <a:pt x="105239" y="435742"/>
                        <a:pt x="98573" y="411299"/>
                        <a:pt x="100054" y="389818"/>
                      </a:cubicBezTo>
                      <a:cubicBezTo>
                        <a:pt x="103017" y="328340"/>
                        <a:pt x="100795" y="266121"/>
                        <a:pt x="101536" y="204642"/>
                      </a:cubicBezTo>
                      <a:cubicBezTo>
                        <a:pt x="101536" y="189087"/>
                        <a:pt x="103017" y="173532"/>
                        <a:pt x="85981" y="163903"/>
                      </a:cubicBezTo>
                      <a:cubicBezTo>
                        <a:pt x="78574" y="159459"/>
                        <a:pt x="73389" y="155015"/>
                        <a:pt x="84500" y="144645"/>
                      </a:cubicBezTo>
                      <a:cubicBezTo>
                        <a:pt x="120794" y="109091"/>
                        <a:pt x="134868" y="58723"/>
                        <a:pt x="164496" y="17244"/>
                      </a:cubicBezTo>
                      <a:cubicBezTo>
                        <a:pt x="154867" y="20207"/>
                        <a:pt x="145978" y="3911"/>
                        <a:pt x="135608" y="16503"/>
                      </a:cubicBezTo>
                      <a:cubicBezTo>
                        <a:pt x="119313" y="35761"/>
                        <a:pt x="104499" y="30576"/>
                        <a:pt x="85981" y="16503"/>
                      </a:cubicBezTo>
                      <a:cubicBezTo>
                        <a:pt x="50427" y="-11644"/>
                        <a:pt x="31169" y="-3496"/>
                        <a:pt x="17095" y="38724"/>
                      </a:cubicBezTo>
                      <a:cubicBezTo>
                        <a:pt x="-2163" y="95018"/>
                        <a:pt x="59" y="152793"/>
                        <a:pt x="1541" y="209086"/>
                      </a:cubicBezTo>
                      <a:cubicBezTo>
                        <a:pt x="13392" y="217975"/>
                        <a:pt x="14133" y="189828"/>
                        <a:pt x="26725" y="204642"/>
                      </a:cubicBezTo>
                      <a:cubicBezTo>
                        <a:pt x="31169" y="209827"/>
                        <a:pt x="37835" y="215012"/>
                        <a:pt x="35613" y="221678"/>
                      </a:cubicBezTo>
                      <a:cubicBezTo>
                        <a:pt x="32650" y="230567"/>
                        <a:pt x="23021" y="233530"/>
                        <a:pt x="13392" y="233530"/>
                      </a:cubicBezTo>
                      <a:cubicBezTo>
                        <a:pt x="1541" y="232789"/>
                        <a:pt x="800" y="240196"/>
                        <a:pt x="800" y="248344"/>
                      </a:cubicBezTo>
                      <a:cubicBezTo>
                        <a:pt x="3022" y="345376"/>
                        <a:pt x="-4385" y="442408"/>
                        <a:pt x="4503" y="538700"/>
                      </a:cubicBezTo>
                      <a:cubicBezTo>
                        <a:pt x="-1422" y="545366"/>
                        <a:pt x="800" y="553514"/>
                        <a:pt x="800" y="561662"/>
                      </a:cubicBezTo>
                      <a:cubicBezTo>
                        <a:pt x="800" y="946088"/>
                        <a:pt x="800" y="1331254"/>
                        <a:pt x="800" y="1715680"/>
                      </a:cubicBezTo>
                      <a:cubicBezTo>
                        <a:pt x="800" y="1726791"/>
                        <a:pt x="-2163" y="1738642"/>
                        <a:pt x="9688" y="1746789"/>
                      </a:cubicBezTo>
                      <a:cubicBezTo>
                        <a:pt x="15614" y="1800861"/>
                        <a:pt x="39317" y="1847525"/>
                        <a:pt x="73389" y="1889005"/>
                      </a:cubicBezTo>
                      <a:cubicBezTo>
                        <a:pt x="109684" y="1932706"/>
                        <a:pt x="158570" y="1954927"/>
                        <a:pt x="209679" y="1975667"/>
                      </a:cubicBezTo>
                      <a:cubicBezTo>
                        <a:pt x="257825" y="1994926"/>
                        <a:pt x="304489" y="1979371"/>
                        <a:pt x="348931" y="1970482"/>
                      </a:cubicBezTo>
                      <a:cubicBezTo>
                        <a:pt x="372634" y="1966038"/>
                        <a:pt x="359301" y="1989000"/>
                        <a:pt x="377078" y="1986778"/>
                      </a:cubicBezTo>
                      <a:cubicBezTo>
                        <a:pt x="451889" y="1979371"/>
                        <a:pt x="527441" y="1989000"/>
                        <a:pt x="602252" y="1981593"/>
                      </a:cubicBezTo>
                      <a:cubicBezTo>
                        <a:pt x="602252" y="1981593"/>
                        <a:pt x="602252" y="1981593"/>
                        <a:pt x="602252" y="1981593"/>
                      </a:cubicBezTo>
                      <a:cubicBezTo>
                        <a:pt x="602252" y="1981593"/>
                        <a:pt x="602252" y="1981593"/>
                        <a:pt x="602252" y="1981593"/>
                      </a:cubicBezTo>
                      <a:cubicBezTo>
                        <a:pt x="616326" y="1988259"/>
                        <a:pt x="631140" y="1985296"/>
                        <a:pt x="645954" y="1985296"/>
                      </a:cubicBezTo>
                      <a:cubicBezTo>
                        <a:pt x="1377770" y="1985296"/>
                        <a:pt x="2108846" y="1985296"/>
                        <a:pt x="2840662" y="1985296"/>
                      </a:cubicBezTo>
                      <a:cubicBezTo>
                        <a:pt x="2862883" y="1986037"/>
                        <a:pt x="2884364" y="1986778"/>
                        <a:pt x="2905844" y="1985296"/>
                      </a:cubicBezTo>
                      <a:cubicBezTo>
                        <a:pt x="2958434" y="1985296"/>
                        <a:pt x="3011765" y="1985296"/>
                        <a:pt x="3064355" y="1985296"/>
                      </a:cubicBezTo>
                      <a:cubicBezTo>
                        <a:pt x="3088057" y="1986778"/>
                        <a:pt x="3112501" y="1987518"/>
                        <a:pt x="3136203" y="1985296"/>
                      </a:cubicBezTo>
                      <a:cubicBezTo>
                        <a:pt x="3155462" y="1985296"/>
                        <a:pt x="3175461" y="1985296"/>
                        <a:pt x="3194719" y="1984556"/>
                      </a:cubicBezTo>
                      <a:cubicBezTo>
                        <a:pt x="3216940" y="1983815"/>
                        <a:pt x="3238421" y="1965297"/>
                        <a:pt x="3262123" y="1981593"/>
                      </a:cubicBezTo>
                      <a:cubicBezTo>
                        <a:pt x="3262123" y="1981593"/>
                        <a:pt x="3262123" y="1981593"/>
                        <a:pt x="3262123" y="1981593"/>
                      </a:cubicBezTo>
                      <a:cubicBezTo>
                        <a:pt x="3262123" y="1981593"/>
                        <a:pt x="3262123" y="1981593"/>
                        <a:pt x="3262123" y="1981593"/>
                      </a:cubicBezTo>
                      <a:cubicBezTo>
                        <a:pt x="3291010" y="1987518"/>
                        <a:pt x="3320639" y="1983074"/>
                        <a:pt x="3349526" y="1984556"/>
                      </a:cubicBezTo>
                      <a:cubicBezTo>
                        <a:pt x="3353970" y="1984556"/>
                        <a:pt x="3362118" y="1983074"/>
                        <a:pt x="3360637" y="1980852"/>
                      </a:cubicBezTo>
                      <a:cubicBezTo>
                        <a:pt x="3348045" y="1956409"/>
                        <a:pt x="3373969" y="1949002"/>
                        <a:pt x="3381377" y="1934929"/>
                      </a:cubicBezTo>
                      <a:cubicBezTo>
                        <a:pt x="3394709" y="1908263"/>
                        <a:pt x="3384339" y="1886783"/>
                        <a:pt x="3355452" y="1886783"/>
                      </a:cubicBezTo>
                      <a:close/>
                      <a:moveTo>
                        <a:pt x="54131" y="408336"/>
                      </a:moveTo>
                      <a:cubicBezTo>
                        <a:pt x="46724" y="416484"/>
                        <a:pt x="43761" y="406854"/>
                        <a:pt x="39317" y="403151"/>
                      </a:cubicBezTo>
                      <a:cubicBezTo>
                        <a:pt x="27465" y="392040"/>
                        <a:pt x="28206" y="372041"/>
                        <a:pt x="12651" y="361671"/>
                      </a:cubicBezTo>
                      <a:cubicBezTo>
                        <a:pt x="28947" y="360190"/>
                        <a:pt x="48205" y="356487"/>
                        <a:pt x="41539" y="383152"/>
                      </a:cubicBezTo>
                      <a:cubicBezTo>
                        <a:pt x="40057" y="389818"/>
                        <a:pt x="44502" y="393522"/>
                        <a:pt x="49686" y="395744"/>
                      </a:cubicBezTo>
                      <a:cubicBezTo>
                        <a:pt x="55612" y="398707"/>
                        <a:pt x="58575" y="403151"/>
                        <a:pt x="54131" y="408336"/>
                      </a:cubicBezTo>
                      <a:close/>
                      <a:moveTo>
                        <a:pt x="296341" y="1966038"/>
                      </a:moveTo>
                      <a:cubicBezTo>
                        <a:pt x="284490" y="1970482"/>
                        <a:pt x="277824" y="1960113"/>
                        <a:pt x="272639" y="1951965"/>
                      </a:cubicBezTo>
                      <a:cubicBezTo>
                        <a:pt x="264491" y="1938632"/>
                        <a:pt x="249677" y="1940113"/>
                        <a:pt x="238566" y="1932706"/>
                      </a:cubicBezTo>
                      <a:cubicBezTo>
                        <a:pt x="232641" y="1928262"/>
                        <a:pt x="223752" y="1925299"/>
                        <a:pt x="225974" y="1914929"/>
                      </a:cubicBezTo>
                      <a:cubicBezTo>
                        <a:pt x="228196" y="1903078"/>
                        <a:pt x="237085" y="1909004"/>
                        <a:pt x="243751" y="1908263"/>
                      </a:cubicBezTo>
                      <a:cubicBezTo>
                        <a:pt x="265972" y="1906041"/>
                        <a:pt x="291156" y="1887523"/>
                        <a:pt x="303748" y="1923077"/>
                      </a:cubicBezTo>
                      <a:cubicBezTo>
                        <a:pt x="305230" y="1926781"/>
                        <a:pt x="307452" y="1931225"/>
                        <a:pt x="309674" y="1935669"/>
                      </a:cubicBezTo>
                      <a:cubicBezTo>
                        <a:pt x="300045" y="1944558"/>
                        <a:pt x="311155" y="1960853"/>
                        <a:pt x="296341" y="1966038"/>
                      </a:cubicBezTo>
                      <a:close/>
                      <a:moveTo>
                        <a:pt x="386707" y="1956409"/>
                      </a:moveTo>
                      <a:cubicBezTo>
                        <a:pt x="384485" y="1958631"/>
                        <a:pt x="379300" y="1964557"/>
                        <a:pt x="377078" y="1957150"/>
                      </a:cubicBezTo>
                      <a:cubicBezTo>
                        <a:pt x="372634" y="1945298"/>
                        <a:pt x="354857" y="1935669"/>
                        <a:pt x="369671" y="1920115"/>
                      </a:cubicBezTo>
                      <a:cubicBezTo>
                        <a:pt x="371893" y="1917892"/>
                        <a:pt x="373374" y="1915670"/>
                        <a:pt x="376337" y="1911967"/>
                      </a:cubicBezTo>
                      <a:cubicBezTo>
                        <a:pt x="378559" y="1917892"/>
                        <a:pt x="378559" y="1921596"/>
                        <a:pt x="380782" y="1924559"/>
                      </a:cubicBezTo>
                      <a:cubicBezTo>
                        <a:pt x="387448" y="1934929"/>
                        <a:pt x="398558" y="1943817"/>
                        <a:pt x="386707" y="1956409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81AB1F9E-6BFC-409D-8BAD-7C8DAEB371F7}"/>
                    </a:ext>
                  </a:extLst>
                </p:cNvPr>
                <p:cNvSpPr/>
                <p:nvPr/>
              </p:nvSpPr>
              <p:spPr>
                <a:xfrm>
                  <a:off x="3382057" y="4462282"/>
                  <a:ext cx="28969" cy="38516"/>
                </a:xfrm>
                <a:custGeom>
                  <a:avLst/>
                  <a:gdLst>
                    <a:gd name="connsiteX0" fmla="*/ 0 w 28969"/>
                    <a:gd name="connsiteY0" fmla="*/ 38517 h 38516"/>
                    <a:gd name="connsiteX1" fmla="*/ 24443 w 28969"/>
                    <a:gd name="connsiteY1" fmla="*/ 0 h 38516"/>
                    <a:gd name="connsiteX2" fmla="*/ 0 w 28969"/>
                    <a:gd name="connsiteY2" fmla="*/ 38517 h 3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969" h="38516">
                      <a:moveTo>
                        <a:pt x="0" y="38517"/>
                      </a:moveTo>
                      <a:cubicBezTo>
                        <a:pt x="32591" y="34072"/>
                        <a:pt x="32591" y="34072"/>
                        <a:pt x="24443" y="0"/>
                      </a:cubicBezTo>
                      <a:cubicBezTo>
                        <a:pt x="19258" y="14073"/>
                        <a:pt x="13333" y="25184"/>
                        <a:pt x="0" y="3851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aphic 35">
                <a:extLst>
                  <a:ext uri="{FF2B5EF4-FFF2-40B4-BE49-F238E27FC236}">
                    <a16:creationId xmlns:a16="http://schemas.microsoft.com/office/drawing/2014/main" id="{792CB352-B7FE-428E-BC94-E0BDAD46D374}"/>
                  </a:ext>
                </a:extLst>
              </p:cNvPr>
              <p:cNvGrpSpPr/>
              <p:nvPr/>
            </p:nvGrpSpPr>
            <p:grpSpPr>
              <a:xfrm>
                <a:off x="6056605" y="1896386"/>
                <a:ext cx="1563031" cy="983753"/>
                <a:chOff x="8778522" y="2352659"/>
                <a:chExt cx="3412189" cy="2147590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7BFD82AE-3382-4467-A9DF-B157F0EAA76E}"/>
                    </a:ext>
                  </a:extLst>
                </p:cNvPr>
                <p:cNvSpPr/>
                <p:nvPr/>
              </p:nvSpPr>
              <p:spPr>
                <a:xfrm>
                  <a:off x="10044696" y="4399118"/>
                  <a:ext cx="942423" cy="99371"/>
                </a:xfrm>
                <a:custGeom>
                  <a:avLst/>
                  <a:gdLst>
                    <a:gd name="connsiteX0" fmla="*/ 939214 w 942423"/>
                    <a:gd name="connsiteY0" fmla="*/ 3167 h 99371"/>
                    <a:gd name="connsiteX1" fmla="*/ 856255 w 942423"/>
                    <a:gd name="connsiteY1" fmla="*/ 9833 h 99371"/>
                    <a:gd name="connsiteX2" fmla="*/ 799221 w 942423"/>
                    <a:gd name="connsiteY2" fmla="*/ 35017 h 99371"/>
                    <a:gd name="connsiteX3" fmla="*/ 784407 w 942423"/>
                    <a:gd name="connsiteY3" fmla="*/ 25388 h 99371"/>
                    <a:gd name="connsiteX4" fmla="*/ 798480 w 942423"/>
                    <a:gd name="connsiteY4" fmla="*/ 12796 h 99371"/>
                    <a:gd name="connsiteX5" fmla="*/ 816998 w 942423"/>
                    <a:gd name="connsiteY5" fmla="*/ 17981 h 99371"/>
                    <a:gd name="connsiteX6" fmla="*/ 830330 w 942423"/>
                    <a:gd name="connsiteY6" fmla="*/ 15018 h 99371"/>
                    <a:gd name="connsiteX7" fmla="*/ 819961 w 942423"/>
                    <a:gd name="connsiteY7" fmla="*/ 1686 h 99371"/>
                    <a:gd name="connsiteX8" fmla="*/ 799961 w 942423"/>
                    <a:gd name="connsiteY8" fmla="*/ 945 h 99371"/>
                    <a:gd name="connsiteX9" fmla="*/ 491828 w 942423"/>
                    <a:gd name="connsiteY9" fmla="*/ 945 h 99371"/>
                    <a:gd name="connsiteX10" fmla="*/ 417017 w 942423"/>
                    <a:gd name="connsiteY10" fmla="*/ 945 h 99371"/>
                    <a:gd name="connsiteX11" fmla="*/ 426646 w 942423"/>
                    <a:gd name="connsiteY11" fmla="*/ 35017 h 99371"/>
                    <a:gd name="connsiteX12" fmla="*/ 395537 w 942423"/>
                    <a:gd name="connsiteY12" fmla="*/ 32054 h 99371"/>
                    <a:gd name="connsiteX13" fmla="*/ 348131 w 942423"/>
                    <a:gd name="connsiteY13" fmla="*/ 20203 h 99371"/>
                    <a:gd name="connsiteX14" fmla="*/ 308874 w 942423"/>
                    <a:gd name="connsiteY14" fmla="*/ 945 h 99371"/>
                    <a:gd name="connsiteX15" fmla="*/ 220730 w 942423"/>
                    <a:gd name="connsiteY15" fmla="*/ 945 h 99371"/>
                    <a:gd name="connsiteX16" fmla="*/ 0 w 942423"/>
                    <a:gd name="connsiteY16" fmla="*/ 945 h 99371"/>
                    <a:gd name="connsiteX17" fmla="*/ 42961 w 942423"/>
                    <a:gd name="connsiteY17" fmla="*/ 44646 h 99371"/>
                    <a:gd name="connsiteX18" fmla="*/ 95551 w 942423"/>
                    <a:gd name="connsiteY18" fmla="*/ 51313 h 99371"/>
                    <a:gd name="connsiteX19" fmla="*/ 119995 w 942423"/>
                    <a:gd name="connsiteY19" fmla="*/ 38721 h 99371"/>
                    <a:gd name="connsiteX20" fmla="*/ 136290 w 942423"/>
                    <a:gd name="connsiteY20" fmla="*/ 9833 h 99371"/>
                    <a:gd name="connsiteX21" fmla="*/ 169622 w 942423"/>
                    <a:gd name="connsiteY21" fmla="*/ 30573 h 99371"/>
                    <a:gd name="connsiteX22" fmla="*/ 147400 w 942423"/>
                    <a:gd name="connsiteY22" fmla="*/ 52053 h 99371"/>
                    <a:gd name="connsiteX23" fmla="*/ 156289 w 942423"/>
                    <a:gd name="connsiteY23" fmla="*/ 69830 h 99371"/>
                    <a:gd name="connsiteX24" fmla="*/ 195546 w 942423"/>
                    <a:gd name="connsiteY24" fmla="*/ 98718 h 99371"/>
                    <a:gd name="connsiteX25" fmla="*/ 398500 w 942423"/>
                    <a:gd name="connsiteY25" fmla="*/ 97977 h 99371"/>
                    <a:gd name="connsiteX26" fmla="*/ 475533 w 942423"/>
                    <a:gd name="connsiteY26" fmla="*/ 93533 h 99371"/>
                    <a:gd name="connsiteX27" fmla="*/ 474792 w 942423"/>
                    <a:gd name="connsiteY27" fmla="*/ 89089 h 99371"/>
                    <a:gd name="connsiteX28" fmla="*/ 469607 w 942423"/>
                    <a:gd name="connsiteY28" fmla="*/ 60942 h 99371"/>
                    <a:gd name="connsiteX29" fmla="*/ 512568 w 942423"/>
                    <a:gd name="connsiteY29" fmla="*/ 32054 h 99371"/>
                    <a:gd name="connsiteX30" fmla="*/ 578490 w 942423"/>
                    <a:gd name="connsiteY30" fmla="*/ 97236 h 99371"/>
                    <a:gd name="connsiteX31" fmla="*/ 797740 w 942423"/>
                    <a:gd name="connsiteY31" fmla="*/ 97236 h 99371"/>
                    <a:gd name="connsiteX32" fmla="*/ 791073 w 942423"/>
                    <a:gd name="connsiteY32" fmla="*/ 67608 h 99371"/>
                    <a:gd name="connsiteX33" fmla="*/ 844403 w 942423"/>
                    <a:gd name="connsiteY33" fmla="*/ 77237 h 99371"/>
                    <a:gd name="connsiteX34" fmla="*/ 838478 w 942423"/>
                    <a:gd name="connsiteY34" fmla="*/ 46128 h 99371"/>
                    <a:gd name="connsiteX35" fmla="*/ 868107 w 942423"/>
                    <a:gd name="connsiteY35" fmla="*/ 60201 h 99371"/>
                    <a:gd name="connsiteX36" fmla="*/ 864403 w 942423"/>
                    <a:gd name="connsiteY36" fmla="*/ 92792 h 99371"/>
                    <a:gd name="connsiteX37" fmla="*/ 932547 w 942423"/>
                    <a:gd name="connsiteY37" fmla="*/ 25388 h 99371"/>
                    <a:gd name="connsiteX38" fmla="*/ 939214 w 942423"/>
                    <a:gd name="connsiteY38" fmla="*/ 3167 h 99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42423" h="99371">
                      <a:moveTo>
                        <a:pt x="939214" y="3167"/>
                      </a:moveTo>
                      <a:cubicBezTo>
                        <a:pt x="934770" y="-3499"/>
                        <a:pt x="859218" y="1686"/>
                        <a:pt x="856255" y="9833"/>
                      </a:cubicBezTo>
                      <a:cubicBezTo>
                        <a:pt x="845144" y="37239"/>
                        <a:pt x="819961" y="31314"/>
                        <a:pt x="799221" y="35017"/>
                      </a:cubicBezTo>
                      <a:cubicBezTo>
                        <a:pt x="791814" y="36499"/>
                        <a:pt x="784407" y="34276"/>
                        <a:pt x="784407" y="25388"/>
                      </a:cubicBezTo>
                      <a:cubicBezTo>
                        <a:pt x="784407" y="17981"/>
                        <a:pt x="791814" y="15018"/>
                        <a:pt x="798480" y="12796"/>
                      </a:cubicBezTo>
                      <a:cubicBezTo>
                        <a:pt x="805887" y="10574"/>
                        <a:pt x="811812" y="14277"/>
                        <a:pt x="816998" y="17981"/>
                      </a:cubicBezTo>
                      <a:cubicBezTo>
                        <a:pt x="822182" y="20944"/>
                        <a:pt x="828108" y="22425"/>
                        <a:pt x="830330" y="15018"/>
                      </a:cubicBezTo>
                      <a:cubicBezTo>
                        <a:pt x="832552" y="7611"/>
                        <a:pt x="828849" y="1686"/>
                        <a:pt x="819961" y="1686"/>
                      </a:cubicBezTo>
                      <a:cubicBezTo>
                        <a:pt x="813294" y="945"/>
                        <a:pt x="806628" y="945"/>
                        <a:pt x="799961" y="945"/>
                      </a:cubicBezTo>
                      <a:cubicBezTo>
                        <a:pt x="697003" y="945"/>
                        <a:pt x="594786" y="945"/>
                        <a:pt x="491828" y="945"/>
                      </a:cubicBezTo>
                      <a:cubicBezTo>
                        <a:pt x="466644" y="945"/>
                        <a:pt x="441460" y="945"/>
                        <a:pt x="417017" y="945"/>
                      </a:cubicBezTo>
                      <a:cubicBezTo>
                        <a:pt x="417017" y="16500"/>
                        <a:pt x="434794" y="21684"/>
                        <a:pt x="426646" y="35017"/>
                      </a:cubicBezTo>
                      <a:cubicBezTo>
                        <a:pt x="416277" y="38721"/>
                        <a:pt x="411091" y="23166"/>
                        <a:pt x="395537" y="32054"/>
                      </a:cubicBezTo>
                      <a:cubicBezTo>
                        <a:pt x="385166" y="38721"/>
                        <a:pt x="350354" y="28351"/>
                        <a:pt x="348131" y="20203"/>
                      </a:cubicBezTo>
                      <a:cubicBezTo>
                        <a:pt x="341465" y="-6462"/>
                        <a:pt x="324429" y="945"/>
                        <a:pt x="308874" y="945"/>
                      </a:cubicBezTo>
                      <a:cubicBezTo>
                        <a:pt x="279246" y="204"/>
                        <a:pt x="250359" y="945"/>
                        <a:pt x="220730" y="945"/>
                      </a:cubicBezTo>
                      <a:cubicBezTo>
                        <a:pt x="147400" y="945"/>
                        <a:pt x="73330" y="945"/>
                        <a:pt x="0" y="945"/>
                      </a:cubicBezTo>
                      <a:cubicBezTo>
                        <a:pt x="20000" y="13537"/>
                        <a:pt x="18518" y="50572"/>
                        <a:pt x="42961" y="44646"/>
                      </a:cubicBezTo>
                      <a:cubicBezTo>
                        <a:pt x="63700" y="39461"/>
                        <a:pt x="78515" y="42424"/>
                        <a:pt x="95551" y="51313"/>
                      </a:cubicBezTo>
                      <a:cubicBezTo>
                        <a:pt x="107402" y="57238"/>
                        <a:pt x="122957" y="49091"/>
                        <a:pt x="119995" y="38721"/>
                      </a:cubicBezTo>
                      <a:cubicBezTo>
                        <a:pt x="115550" y="23166"/>
                        <a:pt x="123698" y="15018"/>
                        <a:pt x="136290" y="9833"/>
                      </a:cubicBezTo>
                      <a:cubicBezTo>
                        <a:pt x="154067" y="3167"/>
                        <a:pt x="165178" y="23907"/>
                        <a:pt x="169622" y="30573"/>
                      </a:cubicBezTo>
                      <a:cubicBezTo>
                        <a:pt x="179251" y="44646"/>
                        <a:pt x="155548" y="43165"/>
                        <a:pt x="147400" y="52053"/>
                      </a:cubicBezTo>
                      <a:cubicBezTo>
                        <a:pt x="150363" y="57979"/>
                        <a:pt x="156289" y="63905"/>
                        <a:pt x="156289" y="69830"/>
                      </a:cubicBezTo>
                      <a:cubicBezTo>
                        <a:pt x="154807" y="100199"/>
                        <a:pt x="173325" y="98718"/>
                        <a:pt x="195546" y="98718"/>
                      </a:cubicBezTo>
                      <a:cubicBezTo>
                        <a:pt x="262950" y="97977"/>
                        <a:pt x="331096" y="98718"/>
                        <a:pt x="398500" y="97977"/>
                      </a:cubicBezTo>
                      <a:cubicBezTo>
                        <a:pt x="424424" y="97977"/>
                        <a:pt x="450349" y="103162"/>
                        <a:pt x="475533" y="93533"/>
                      </a:cubicBezTo>
                      <a:cubicBezTo>
                        <a:pt x="474051" y="92051"/>
                        <a:pt x="474051" y="90570"/>
                        <a:pt x="474792" y="89089"/>
                      </a:cubicBezTo>
                      <a:cubicBezTo>
                        <a:pt x="470348" y="80200"/>
                        <a:pt x="457015" y="72052"/>
                        <a:pt x="469607" y="60942"/>
                      </a:cubicBezTo>
                      <a:cubicBezTo>
                        <a:pt x="482199" y="49831"/>
                        <a:pt x="493309" y="32054"/>
                        <a:pt x="512568" y="32054"/>
                      </a:cubicBezTo>
                      <a:cubicBezTo>
                        <a:pt x="543677" y="32054"/>
                        <a:pt x="578490" y="68349"/>
                        <a:pt x="578490" y="97236"/>
                      </a:cubicBezTo>
                      <a:cubicBezTo>
                        <a:pt x="651080" y="97236"/>
                        <a:pt x="723669" y="97236"/>
                        <a:pt x="797740" y="97236"/>
                      </a:cubicBezTo>
                      <a:cubicBezTo>
                        <a:pt x="795517" y="86867"/>
                        <a:pt x="793295" y="77978"/>
                        <a:pt x="791073" y="67608"/>
                      </a:cubicBezTo>
                      <a:cubicBezTo>
                        <a:pt x="810331" y="75756"/>
                        <a:pt x="827368" y="89829"/>
                        <a:pt x="844403" y="77237"/>
                      </a:cubicBezTo>
                      <a:cubicBezTo>
                        <a:pt x="859958" y="66127"/>
                        <a:pt x="827368" y="61682"/>
                        <a:pt x="838478" y="46128"/>
                      </a:cubicBezTo>
                      <a:cubicBezTo>
                        <a:pt x="848107" y="50572"/>
                        <a:pt x="863662" y="52053"/>
                        <a:pt x="868107" y="60201"/>
                      </a:cubicBezTo>
                      <a:cubicBezTo>
                        <a:pt x="872551" y="67608"/>
                        <a:pt x="865884" y="81682"/>
                        <a:pt x="864403" y="92792"/>
                      </a:cubicBezTo>
                      <a:cubicBezTo>
                        <a:pt x="882921" y="64645"/>
                        <a:pt x="903660" y="41684"/>
                        <a:pt x="932547" y="25388"/>
                      </a:cubicBezTo>
                      <a:cubicBezTo>
                        <a:pt x="941436" y="22425"/>
                        <a:pt x="945881" y="12055"/>
                        <a:pt x="939214" y="316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0E5DB21-1085-48F4-88BC-01F921276BCA}"/>
                    </a:ext>
                  </a:extLst>
                </p:cNvPr>
                <p:cNvSpPr/>
                <p:nvPr/>
              </p:nvSpPr>
              <p:spPr>
                <a:xfrm>
                  <a:off x="9206219" y="4400063"/>
                  <a:ext cx="806850" cy="98919"/>
                </a:xfrm>
                <a:custGeom>
                  <a:avLst/>
                  <a:gdLst>
                    <a:gd name="connsiteX0" fmla="*/ 785147 w 806850"/>
                    <a:gd name="connsiteY0" fmla="*/ 21480 h 98919"/>
                    <a:gd name="connsiteX1" fmla="*/ 757000 w 806850"/>
                    <a:gd name="connsiteY1" fmla="*/ 0 h 98919"/>
                    <a:gd name="connsiteX2" fmla="*/ 232581 w 806850"/>
                    <a:gd name="connsiteY2" fmla="*/ 741 h 98919"/>
                    <a:gd name="connsiteX3" fmla="*/ 204434 w 806850"/>
                    <a:gd name="connsiteY3" fmla="*/ 14073 h 98919"/>
                    <a:gd name="connsiteX4" fmla="*/ 106662 w 806850"/>
                    <a:gd name="connsiteY4" fmla="*/ 17777 h 98919"/>
                    <a:gd name="connsiteX5" fmla="*/ 64441 w 806850"/>
                    <a:gd name="connsiteY5" fmla="*/ 741 h 98919"/>
                    <a:gd name="connsiteX6" fmla="*/ 96292 w 806850"/>
                    <a:gd name="connsiteY6" fmla="*/ 19258 h 98919"/>
                    <a:gd name="connsiteX7" fmla="*/ 28146 w 806850"/>
                    <a:gd name="connsiteY7" fmla="*/ 54812 h 98919"/>
                    <a:gd name="connsiteX8" fmla="*/ 14814 w 806850"/>
                    <a:gd name="connsiteY8" fmla="*/ 66663 h 98919"/>
                    <a:gd name="connsiteX9" fmla="*/ 0 w 806850"/>
                    <a:gd name="connsiteY9" fmla="*/ 97773 h 98919"/>
                    <a:gd name="connsiteX10" fmla="*/ 220729 w 806850"/>
                    <a:gd name="connsiteY10" fmla="*/ 97773 h 98919"/>
                    <a:gd name="connsiteX11" fmla="*/ 218508 w 806850"/>
                    <a:gd name="connsiteY11" fmla="*/ 71848 h 98919"/>
                    <a:gd name="connsiteX12" fmla="*/ 243692 w 806850"/>
                    <a:gd name="connsiteY12" fmla="*/ 72589 h 98919"/>
                    <a:gd name="connsiteX13" fmla="*/ 371093 w 806850"/>
                    <a:gd name="connsiteY13" fmla="*/ 98514 h 98919"/>
                    <a:gd name="connsiteX14" fmla="*/ 465903 w 806850"/>
                    <a:gd name="connsiteY14" fmla="*/ 98514 h 98919"/>
                    <a:gd name="connsiteX15" fmla="*/ 776999 w 806850"/>
                    <a:gd name="connsiteY15" fmla="*/ 98514 h 98919"/>
                    <a:gd name="connsiteX16" fmla="*/ 804405 w 806850"/>
                    <a:gd name="connsiteY16" fmla="*/ 83700 h 98919"/>
                    <a:gd name="connsiteX17" fmla="*/ 785147 w 806850"/>
                    <a:gd name="connsiteY17" fmla="*/ 21480 h 9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06850" h="98919">
                      <a:moveTo>
                        <a:pt x="785147" y="21480"/>
                      </a:moveTo>
                      <a:cubicBezTo>
                        <a:pt x="775518" y="15555"/>
                        <a:pt x="776999" y="0"/>
                        <a:pt x="757000" y="0"/>
                      </a:cubicBezTo>
                      <a:cubicBezTo>
                        <a:pt x="582194" y="1481"/>
                        <a:pt x="407388" y="741"/>
                        <a:pt x="232581" y="741"/>
                      </a:cubicBezTo>
                      <a:cubicBezTo>
                        <a:pt x="221471" y="741"/>
                        <a:pt x="211841" y="0"/>
                        <a:pt x="204434" y="14073"/>
                      </a:cubicBezTo>
                      <a:cubicBezTo>
                        <a:pt x="190361" y="42220"/>
                        <a:pt x="121476" y="46664"/>
                        <a:pt x="106662" y="17777"/>
                      </a:cubicBezTo>
                      <a:cubicBezTo>
                        <a:pt x="94810" y="-5185"/>
                        <a:pt x="81478" y="2963"/>
                        <a:pt x="64441" y="741"/>
                      </a:cubicBezTo>
                      <a:cubicBezTo>
                        <a:pt x="71107" y="19999"/>
                        <a:pt x="89625" y="8148"/>
                        <a:pt x="96292" y="19258"/>
                      </a:cubicBezTo>
                      <a:cubicBezTo>
                        <a:pt x="81478" y="48146"/>
                        <a:pt x="67404" y="74811"/>
                        <a:pt x="28146" y="54812"/>
                      </a:cubicBezTo>
                      <a:cubicBezTo>
                        <a:pt x="20739" y="51109"/>
                        <a:pt x="17777" y="59997"/>
                        <a:pt x="14814" y="66663"/>
                      </a:cubicBezTo>
                      <a:cubicBezTo>
                        <a:pt x="10370" y="77033"/>
                        <a:pt x="5185" y="87403"/>
                        <a:pt x="0" y="97773"/>
                      </a:cubicBezTo>
                      <a:cubicBezTo>
                        <a:pt x="74070" y="97773"/>
                        <a:pt x="147400" y="97773"/>
                        <a:pt x="220729" y="97773"/>
                      </a:cubicBezTo>
                      <a:cubicBezTo>
                        <a:pt x="225915" y="88144"/>
                        <a:pt x="204434" y="81478"/>
                        <a:pt x="218508" y="71848"/>
                      </a:cubicBezTo>
                      <a:cubicBezTo>
                        <a:pt x="226655" y="65923"/>
                        <a:pt x="236285" y="68885"/>
                        <a:pt x="243692" y="72589"/>
                      </a:cubicBezTo>
                      <a:cubicBezTo>
                        <a:pt x="283689" y="94069"/>
                        <a:pt x="325910" y="100736"/>
                        <a:pt x="371093" y="98514"/>
                      </a:cubicBezTo>
                      <a:cubicBezTo>
                        <a:pt x="402202" y="97032"/>
                        <a:pt x="434053" y="98514"/>
                        <a:pt x="465903" y="98514"/>
                      </a:cubicBezTo>
                      <a:cubicBezTo>
                        <a:pt x="569602" y="98514"/>
                        <a:pt x="673301" y="98514"/>
                        <a:pt x="776999" y="98514"/>
                      </a:cubicBezTo>
                      <a:cubicBezTo>
                        <a:pt x="789591" y="98514"/>
                        <a:pt x="814775" y="95551"/>
                        <a:pt x="804405" y="83700"/>
                      </a:cubicBezTo>
                      <a:cubicBezTo>
                        <a:pt x="788110" y="62960"/>
                        <a:pt x="809590" y="36294"/>
                        <a:pt x="785147" y="214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ABC621EC-E0C5-4DCF-B415-6FD49654E21B}"/>
                    </a:ext>
                  </a:extLst>
                </p:cNvPr>
                <p:cNvSpPr/>
                <p:nvPr/>
              </p:nvSpPr>
              <p:spPr>
                <a:xfrm>
                  <a:off x="8778522" y="4400593"/>
                  <a:ext cx="422618" cy="98654"/>
                </a:xfrm>
                <a:custGeom>
                  <a:avLst/>
                  <a:gdLst>
                    <a:gd name="connsiteX0" fmla="*/ 389180 w 422618"/>
                    <a:gd name="connsiteY0" fmla="*/ 211 h 98654"/>
                    <a:gd name="connsiteX1" fmla="*/ 209930 w 422618"/>
                    <a:gd name="connsiteY1" fmla="*/ 211 h 98654"/>
                    <a:gd name="connsiteX2" fmla="*/ 50678 w 422618"/>
                    <a:gd name="connsiteY2" fmla="*/ 211 h 98654"/>
                    <a:gd name="connsiteX3" fmla="*/ 310 w 422618"/>
                    <a:gd name="connsiteY3" fmla="*/ 49838 h 98654"/>
                    <a:gd name="connsiteX4" fmla="*/ 45494 w 422618"/>
                    <a:gd name="connsiteY4" fmla="*/ 96502 h 98654"/>
                    <a:gd name="connsiteX5" fmla="*/ 266964 w 422618"/>
                    <a:gd name="connsiteY5" fmla="*/ 87614 h 98654"/>
                    <a:gd name="connsiteX6" fmla="*/ 283260 w 422618"/>
                    <a:gd name="connsiteY6" fmla="*/ 89095 h 98654"/>
                    <a:gd name="connsiteX7" fmla="*/ 386218 w 422618"/>
                    <a:gd name="connsiteY7" fmla="*/ 97243 h 98654"/>
                    <a:gd name="connsiteX8" fmla="*/ 396587 w 422618"/>
                    <a:gd name="connsiteY8" fmla="*/ 92058 h 98654"/>
                    <a:gd name="connsiteX9" fmla="*/ 415846 w 422618"/>
                    <a:gd name="connsiteY9" fmla="*/ 51319 h 98654"/>
                    <a:gd name="connsiteX10" fmla="*/ 419549 w 422618"/>
                    <a:gd name="connsiteY10" fmla="*/ 13543 h 98654"/>
                    <a:gd name="connsiteX11" fmla="*/ 389180 w 422618"/>
                    <a:gd name="connsiteY11" fmla="*/ 211 h 98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2618" h="98654">
                      <a:moveTo>
                        <a:pt x="389180" y="211"/>
                      </a:moveTo>
                      <a:cubicBezTo>
                        <a:pt x="329183" y="211"/>
                        <a:pt x="269927" y="211"/>
                        <a:pt x="209930" y="211"/>
                      </a:cubicBezTo>
                      <a:cubicBezTo>
                        <a:pt x="156599" y="211"/>
                        <a:pt x="104009" y="211"/>
                        <a:pt x="50678" y="211"/>
                      </a:cubicBezTo>
                      <a:cubicBezTo>
                        <a:pt x="1792" y="211"/>
                        <a:pt x="4755" y="211"/>
                        <a:pt x="310" y="49838"/>
                      </a:cubicBezTo>
                      <a:cubicBezTo>
                        <a:pt x="-2652" y="87614"/>
                        <a:pt x="15865" y="97984"/>
                        <a:pt x="45494" y="96502"/>
                      </a:cubicBezTo>
                      <a:cubicBezTo>
                        <a:pt x="119564" y="92799"/>
                        <a:pt x="193635" y="108353"/>
                        <a:pt x="266964" y="87614"/>
                      </a:cubicBezTo>
                      <a:cubicBezTo>
                        <a:pt x="272149" y="86132"/>
                        <a:pt x="278816" y="86873"/>
                        <a:pt x="283260" y="89095"/>
                      </a:cubicBezTo>
                      <a:cubicBezTo>
                        <a:pt x="316591" y="105391"/>
                        <a:pt x="352145" y="93539"/>
                        <a:pt x="386218" y="97243"/>
                      </a:cubicBezTo>
                      <a:cubicBezTo>
                        <a:pt x="391402" y="97984"/>
                        <a:pt x="398069" y="94280"/>
                        <a:pt x="396587" y="92058"/>
                      </a:cubicBezTo>
                      <a:cubicBezTo>
                        <a:pt x="382514" y="69096"/>
                        <a:pt x="408439" y="63911"/>
                        <a:pt x="415846" y="51319"/>
                      </a:cubicBezTo>
                      <a:cubicBezTo>
                        <a:pt x="423253" y="37986"/>
                        <a:pt x="424734" y="28357"/>
                        <a:pt x="419549" y="13543"/>
                      </a:cubicBezTo>
                      <a:cubicBezTo>
                        <a:pt x="412883" y="-2752"/>
                        <a:pt x="401032" y="211"/>
                        <a:pt x="389180" y="211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309A8015-8F55-4A04-8EC0-ECF166C76328}"/>
                    </a:ext>
                  </a:extLst>
                </p:cNvPr>
                <p:cNvSpPr/>
                <p:nvPr/>
              </p:nvSpPr>
              <p:spPr>
                <a:xfrm>
                  <a:off x="10978858" y="4450105"/>
                  <a:ext cx="70974" cy="50145"/>
                </a:xfrm>
                <a:custGeom>
                  <a:avLst/>
                  <a:gdLst>
                    <a:gd name="connsiteX0" fmla="*/ 43568 w 70974"/>
                    <a:gd name="connsiteY0" fmla="*/ 1808 h 50145"/>
                    <a:gd name="connsiteX1" fmla="*/ 4311 w 70974"/>
                    <a:gd name="connsiteY1" fmla="*/ 22547 h 50145"/>
                    <a:gd name="connsiteX2" fmla="*/ 19866 w 70974"/>
                    <a:gd name="connsiteY2" fmla="*/ 39584 h 50145"/>
                    <a:gd name="connsiteX3" fmla="*/ 70975 w 70974"/>
                    <a:gd name="connsiteY3" fmla="*/ 31436 h 50145"/>
                    <a:gd name="connsiteX4" fmla="*/ 43568 w 70974"/>
                    <a:gd name="connsiteY4" fmla="*/ 1808 h 50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74" h="50145">
                      <a:moveTo>
                        <a:pt x="43568" y="1808"/>
                      </a:moveTo>
                      <a:cubicBezTo>
                        <a:pt x="25791" y="-5599"/>
                        <a:pt x="12459" y="11437"/>
                        <a:pt x="4311" y="22547"/>
                      </a:cubicBezTo>
                      <a:cubicBezTo>
                        <a:pt x="-9762" y="41806"/>
                        <a:pt x="14680" y="33658"/>
                        <a:pt x="19866" y="39584"/>
                      </a:cubicBezTo>
                      <a:cubicBezTo>
                        <a:pt x="41347" y="62545"/>
                        <a:pt x="55419" y="42546"/>
                        <a:pt x="70975" y="31436"/>
                      </a:cubicBezTo>
                      <a:cubicBezTo>
                        <a:pt x="70975" y="13659"/>
                        <a:pt x="55419" y="6252"/>
                        <a:pt x="43568" y="1808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D9BA984C-7F84-4C5E-9CCF-9D7932D1DFD2}"/>
                    </a:ext>
                  </a:extLst>
                </p:cNvPr>
                <p:cNvSpPr/>
                <p:nvPr/>
              </p:nvSpPr>
              <p:spPr>
                <a:xfrm>
                  <a:off x="9208811" y="4399738"/>
                  <a:ext cx="61108" cy="32614"/>
                </a:xfrm>
                <a:custGeom>
                  <a:avLst/>
                  <a:gdLst>
                    <a:gd name="connsiteX0" fmla="*/ 3333 w 61108"/>
                    <a:gd name="connsiteY0" fmla="*/ 6250 h 32614"/>
                    <a:gd name="connsiteX1" fmla="*/ 3333 w 61108"/>
                    <a:gd name="connsiteY1" fmla="*/ 21805 h 32614"/>
                    <a:gd name="connsiteX2" fmla="*/ 46294 w 61108"/>
                    <a:gd name="connsiteY2" fmla="*/ 29953 h 32614"/>
                    <a:gd name="connsiteX3" fmla="*/ 61108 w 61108"/>
                    <a:gd name="connsiteY3" fmla="*/ 22546 h 32614"/>
                    <a:gd name="connsiteX4" fmla="*/ 42591 w 61108"/>
                    <a:gd name="connsiteY4" fmla="*/ 11435 h 32614"/>
                    <a:gd name="connsiteX5" fmla="*/ 3333 w 61108"/>
                    <a:gd name="connsiteY5" fmla="*/ 6250 h 3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108" h="32614">
                      <a:moveTo>
                        <a:pt x="3333" y="6250"/>
                      </a:moveTo>
                      <a:cubicBezTo>
                        <a:pt x="-1111" y="9954"/>
                        <a:pt x="-1111" y="17361"/>
                        <a:pt x="3333" y="21805"/>
                      </a:cubicBezTo>
                      <a:cubicBezTo>
                        <a:pt x="15926" y="32916"/>
                        <a:pt x="30740" y="35138"/>
                        <a:pt x="46294" y="29953"/>
                      </a:cubicBezTo>
                      <a:cubicBezTo>
                        <a:pt x="51479" y="28471"/>
                        <a:pt x="55924" y="25509"/>
                        <a:pt x="61108" y="22546"/>
                      </a:cubicBezTo>
                      <a:cubicBezTo>
                        <a:pt x="56664" y="9213"/>
                        <a:pt x="47775" y="15139"/>
                        <a:pt x="42591" y="11435"/>
                      </a:cubicBezTo>
                      <a:cubicBezTo>
                        <a:pt x="29999" y="2547"/>
                        <a:pt x="17407" y="-6342"/>
                        <a:pt x="3333" y="625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31C4D89-B36D-428E-BFA5-7B759CCB4E7D}"/>
                    </a:ext>
                  </a:extLst>
                </p:cNvPr>
                <p:cNvSpPr/>
                <p:nvPr/>
              </p:nvSpPr>
              <p:spPr>
                <a:xfrm>
                  <a:off x="10103212" y="4476218"/>
                  <a:ext cx="54812" cy="23939"/>
                </a:xfrm>
                <a:custGeom>
                  <a:avLst/>
                  <a:gdLst>
                    <a:gd name="connsiteX0" fmla="*/ 0 w 54812"/>
                    <a:gd name="connsiteY0" fmla="*/ 20137 h 23939"/>
                    <a:gd name="connsiteX1" fmla="*/ 54812 w 54812"/>
                    <a:gd name="connsiteY1" fmla="*/ 21618 h 23939"/>
                    <a:gd name="connsiteX2" fmla="*/ 0 w 54812"/>
                    <a:gd name="connsiteY2" fmla="*/ 20137 h 23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812" h="23939">
                      <a:moveTo>
                        <a:pt x="0" y="20137"/>
                      </a:moveTo>
                      <a:cubicBezTo>
                        <a:pt x="18518" y="26062"/>
                        <a:pt x="34813" y="23840"/>
                        <a:pt x="54812" y="21618"/>
                      </a:cubicBezTo>
                      <a:cubicBezTo>
                        <a:pt x="35554" y="-10232"/>
                        <a:pt x="19258" y="-3566"/>
                        <a:pt x="0" y="20137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1BE45644-3DED-433F-915C-BE49C9ECB072}"/>
                    </a:ext>
                  </a:extLst>
                </p:cNvPr>
                <p:cNvSpPr/>
                <p:nvPr/>
              </p:nvSpPr>
              <p:spPr>
                <a:xfrm>
                  <a:off x="10996336" y="4399956"/>
                  <a:ext cx="28567" cy="26031"/>
                </a:xfrm>
                <a:custGeom>
                  <a:avLst/>
                  <a:gdLst>
                    <a:gd name="connsiteX0" fmla="*/ 166 w 28567"/>
                    <a:gd name="connsiteY0" fmla="*/ 13440 h 26031"/>
                    <a:gd name="connsiteX1" fmla="*/ 9796 w 28567"/>
                    <a:gd name="connsiteY1" fmla="*/ 26032 h 26031"/>
                    <a:gd name="connsiteX2" fmla="*/ 27573 w 28567"/>
                    <a:gd name="connsiteY2" fmla="*/ 8995 h 26031"/>
                    <a:gd name="connsiteX3" fmla="*/ 17943 w 28567"/>
                    <a:gd name="connsiteY3" fmla="*/ 107 h 26031"/>
                    <a:gd name="connsiteX4" fmla="*/ 166 w 28567"/>
                    <a:gd name="connsiteY4" fmla="*/ 13440 h 26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67" h="26031">
                      <a:moveTo>
                        <a:pt x="166" y="13440"/>
                      </a:moveTo>
                      <a:cubicBezTo>
                        <a:pt x="-574" y="20106"/>
                        <a:pt x="907" y="23809"/>
                        <a:pt x="9796" y="26032"/>
                      </a:cubicBezTo>
                      <a:cubicBezTo>
                        <a:pt x="15721" y="20847"/>
                        <a:pt x="23869" y="16402"/>
                        <a:pt x="27573" y="8995"/>
                      </a:cubicBezTo>
                      <a:cubicBezTo>
                        <a:pt x="31276" y="3070"/>
                        <a:pt x="23869" y="107"/>
                        <a:pt x="17943" y="107"/>
                      </a:cubicBezTo>
                      <a:cubicBezTo>
                        <a:pt x="9055" y="-634"/>
                        <a:pt x="1648" y="2329"/>
                        <a:pt x="166" y="1344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59A2E95-93BB-46BC-BE61-BE69D9403FB2}"/>
                    </a:ext>
                  </a:extLst>
                </p:cNvPr>
                <p:cNvSpPr/>
                <p:nvPr/>
              </p:nvSpPr>
              <p:spPr>
                <a:xfrm>
                  <a:off x="9138049" y="2353422"/>
                  <a:ext cx="594810" cy="97389"/>
                </a:xfrm>
                <a:custGeom>
                  <a:avLst/>
                  <a:gdLst>
                    <a:gd name="connsiteX0" fmla="*/ 42986 w 594810"/>
                    <a:gd name="connsiteY0" fmla="*/ 97106 h 97389"/>
                    <a:gd name="connsiteX1" fmla="*/ 51133 w 594810"/>
                    <a:gd name="connsiteY1" fmla="*/ 63034 h 97389"/>
                    <a:gd name="connsiteX2" fmla="*/ 91872 w 594810"/>
                    <a:gd name="connsiteY2" fmla="*/ 76367 h 97389"/>
                    <a:gd name="connsiteX3" fmla="*/ 112612 w 594810"/>
                    <a:gd name="connsiteY3" fmla="*/ 84514 h 97389"/>
                    <a:gd name="connsiteX4" fmla="*/ 147425 w 594810"/>
                    <a:gd name="connsiteY4" fmla="*/ 97106 h 97389"/>
                    <a:gd name="connsiteX5" fmla="*/ 569627 w 594810"/>
                    <a:gd name="connsiteY5" fmla="*/ 96366 h 97389"/>
                    <a:gd name="connsiteX6" fmla="*/ 594811 w 594810"/>
                    <a:gd name="connsiteY6" fmla="*/ 91181 h 97389"/>
                    <a:gd name="connsiteX7" fmla="*/ 558516 w 594810"/>
                    <a:gd name="connsiteY7" fmla="*/ 30443 h 97389"/>
                    <a:gd name="connsiteX8" fmla="*/ 522963 w 594810"/>
                    <a:gd name="connsiteY8" fmla="*/ 74 h 97389"/>
                    <a:gd name="connsiteX9" fmla="*/ 300751 w 594810"/>
                    <a:gd name="connsiteY9" fmla="*/ 2296 h 97389"/>
                    <a:gd name="connsiteX10" fmla="*/ 47430 w 594810"/>
                    <a:gd name="connsiteY10" fmla="*/ 74 h 97389"/>
                    <a:gd name="connsiteX11" fmla="*/ 25209 w 594810"/>
                    <a:gd name="connsiteY11" fmla="*/ 27480 h 97389"/>
                    <a:gd name="connsiteX12" fmla="*/ 11135 w 594810"/>
                    <a:gd name="connsiteY12" fmla="*/ 69700 h 97389"/>
                    <a:gd name="connsiteX13" fmla="*/ 25 w 594810"/>
                    <a:gd name="connsiteY13" fmla="*/ 97106 h 97389"/>
                    <a:gd name="connsiteX14" fmla="*/ 42986 w 594810"/>
                    <a:gd name="connsiteY14" fmla="*/ 97106 h 97389"/>
                    <a:gd name="connsiteX15" fmla="*/ 100761 w 594810"/>
                    <a:gd name="connsiteY15" fmla="*/ 11185 h 97389"/>
                    <a:gd name="connsiteX16" fmla="*/ 120019 w 594810"/>
                    <a:gd name="connsiteY16" fmla="*/ 39331 h 97389"/>
                    <a:gd name="connsiteX17" fmla="*/ 87428 w 594810"/>
                    <a:gd name="connsiteY17" fmla="*/ 32665 h 97389"/>
                    <a:gd name="connsiteX18" fmla="*/ 100761 w 594810"/>
                    <a:gd name="connsiteY18" fmla="*/ 11185 h 97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94810" h="97389">
                      <a:moveTo>
                        <a:pt x="42986" y="97106"/>
                      </a:moveTo>
                      <a:cubicBezTo>
                        <a:pt x="51874" y="88959"/>
                        <a:pt x="47430" y="76367"/>
                        <a:pt x="51133" y="63034"/>
                      </a:cubicBezTo>
                      <a:cubicBezTo>
                        <a:pt x="63726" y="74145"/>
                        <a:pt x="73354" y="88959"/>
                        <a:pt x="91872" y="76367"/>
                      </a:cubicBezTo>
                      <a:cubicBezTo>
                        <a:pt x="95576" y="74145"/>
                        <a:pt x="108909" y="79329"/>
                        <a:pt x="112612" y="84514"/>
                      </a:cubicBezTo>
                      <a:cubicBezTo>
                        <a:pt x="122241" y="97847"/>
                        <a:pt x="134093" y="97106"/>
                        <a:pt x="147425" y="97106"/>
                      </a:cubicBezTo>
                      <a:cubicBezTo>
                        <a:pt x="288159" y="97106"/>
                        <a:pt x="428893" y="97106"/>
                        <a:pt x="569627" y="96366"/>
                      </a:cubicBezTo>
                      <a:cubicBezTo>
                        <a:pt x="577034" y="96366"/>
                        <a:pt x="586663" y="100810"/>
                        <a:pt x="594811" y="91181"/>
                      </a:cubicBezTo>
                      <a:cubicBezTo>
                        <a:pt x="569627" y="77848"/>
                        <a:pt x="557776" y="56368"/>
                        <a:pt x="558516" y="30443"/>
                      </a:cubicBezTo>
                      <a:cubicBezTo>
                        <a:pt x="558516" y="3778"/>
                        <a:pt x="546665" y="-667"/>
                        <a:pt x="522963" y="74"/>
                      </a:cubicBezTo>
                      <a:cubicBezTo>
                        <a:pt x="448892" y="2296"/>
                        <a:pt x="374822" y="2296"/>
                        <a:pt x="300751" y="2296"/>
                      </a:cubicBezTo>
                      <a:cubicBezTo>
                        <a:pt x="216311" y="2296"/>
                        <a:pt x="131870" y="1555"/>
                        <a:pt x="47430" y="74"/>
                      </a:cubicBezTo>
                      <a:cubicBezTo>
                        <a:pt x="25949" y="-667"/>
                        <a:pt x="20765" y="5259"/>
                        <a:pt x="25209" y="27480"/>
                      </a:cubicBezTo>
                      <a:cubicBezTo>
                        <a:pt x="27431" y="40813"/>
                        <a:pt x="36319" y="62293"/>
                        <a:pt x="11135" y="69700"/>
                      </a:cubicBezTo>
                      <a:cubicBezTo>
                        <a:pt x="15580" y="81552"/>
                        <a:pt x="-716" y="85996"/>
                        <a:pt x="25" y="97106"/>
                      </a:cubicBezTo>
                      <a:cubicBezTo>
                        <a:pt x="14839" y="97106"/>
                        <a:pt x="28912" y="97106"/>
                        <a:pt x="42986" y="97106"/>
                      </a:cubicBezTo>
                      <a:close/>
                      <a:moveTo>
                        <a:pt x="100761" y="11185"/>
                      </a:moveTo>
                      <a:cubicBezTo>
                        <a:pt x="100020" y="24517"/>
                        <a:pt x="100761" y="37850"/>
                        <a:pt x="120019" y="39331"/>
                      </a:cubicBezTo>
                      <a:cubicBezTo>
                        <a:pt x="104465" y="45257"/>
                        <a:pt x="93354" y="43035"/>
                        <a:pt x="87428" y="32665"/>
                      </a:cubicBezTo>
                      <a:cubicBezTo>
                        <a:pt x="81502" y="23777"/>
                        <a:pt x="88169" y="16370"/>
                        <a:pt x="100761" y="11185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8B691C9B-A9FF-4923-A939-1CF6E7D947BD}"/>
                    </a:ext>
                  </a:extLst>
                </p:cNvPr>
                <p:cNvSpPr/>
                <p:nvPr/>
              </p:nvSpPr>
              <p:spPr>
                <a:xfrm>
                  <a:off x="8857019" y="2352659"/>
                  <a:ext cx="272083" cy="99724"/>
                </a:xfrm>
                <a:custGeom>
                  <a:avLst/>
                  <a:gdLst>
                    <a:gd name="connsiteX0" fmla="*/ 36622 w 272083"/>
                    <a:gd name="connsiteY0" fmla="*/ 98609 h 99724"/>
                    <a:gd name="connsiteX1" fmla="*/ 157357 w 272083"/>
                    <a:gd name="connsiteY1" fmla="*/ 99350 h 99724"/>
                    <a:gd name="connsiteX2" fmla="*/ 224021 w 272083"/>
                    <a:gd name="connsiteY2" fmla="*/ 61574 h 99724"/>
                    <a:gd name="connsiteX3" fmla="*/ 235872 w 272083"/>
                    <a:gd name="connsiteY3" fmla="*/ 43056 h 99724"/>
                    <a:gd name="connsiteX4" fmla="*/ 249946 w 272083"/>
                    <a:gd name="connsiteY4" fmla="*/ 34168 h 99724"/>
                    <a:gd name="connsiteX5" fmla="*/ 271426 w 272083"/>
                    <a:gd name="connsiteY5" fmla="*/ 11206 h 99724"/>
                    <a:gd name="connsiteX6" fmla="*/ 243279 w 272083"/>
                    <a:gd name="connsiteY6" fmla="*/ 2318 h 99724"/>
                    <a:gd name="connsiteX7" fmla="*/ 58103 w 272083"/>
                    <a:gd name="connsiteY7" fmla="*/ 2318 h 99724"/>
                    <a:gd name="connsiteX8" fmla="*/ 34401 w 272083"/>
                    <a:gd name="connsiteY8" fmla="*/ 10465 h 99724"/>
                    <a:gd name="connsiteX9" fmla="*/ 57362 w 272083"/>
                    <a:gd name="connsiteY9" fmla="*/ 23798 h 99724"/>
                    <a:gd name="connsiteX10" fmla="*/ 76620 w 272083"/>
                    <a:gd name="connsiteY10" fmla="*/ 34168 h 99724"/>
                    <a:gd name="connsiteX11" fmla="*/ 56622 w 272083"/>
                    <a:gd name="connsiteY11" fmla="*/ 54908 h 99724"/>
                    <a:gd name="connsiteX12" fmla="*/ 20327 w 272083"/>
                    <a:gd name="connsiteY12" fmla="*/ 56389 h 99724"/>
                    <a:gd name="connsiteX13" fmla="*/ 4032 w 272083"/>
                    <a:gd name="connsiteY13" fmla="*/ 78610 h 99724"/>
                    <a:gd name="connsiteX14" fmla="*/ 36622 w 272083"/>
                    <a:gd name="connsiteY14" fmla="*/ 98609 h 9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2083" h="99724">
                      <a:moveTo>
                        <a:pt x="36622" y="98609"/>
                      </a:moveTo>
                      <a:cubicBezTo>
                        <a:pt x="76620" y="97869"/>
                        <a:pt x="117359" y="95647"/>
                        <a:pt x="157357" y="99350"/>
                      </a:cubicBezTo>
                      <a:cubicBezTo>
                        <a:pt x="190689" y="102313"/>
                        <a:pt x="209207" y="87499"/>
                        <a:pt x="224021" y="61574"/>
                      </a:cubicBezTo>
                      <a:cubicBezTo>
                        <a:pt x="227724" y="55648"/>
                        <a:pt x="226984" y="45279"/>
                        <a:pt x="235872" y="43056"/>
                      </a:cubicBezTo>
                      <a:cubicBezTo>
                        <a:pt x="240316" y="40094"/>
                        <a:pt x="244761" y="34909"/>
                        <a:pt x="249946" y="34168"/>
                      </a:cubicBezTo>
                      <a:cubicBezTo>
                        <a:pt x="262537" y="31205"/>
                        <a:pt x="275130" y="28242"/>
                        <a:pt x="271426" y="11206"/>
                      </a:cubicBezTo>
                      <a:cubicBezTo>
                        <a:pt x="267723" y="-5830"/>
                        <a:pt x="252909" y="2318"/>
                        <a:pt x="243279" y="2318"/>
                      </a:cubicBezTo>
                      <a:cubicBezTo>
                        <a:pt x="181801" y="1577"/>
                        <a:pt x="119582" y="1577"/>
                        <a:pt x="58103" y="2318"/>
                      </a:cubicBezTo>
                      <a:cubicBezTo>
                        <a:pt x="50696" y="2318"/>
                        <a:pt x="35141" y="-6571"/>
                        <a:pt x="34401" y="10465"/>
                      </a:cubicBezTo>
                      <a:cubicBezTo>
                        <a:pt x="34401" y="23057"/>
                        <a:pt x="43289" y="28242"/>
                        <a:pt x="57362" y="23798"/>
                      </a:cubicBezTo>
                      <a:cubicBezTo>
                        <a:pt x="62547" y="22317"/>
                        <a:pt x="78843" y="23798"/>
                        <a:pt x="76620" y="34168"/>
                      </a:cubicBezTo>
                      <a:cubicBezTo>
                        <a:pt x="75139" y="41575"/>
                        <a:pt x="74399" y="57871"/>
                        <a:pt x="56622" y="54908"/>
                      </a:cubicBezTo>
                      <a:cubicBezTo>
                        <a:pt x="44771" y="53426"/>
                        <a:pt x="31438" y="58611"/>
                        <a:pt x="20327" y="56389"/>
                      </a:cubicBezTo>
                      <a:cubicBezTo>
                        <a:pt x="-3375" y="51945"/>
                        <a:pt x="-2635" y="62315"/>
                        <a:pt x="4032" y="78610"/>
                      </a:cubicBezTo>
                      <a:cubicBezTo>
                        <a:pt x="7735" y="97869"/>
                        <a:pt x="21068" y="98609"/>
                        <a:pt x="36622" y="98609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1D0FD1A-C8AB-4303-95BE-455BAC59CEA2}"/>
                    </a:ext>
                  </a:extLst>
                </p:cNvPr>
                <p:cNvSpPr/>
                <p:nvPr/>
              </p:nvSpPr>
              <p:spPr>
                <a:xfrm>
                  <a:off x="8780211" y="2354181"/>
                  <a:ext cx="77876" cy="97260"/>
                </a:xfrm>
                <a:custGeom>
                  <a:avLst/>
                  <a:gdLst>
                    <a:gd name="connsiteX0" fmla="*/ 843 w 77876"/>
                    <a:gd name="connsiteY0" fmla="*/ 95606 h 97260"/>
                    <a:gd name="connsiteX1" fmla="*/ 54174 w 77876"/>
                    <a:gd name="connsiteY1" fmla="*/ 97088 h 97260"/>
                    <a:gd name="connsiteX2" fmla="*/ 77877 w 77876"/>
                    <a:gd name="connsiteY2" fmla="*/ 77089 h 97260"/>
                    <a:gd name="connsiteX3" fmla="*/ 46767 w 77876"/>
                    <a:gd name="connsiteY3" fmla="*/ 31165 h 97260"/>
                    <a:gd name="connsiteX4" fmla="*/ 48249 w 77876"/>
                    <a:gd name="connsiteY4" fmla="*/ 21536 h 97260"/>
                    <a:gd name="connsiteX5" fmla="*/ 26028 w 77876"/>
                    <a:gd name="connsiteY5" fmla="*/ 55 h 97260"/>
                    <a:gd name="connsiteX6" fmla="*/ 103 w 77876"/>
                    <a:gd name="connsiteY6" fmla="*/ 18573 h 97260"/>
                    <a:gd name="connsiteX7" fmla="*/ 843 w 77876"/>
                    <a:gd name="connsiteY7" fmla="*/ 95606 h 97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76" h="97260">
                      <a:moveTo>
                        <a:pt x="843" y="95606"/>
                      </a:moveTo>
                      <a:cubicBezTo>
                        <a:pt x="18621" y="96347"/>
                        <a:pt x="36398" y="95606"/>
                        <a:pt x="54174" y="97088"/>
                      </a:cubicBezTo>
                      <a:cubicBezTo>
                        <a:pt x="70470" y="98569"/>
                        <a:pt x="75654" y="90421"/>
                        <a:pt x="77877" y="77089"/>
                      </a:cubicBezTo>
                      <a:cubicBezTo>
                        <a:pt x="37138" y="72644"/>
                        <a:pt x="36398" y="71163"/>
                        <a:pt x="46767" y="31165"/>
                      </a:cubicBezTo>
                      <a:cubicBezTo>
                        <a:pt x="47508" y="28202"/>
                        <a:pt x="48249" y="24499"/>
                        <a:pt x="48249" y="21536"/>
                      </a:cubicBezTo>
                      <a:cubicBezTo>
                        <a:pt x="48989" y="5981"/>
                        <a:pt x="41582" y="-685"/>
                        <a:pt x="26028" y="55"/>
                      </a:cubicBezTo>
                      <a:cubicBezTo>
                        <a:pt x="13435" y="796"/>
                        <a:pt x="-1379" y="-3648"/>
                        <a:pt x="103" y="18573"/>
                      </a:cubicBezTo>
                      <a:cubicBezTo>
                        <a:pt x="1584" y="44498"/>
                        <a:pt x="843" y="70422"/>
                        <a:pt x="843" y="95606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E37B0C7-4907-4B2C-A520-27A65CEC1066}"/>
                    </a:ext>
                  </a:extLst>
                </p:cNvPr>
                <p:cNvSpPr/>
                <p:nvPr/>
              </p:nvSpPr>
              <p:spPr>
                <a:xfrm>
                  <a:off x="9760673" y="2353266"/>
                  <a:ext cx="2430037" cy="263179"/>
                </a:xfrm>
                <a:custGeom>
                  <a:avLst/>
                  <a:gdLst>
                    <a:gd name="connsiteX0" fmla="*/ 33666 w 2430037"/>
                    <a:gd name="connsiteY0" fmla="*/ 79485 h 263179"/>
                    <a:gd name="connsiteX1" fmla="*/ 48480 w 2430037"/>
                    <a:gd name="connsiteY1" fmla="*/ 80226 h 263179"/>
                    <a:gd name="connsiteX2" fmla="*/ 71441 w 2430037"/>
                    <a:gd name="connsiteY2" fmla="*/ 96521 h 263179"/>
                    <a:gd name="connsiteX3" fmla="*/ 1056579 w 2430037"/>
                    <a:gd name="connsiteY3" fmla="*/ 97262 h 263179"/>
                    <a:gd name="connsiteX4" fmla="*/ 1346935 w 2430037"/>
                    <a:gd name="connsiteY4" fmla="*/ 97262 h 263179"/>
                    <a:gd name="connsiteX5" fmla="*/ 1368415 w 2430037"/>
                    <a:gd name="connsiteY5" fmla="*/ 66893 h 263179"/>
                    <a:gd name="connsiteX6" fmla="*/ 1371378 w 2430037"/>
                    <a:gd name="connsiteY6" fmla="*/ 41709 h 263179"/>
                    <a:gd name="connsiteX7" fmla="*/ 1428412 w 2430037"/>
                    <a:gd name="connsiteY7" fmla="*/ 77263 h 263179"/>
                    <a:gd name="connsiteX8" fmla="*/ 1467670 w 2430037"/>
                    <a:gd name="connsiteY8" fmla="*/ 97262 h 263179"/>
                    <a:gd name="connsiteX9" fmla="*/ 2053567 w 2430037"/>
                    <a:gd name="connsiteY9" fmla="*/ 97262 h 263179"/>
                    <a:gd name="connsiteX10" fmla="*/ 2200227 w 2430037"/>
                    <a:gd name="connsiteY10" fmla="*/ 140964 h 263179"/>
                    <a:gd name="connsiteX11" fmla="*/ 2274297 w 2430037"/>
                    <a:gd name="connsiteY11" fmla="*/ 138742 h 263179"/>
                    <a:gd name="connsiteX12" fmla="*/ 2296519 w 2430037"/>
                    <a:gd name="connsiteY12" fmla="*/ 129112 h 263179"/>
                    <a:gd name="connsiteX13" fmla="*/ 2389847 w 2430037"/>
                    <a:gd name="connsiteY13" fmla="*/ 219478 h 263179"/>
                    <a:gd name="connsiteX14" fmla="*/ 2426882 w 2430037"/>
                    <a:gd name="connsiteY14" fmla="*/ 263180 h 263179"/>
                    <a:gd name="connsiteX15" fmla="*/ 2429845 w 2430037"/>
                    <a:gd name="connsiteY15" fmla="*/ 245403 h 263179"/>
                    <a:gd name="connsiteX16" fmla="*/ 2183190 w 2430037"/>
                    <a:gd name="connsiteY16" fmla="*/ 3192 h 263179"/>
                    <a:gd name="connsiteX17" fmla="*/ 2140229 w 2430037"/>
                    <a:gd name="connsiteY17" fmla="*/ 29858 h 263179"/>
                    <a:gd name="connsiteX18" fmla="*/ 2098009 w 2430037"/>
                    <a:gd name="connsiteY18" fmla="*/ 62449 h 263179"/>
                    <a:gd name="connsiteX19" fmla="*/ 2078751 w 2430037"/>
                    <a:gd name="connsiteY19" fmla="*/ 46153 h 263179"/>
                    <a:gd name="connsiteX20" fmla="*/ 2101713 w 2430037"/>
                    <a:gd name="connsiteY20" fmla="*/ 3933 h 263179"/>
                    <a:gd name="connsiteX21" fmla="*/ 2073566 w 2430037"/>
                    <a:gd name="connsiteY21" fmla="*/ 2452 h 263179"/>
                    <a:gd name="connsiteX22" fmla="*/ 1980978 w 2430037"/>
                    <a:gd name="connsiteY22" fmla="*/ 16525 h 263179"/>
                    <a:gd name="connsiteX23" fmla="*/ 1969867 w 2430037"/>
                    <a:gd name="connsiteY23" fmla="*/ 17266 h 263179"/>
                    <a:gd name="connsiteX24" fmla="*/ 1915796 w 2430037"/>
                    <a:gd name="connsiteY24" fmla="*/ 2452 h 263179"/>
                    <a:gd name="connsiteX25" fmla="*/ 1168425 w 2430037"/>
                    <a:gd name="connsiteY25" fmla="*/ 3933 h 263179"/>
                    <a:gd name="connsiteX26" fmla="*/ 444015 w 2430037"/>
                    <a:gd name="connsiteY26" fmla="*/ 3933 h 263179"/>
                    <a:gd name="connsiteX27" fmla="*/ 431424 w 2430037"/>
                    <a:gd name="connsiteY27" fmla="*/ 48376 h 263179"/>
                    <a:gd name="connsiteX28" fmla="*/ 401795 w 2430037"/>
                    <a:gd name="connsiteY28" fmla="*/ 22451 h 263179"/>
                    <a:gd name="connsiteX29" fmla="*/ 372167 w 2430037"/>
                    <a:gd name="connsiteY29" fmla="*/ 2452 h 263179"/>
                    <a:gd name="connsiteX30" fmla="*/ 98106 w 2430037"/>
                    <a:gd name="connsiteY30" fmla="*/ 3192 h 263179"/>
                    <a:gd name="connsiteX31" fmla="*/ 9222 w 2430037"/>
                    <a:gd name="connsiteY31" fmla="*/ 32821 h 263179"/>
                    <a:gd name="connsiteX32" fmla="*/ 3296 w 2430037"/>
                    <a:gd name="connsiteY32" fmla="*/ 65412 h 263179"/>
                    <a:gd name="connsiteX33" fmla="*/ 33666 w 2430037"/>
                    <a:gd name="connsiteY33" fmla="*/ 79485 h 263179"/>
                    <a:gd name="connsiteX34" fmla="*/ 905475 w 2430037"/>
                    <a:gd name="connsiteY34" fmla="*/ 38006 h 263179"/>
                    <a:gd name="connsiteX35" fmla="*/ 938806 w 2430037"/>
                    <a:gd name="connsiteY35" fmla="*/ 59486 h 263179"/>
                    <a:gd name="connsiteX36" fmla="*/ 918808 w 2430037"/>
                    <a:gd name="connsiteY36" fmla="*/ 76522 h 263179"/>
                    <a:gd name="connsiteX37" fmla="*/ 892142 w 2430037"/>
                    <a:gd name="connsiteY37" fmla="*/ 49857 h 263179"/>
                    <a:gd name="connsiteX38" fmla="*/ 905475 w 2430037"/>
                    <a:gd name="connsiteY38" fmla="*/ 38006 h 263179"/>
                    <a:gd name="connsiteX39" fmla="*/ 821775 w 2430037"/>
                    <a:gd name="connsiteY39" fmla="*/ 32080 h 263179"/>
                    <a:gd name="connsiteX40" fmla="*/ 846218 w 2430037"/>
                    <a:gd name="connsiteY40" fmla="*/ 10600 h 263179"/>
                    <a:gd name="connsiteX41" fmla="*/ 862513 w 2430037"/>
                    <a:gd name="connsiteY41" fmla="*/ 40228 h 263179"/>
                    <a:gd name="connsiteX42" fmla="*/ 840292 w 2430037"/>
                    <a:gd name="connsiteY42" fmla="*/ 59486 h 263179"/>
                    <a:gd name="connsiteX43" fmla="*/ 809183 w 2430037"/>
                    <a:gd name="connsiteY43" fmla="*/ 59486 h 263179"/>
                    <a:gd name="connsiteX44" fmla="*/ 821775 w 2430037"/>
                    <a:gd name="connsiteY44" fmla="*/ 32080 h 263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430037" h="263179">
                      <a:moveTo>
                        <a:pt x="33666" y="79485"/>
                      </a:moveTo>
                      <a:cubicBezTo>
                        <a:pt x="38110" y="76522"/>
                        <a:pt x="51442" y="72819"/>
                        <a:pt x="48480" y="80226"/>
                      </a:cubicBezTo>
                      <a:cubicBezTo>
                        <a:pt x="36628" y="115039"/>
                        <a:pt x="65515" y="96521"/>
                        <a:pt x="71441" y="96521"/>
                      </a:cubicBezTo>
                      <a:cubicBezTo>
                        <a:pt x="399573" y="97262"/>
                        <a:pt x="727706" y="97262"/>
                        <a:pt x="1056579" y="97262"/>
                      </a:cubicBezTo>
                      <a:cubicBezTo>
                        <a:pt x="1153611" y="97262"/>
                        <a:pt x="1249902" y="97262"/>
                        <a:pt x="1346935" y="97262"/>
                      </a:cubicBezTo>
                      <a:cubicBezTo>
                        <a:pt x="1379526" y="97262"/>
                        <a:pt x="1380266" y="95040"/>
                        <a:pt x="1368415" y="66893"/>
                      </a:cubicBezTo>
                      <a:cubicBezTo>
                        <a:pt x="1365452" y="60227"/>
                        <a:pt x="1363971" y="51338"/>
                        <a:pt x="1371378" y="41709"/>
                      </a:cubicBezTo>
                      <a:cubicBezTo>
                        <a:pt x="1389896" y="55042"/>
                        <a:pt x="1418783" y="56523"/>
                        <a:pt x="1428412" y="77263"/>
                      </a:cubicBezTo>
                      <a:cubicBezTo>
                        <a:pt x="1438042" y="98743"/>
                        <a:pt x="1450633" y="97262"/>
                        <a:pt x="1467670" y="97262"/>
                      </a:cubicBezTo>
                      <a:cubicBezTo>
                        <a:pt x="1663216" y="97262"/>
                        <a:pt x="1858021" y="97262"/>
                        <a:pt x="2053567" y="97262"/>
                      </a:cubicBezTo>
                      <a:cubicBezTo>
                        <a:pt x="2106898" y="97262"/>
                        <a:pt x="2158006" y="109113"/>
                        <a:pt x="2200227" y="140964"/>
                      </a:cubicBezTo>
                      <a:cubicBezTo>
                        <a:pt x="2229855" y="163185"/>
                        <a:pt x="2249113" y="160963"/>
                        <a:pt x="2274297" y="138742"/>
                      </a:cubicBezTo>
                      <a:cubicBezTo>
                        <a:pt x="2277260" y="136519"/>
                        <a:pt x="2283926" y="122446"/>
                        <a:pt x="2296519" y="129112"/>
                      </a:cubicBezTo>
                      <a:cubicBezTo>
                        <a:pt x="2336516" y="150593"/>
                        <a:pt x="2369107" y="179480"/>
                        <a:pt x="2389847" y="219478"/>
                      </a:cubicBezTo>
                      <a:cubicBezTo>
                        <a:pt x="2398735" y="237255"/>
                        <a:pt x="2430586" y="234292"/>
                        <a:pt x="2426882" y="263180"/>
                      </a:cubicBezTo>
                      <a:cubicBezTo>
                        <a:pt x="2429104" y="256514"/>
                        <a:pt x="2430586" y="250588"/>
                        <a:pt x="2429845" y="245403"/>
                      </a:cubicBezTo>
                      <a:cubicBezTo>
                        <a:pt x="2410586" y="117261"/>
                        <a:pt x="2309851" y="19488"/>
                        <a:pt x="2183190" y="3192"/>
                      </a:cubicBezTo>
                      <a:cubicBezTo>
                        <a:pt x="2160969" y="230"/>
                        <a:pt x="2142452" y="-3474"/>
                        <a:pt x="2140229" y="29858"/>
                      </a:cubicBezTo>
                      <a:cubicBezTo>
                        <a:pt x="2138748" y="49857"/>
                        <a:pt x="2127638" y="73559"/>
                        <a:pt x="2098009" y="62449"/>
                      </a:cubicBezTo>
                      <a:cubicBezTo>
                        <a:pt x="2089862" y="59486"/>
                        <a:pt x="2078011" y="55783"/>
                        <a:pt x="2078751" y="46153"/>
                      </a:cubicBezTo>
                      <a:cubicBezTo>
                        <a:pt x="2080232" y="29858"/>
                        <a:pt x="2082455" y="12822"/>
                        <a:pt x="2101713" y="3933"/>
                      </a:cubicBezTo>
                      <a:cubicBezTo>
                        <a:pt x="2091343" y="1711"/>
                        <a:pt x="2080973" y="-1252"/>
                        <a:pt x="2073566" y="2452"/>
                      </a:cubicBezTo>
                      <a:cubicBezTo>
                        <a:pt x="2043938" y="17266"/>
                        <a:pt x="2009125" y="-6437"/>
                        <a:pt x="1980978" y="16525"/>
                      </a:cubicBezTo>
                      <a:cubicBezTo>
                        <a:pt x="1978016" y="18747"/>
                        <a:pt x="1972090" y="22451"/>
                        <a:pt x="1969867" y="17266"/>
                      </a:cubicBezTo>
                      <a:cubicBezTo>
                        <a:pt x="1957275" y="-7918"/>
                        <a:pt x="1934314" y="2452"/>
                        <a:pt x="1915796" y="2452"/>
                      </a:cubicBezTo>
                      <a:cubicBezTo>
                        <a:pt x="1666920" y="2452"/>
                        <a:pt x="1417302" y="3933"/>
                        <a:pt x="1168425" y="3933"/>
                      </a:cubicBezTo>
                      <a:cubicBezTo>
                        <a:pt x="928436" y="3933"/>
                        <a:pt x="688448" y="3933"/>
                        <a:pt x="444015" y="3933"/>
                      </a:cubicBezTo>
                      <a:cubicBezTo>
                        <a:pt x="456608" y="23932"/>
                        <a:pt x="449941" y="41709"/>
                        <a:pt x="431424" y="48376"/>
                      </a:cubicBezTo>
                      <a:cubicBezTo>
                        <a:pt x="426239" y="50598"/>
                        <a:pt x="403276" y="36524"/>
                        <a:pt x="401795" y="22451"/>
                      </a:cubicBezTo>
                      <a:cubicBezTo>
                        <a:pt x="399573" y="970"/>
                        <a:pt x="386981" y="2452"/>
                        <a:pt x="372167" y="2452"/>
                      </a:cubicBezTo>
                      <a:cubicBezTo>
                        <a:pt x="281060" y="3192"/>
                        <a:pt x="189214" y="970"/>
                        <a:pt x="98106" y="3192"/>
                      </a:cubicBezTo>
                      <a:cubicBezTo>
                        <a:pt x="67738" y="3933"/>
                        <a:pt x="29221" y="-15325"/>
                        <a:pt x="9222" y="32821"/>
                      </a:cubicBezTo>
                      <a:cubicBezTo>
                        <a:pt x="4037" y="45413"/>
                        <a:pt x="-4852" y="50598"/>
                        <a:pt x="3296" y="65412"/>
                      </a:cubicBezTo>
                      <a:cubicBezTo>
                        <a:pt x="8481" y="80226"/>
                        <a:pt x="15148" y="89855"/>
                        <a:pt x="33666" y="79485"/>
                      </a:cubicBezTo>
                      <a:close/>
                      <a:moveTo>
                        <a:pt x="905475" y="38006"/>
                      </a:moveTo>
                      <a:cubicBezTo>
                        <a:pt x="913622" y="51338"/>
                        <a:pt x="933622" y="45413"/>
                        <a:pt x="938806" y="59486"/>
                      </a:cubicBezTo>
                      <a:cubicBezTo>
                        <a:pt x="934362" y="69856"/>
                        <a:pt x="928436" y="78744"/>
                        <a:pt x="918808" y="76522"/>
                      </a:cubicBezTo>
                      <a:cubicBezTo>
                        <a:pt x="906215" y="72819"/>
                        <a:pt x="893624" y="64671"/>
                        <a:pt x="892142" y="49857"/>
                      </a:cubicBezTo>
                      <a:cubicBezTo>
                        <a:pt x="892142" y="43931"/>
                        <a:pt x="903252" y="34302"/>
                        <a:pt x="905475" y="38006"/>
                      </a:cubicBezTo>
                      <a:close/>
                      <a:moveTo>
                        <a:pt x="821775" y="32080"/>
                      </a:moveTo>
                      <a:cubicBezTo>
                        <a:pt x="823257" y="15784"/>
                        <a:pt x="835848" y="9118"/>
                        <a:pt x="846218" y="10600"/>
                      </a:cubicBezTo>
                      <a:cubicBezTo>
                        <a:pt x="859551" y="12822"/>
                        <a:pt x="860292" y="29858"/>
                        <a:pt x="862513" y="40228"/>
                      </a:cubicBezTo>
                      <a:cubicBezTo>
                        <a:pt x="865476" y="54301"/>
                        <a:pt x="851403" y="58005"/>
                        <a:pt x="840292" y="59486"/>
                      </a:cubicBezTo>
                      <a:cubicBezTo>
                        <a:pt x="831404" y="60967"/>
                        <a:pt x="821775" y="59486"/>
                        <a:pt x="809183" y="59486"/>
                      </a:cubicBezTo>
                      <a:cubicBezTo>
                        <a:pt x="814368" y="49857"/>
                        <a:pt x="821034" y="40968"/>
                        <a:pt x="821775" y="32080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5D6446F5-347D-4155-A46A-7ABC0D3EC046}"/>
                    </a:ext>
                  </a:extLst>
                </p:cNvPr>
                <p:cNvSpPr/>
                <p:nvPr/>
              </p:nvSpPr>
              <p:spPr>
                <a:xfrm>
                  <a:off x="11045388" y="2548750"/>
                  <a:ext cx="1145228" cy="1950567"/>
                </a:xfrm>
                <a:custGeom>
                  <a:avLst/>
                  <a:gdLst>
                    <a:gd name="connsiteX0" fmla="*/ 1140685 w 1145228"/>
                    <a:gd name="connsiteY0" fmla="*/ 81028 h 1950567"/>
                    <a:gd name="connsiteX1" fmla="*/ 1059949 w 1145228"/>
                    <a:gd name="connsiteY1" fmla="*/ 86213 h 1950567"/>
                    <a:gd name="connsiteX2" fmla="*/ 1080688 w 1145228"/>
                    <a:gd name="connsiteY2" fmla="*/ 76584 h 1950567"/>
                    <a:gd name="connsiteX3" fmla="*/ 1094022 w 1145228"/>
                    <a:gd name="connsiteY3" fmla="*/ 41771 h 1950567"/>
                    <a:gd name="connsiteX4" fmla="*/ 1001433 w 1145228"/>
                    <a:gd name="connsiteY4" fmla="*/ 291 h 1950567"/>
                    <a:gd name="connsiteX5" fmla="*/ 989582 w 1145228"/>
                    <a:gd name="connsiteY5" fmla="*/ 8439 h 1950567"/>
                    <a:gd name="connsiteX6" fmla="*/ 1026618 w 1145228"/>
                    <a:gd name="connsiteY6" fmla="*/ 76584 h 1950567"/>
                    <a:gd name="connsiteX7" fmla="*/ 1036246 w 1145228"/>
                    <a:gd name="connsiteY7" fmla="*/ 116582 h 1950567"/>
                    <a:gd name="connsiteX8" fmla="*/ 1035506 w 1145228"/>
                    <a:gd name="connsiteY8" fmla="*/ 319535 h 1950567"/>
                    <a:gd name="connsiteX9" fmla="*/ 1036246 w 1145228"/>
                    <a:gd name="connsiteY9" fmla="*/ 1633546 h 1950567"/>
                    <a:gd name="connsiteX10" fmla="*/ 1036246 w 1145228"/>
                    <a:gd name="connsiteY10" fmla="*/ 1633546 h 1950567"/>
                    <a:gd name="connsiteX11" fmla="*/ 1027358 w 1145228"/>
                    <a:gd name="connsiteY11" fmla="*/ 1675025 h 1950567"/>
                    <a:gd name="connsiteX12" fmla="*/ 1027358 w 1145228"/>
                    <a:gd name="connsiteY12" fmla="*/ 1675025 h 1950567"/>
                    <a:gd name="connsiteX13" fmla="*/ 1027358 w 1145228"/>
                    <a:gd name="connsiteY13" fmla="*/ 1675025 h 1950567"/>
                    <a:gd name="connsiteX14" fmla="*/ 709596 w 1145228"/>
                    <a:gd name="connsiteY14" fmla="*/ 1849831 h 1950567"/>
                    <a:gd name="connsiteX15" fmla="*/ 723669 w 1145228"/>
                    <a:gd name="connsiteY15" fmla="*/ 1877978 h 1950567"/>
                    <a:gd name="connsiteX16" fmla="*/ 707373 w 1145228"/>
                    <a:gd name="connsiteY16" fmla="*/ 1887607 h 1950567"/>
                    <a:gd name="connsiteX17" fmla="*/ 687374 w 1145228"/>
                    <a:gd name="connsiteY17" fmla="*/ 1875015 h 1950567"/>
                    <a:gd name="connsiteX18" fmla="*/ 683671 w 1145228"/>
                    <a:gd name="connsiteY18" fmla="*/ 1859461 h 1950567"/>
                    <a:gd name="connsiteX19" fmla="*/ 644413 w 1145228"/>
                    <a:gd name="connsiteY19" fmla="*/ 1872793 h 1950567"/>
                    <a:gd name="connsiteX20" fmla="*/ 650339 w 1145228"/>
                    <a:gd name="connsiteY20" fmla="*/ 1896496 h 1950567"/>
                    <a:gd name="connsiteX21" fmla="*/ 692559 w 1145228"/>
                    <a:gd name="connsiteY21" fmla="*/ 1925383 h 1950567"/>
                    <a:gd name="connsiteX22" fmla="*/ 654043 w 1145228"/>
                    <a:gd name="connsiteY22" fmla="*/ 1918717 h 1950567"/>
                    <a:gd name="connsiteX23" fmla="*/ 610341 w 1145228"/>
                    <a:gd name="connsiteY23" fmla="*/ 1894274 h 1950567"/>
                    <a:gd name="connsiteX24" fmla="*/ 636266 w 1145228"/>
                    <a:gd name="connsiteY24" fmla="*/ 1854276 h 1950567"/>
                    <a:gd name="connsiteX25" fmla="*/ 0 w 1145228"/>
                    <a:gd name="connsiteY25" fmla="*/ 1854276 h 1950567"/>
                    <a:gd name="connsiteX26" fmla="*/ 18518 w 1145228"/>
                    <a:gd name="connsiteY26" fmla="*/ 1903903 h 1950567"/>
                    <a:gd name="connsiteX27" fmla="*/ 32591 w 1145228"/>
                    <a:gd name="connsiteY27" fmla="*/ 1932050 h 1950567"/>
                    <a:gd name="connsiteX28" fmla="*/ 5185 w 1145228"/>
                    <a:gd name="connsiteY28" fmla="*/ 1932790 h 1950567"/>
                    <a:gd name="connsiteX29" fmla="*/ 17777 w 1145228"/>
                    <a:gd name="connsiteY29" fmla="*/ 1949086 h 1950567"/>
                    <a:gd name="connsiteX30" fmla="*/ 128142 w 1145228"/>
                    <a:gd name="connsiteY30" fmla="*/ 1949086 h 1950567"/>
                    <a:gd name="connsiteX31" fmla="*/ 139993 w 1145228"/>
                    <a:gd name="connsiteY31" fmla="*/ 1942419 h 1950567"/>
                    <a:gd name="connsiteX32" fmla="*/ 141475 w 1145228"/>
                    <a:gd name="connsiteY32" fmla="*/ 1900199 h 1950567"/>
                    <a:gd name="connsiteX33" fmla="*/ 149623 w 1145228"/>
                    <a:gd name="connsiteY33" fmla="*/ 1864645 h 1950567"/>
                    <a:gd name="connsiteX34" fmla="*/ 175548 w 1145228"/>
                    <a:gd name="connsiteY34" fmla="*/ 1877237 h 1950567"/>
                    <a:gd name="connsiteX35" fmla="*/ 232581 w 1145228"/>
                    <a:gd name="connsiteY35" fmla="*/ 1883163 h 1950567"/>
                    <a:gd name="connsiteX36" fmla="*/ 285171 w 1145228"/>
                    <a:gd name="connsiteY36" fmla="*/ 1923902 h 1950567"/>
                    <a:gd name="connsiteX37" fmla="*/ 300727 w 1145228"/>
                    <a:gd name="connsiteY37" fmla="*/ 1912791 h 1950567"/>
                    <a:gd name="connsiteX38" fmla="*/ 305171 w 1145228"/>
                    <a:gd name="connsiteY38" fmla="*/ 1891311 h 1950567"/>
                    <a:gd name="connsiteX39" fmla="*/ 329614 w 1145228"/>
                    <a:gd name="connsiteY39" fmla="*/ 1912050 h 1950567"/>
                    <a:gd name="connsiteX40" fmla="*/ 354057 w 1145228"/>
                    <a:gd name="connsiteY40" fmla="*/ 1949086 h 1950567"/>
                    <a:gd name="connsiteX41" fmla="*/ 745890 w 1145228"/>
                    <a:gd name="connsiteY41" fmla="*/ 1949086 h 1950567"/>
                    <a:gd name="connsiteX42" fmla="*/ 766629 w 1145228"/>
                    <a:gd name="connsiteY42" fmla="*/ 1930568 h 1950567"/>
                    <a:gd name="connsiteX43" fmla="*/ 785147 w 1145228"/>
                    <a:gd name="connsiteY43" fmla="*/ 1908347 h 1950567"/>
                    <a:gd name="connsiteX44" fmla="*/ 794036 w 1145228"/>
                    <a:gd name="connsiteY44" fmla="*/ 1920939 h 1950567"/>
                    <a:gd name="connsiteX45" fmla="*/ 822924 w 1145228"/>
                    <a:gd name="connsiteY45" fmla="*/ 1930568 h 1950567"/>
                    <a:gd name="connsiteX46" fmla="*/ 814035 w 1145228"/>
                    <a:gd name="connsiteY46" fmla="*/ 1906125 h 1950567"/>
                    <a:gd name="connsiteX47" fmla="*/ 837738 w 1145228"/>
                    <a:gd name="connsiteY47" fmla="*/ 1918717 h 1950567"/>
                    <a:gd name="connsiteX48" fmla="*/ 815517 w 1145228"/>
                    <a:gd name="connsiteY48" fmla="*/ 1950567 h 1950567"/>
                    <a:gd name="connsiteX49" fmla="*/ 924400 w 1145228"/>
                    <a:gd name="connsiteY49" fmla="*/ 1944642 h 1950567"/>
                    <a:gd name="connsiteX50" fmla="*/ 955509 w 1145228"/>
                    <a:gd name="connsiteY50" fmla="*/ 1932790 h 1950567"/>
                    <a:gd name="connsiteX51" fmla="*/ 1143648 w 1145228"/>
                    <a:gd name="connsiteY51" fmla="*/ 1670581 h 1950567"/>
                    <a:gd name="connsiteX52" fmla="*/ 1143648 w 1145228"/>
                    <a:gd name="connsiteY52" fmla="*/ 171394 h 1950567"/>
                    <a:gd name="connsiteX53" fmla="*/ 1140685 w 1145228"/>
                    <a:gd name="connsiteY53" fmla="*/ 81028 h 1950567"/>
                    <a:gd name="connsiteX54" fmla="*/ 1025136 w 1145228"/>
                    <a:gd name="connsiteY54" fmla="*/ 1812796 h 1950567"/>
                    <a:gd name="connsiteX55" fmla="*/ 1001433 w 1145228"/>
                    <a:gd name="connsiteY55" fmla="*/ 1780205 h 1950567"/>
                    <a:gd name="connsiteX56" fmla="*/ 1011803 w 1145228"/>
                    <a:gd name="connsiteY56" fmla="*/ 1732059 h 1950567"/>
                    <a:gd name="connsiteX57" fmla="*/ 1054764 w 1145228"/>
                    <a:gd name="connsiteY57" fmla="*/ 1766132 h 1950567"/>
                    <a:gd name="connsiteX58" fmla="*/ 1025136 w 1145228"/>
                    <a:gd name="connsiteY58" fmla="*/ 1812796 h 195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145228" h="1950567">
                      <a:moveTo>
                        <a:pt x="1140685" y="81028"/>
                      </a:moveTo>
                      <a:cubicBezTo>
                        <a:pt x="1107354" y="118064"/>
                        <a:pt x="1082911" y="119545"/>
                        <a:pt x="1059949" y="86213"/>
                      </a:cubicBezTo>
                      <a:cubicBezTo>
                        <a:pt x="1066615" y="83250"/>
                        <a:pt x="1074022" y="76584"/>
                        <a:pt x="1080688" y="76584"/>
                      </a:cubicBezTo>
                      <a:cubicBezTo>
                        <a:pt x="1116243" y="76584"/>
                        <a:pt x="1095503" y="52881"/>
                        <a:pt x="1094022" y="41771"/>
                      </a:cubicBezTo>
                      <a:cubicBezTo>
                        <a:pt x="1092540" y="29179"/>
                        <a:pt x="1015507" y="-3412"/>
                        <a:pt x="1001433" y="291"/>
                      </a:cubicBezTo>
                      <a:cubicBezTo>
                        <a:pt x="996989" y="1773"/>
                        <a:pt x="989582" y="1032"/>
                        <a:pt x="989582" y="8439"/>
                      </a:cubicBezTo>
                      <a:cubicBezTo>
                        <a:pt x="1002174" y="31401"/>
                        <a:pt x="1014766" y="54363"/>
                        <a:pt x="1026618" y="76584"/>
                      </a:cubicBezTo>
                      <a:cubicBezTo>
                        <a:pt x="1029580" y="89917"/>
                        <a:pt x="1033283" y="103249"/>
                        <a:pt x="1036246" y="116582"/>
                      </a:cubicBezTo>
                      <a:cubicBezTo>
                        <a:pt x="1036246" y="183986"/>
                        <a:pt x="1035506" y="252131"/>
                        <a:pt x="1035506" y="319535"/>
                      </a:cubicBezTo>
                      <a:cubicBezTo>
                        <a:pt x="1035506" y="757292"/>
                        <a:pt x="1036246" y="1195048"/>
                        <a:pt x="1036246" y="1633546"/>
                      </a:cubicBezTo>
                      <a:cubicBezTo>
                        <a:pt x="1036246" y="1633546"/>
                        <a:pt x="1036246" y="1633546"/>
                        <a:pt x="1036246" y="1633546"/>
                      </a:cubicBezTo>
                      <a:cubicBezTo>
                        <a:pt x="1033283" y="1647619"/>
                        <a:pt x="1030321" y="1660952"/>
                        <a:pt x="1027358" y="1675025"/>
                      </a:cubicBezTo>
                      <a:cubicBezTo>
                        <a:pt x="1027358" y="1675025"/>
                        <a:pt x="1027358" y="1675025"/>
                        <a:pt x="1027358" y="1675025"/>
                      </a:cubicBezTo>
                      <a:cubicBezTo>
                        <a:pt x="1027358" y="1675025"/>
                        <a:pt x="1027358" y="1675025"/>
                        <a:pt x="1027358" y="1675025"/>
                      </a:cubicBezTo>
                      <a:cubicBezTo>
                        <a:pt x="966620" y="1809833"/>
                        <a:pt x="859218" y="1863905"/>
                        <a:pt x="709596" y="1849831"/>
                      </a:cubicBezTo>
                      <a:cubicBezTo>
                        <a:pt x="719225" y="1860942"/>
                        <a:pt x="724410" y="1868349"/>
                        <a:pt x="723669" y="1877978"/>
                      </a:cubicBezTo>
                      <a:cubicBezTo>
                        <a:pt x="722187" y="1889829"/>
                        <a:pt x="711818" y="1891311"/>
                        <a:pt x="707373" y="1887607"/>
                      </a:cubicBezTo>
                      <a:cubicBezTo>
                        <a:pt x="700707" y="1883163"/>
                        <a:pt x="685152" y="1890570"/>
                        <a:pt x="687374" y="1875015"/>
                      </a:cubicBezTo>
                      <a:cubicBezTo>
                        <a:pt x="688855" y="1868349"/>
                        <a:pt x="699225" y="1859461"/>
                        <a:pt x="683671" y="1859461"/>
                      </a:cubicBezTo>
                      <a:cubicBezTo>
                        <a:pt x="669597" y="1858720"/>
                        <a:pt x="654043" y="1860942"/>
                        <a:pt x="644413" y="1872793"/>
                      </a:cubicBezTo>
                      <a:cubicBezTo>
                        <a:pt x="639229" y="1878719"/>
                        <a:pt x="640710" y="1890570"/>
                        <a:pt x="650339" y="1896496"/>
                      </a:cubicBezTo>
                      <a:cubicBezTo>
                        <a:pt x="664413" y="1906125"/>
                        <a:pt x="678486" y="1915754"/>
                        <a:pt x="692559" y="1925383"/>
                      </a:cubicBezTo>
                      <a:cubicBezTo>
                        <a:pt x="678486" y="1926124"/>
                        <a:pt x="666634" y="1920198"/>
                        <a:pt x="654043" y="1918717"/>
                      </a:cubicBezTo>
                      <a:cubicBezTo>
                        <a:pt x="634785" y="1917235"/>
                        <a:pt x="617007" y="1912050"/>
                        <a:pt x="610341" y="1894274"/>
                      </a:cubicBezTo>
                      <a:cubicBezTo>
                        <a:pt x="602934" y="1873534"/>
                        <a:pt x="622192" y="1865386"/>
                        <a:pt x="636266" y="1854276"/>
                      </a:cubicBezTo>
                      <a:cubicBezTo>
                        <a:pt x="425165" y="1854276"/>
                        <a:pt x="214804" y="1854276"/>
                        <a:pt x="0" y="1854276"/>
                      </a:cubicBezTo>
                      <a:cubicBezTo>
                        <a:pt x="20740" y="1867608"/>
                        <a:pt x="0" y="1892052"/>
                        <a:pt x="18518" y="1903903"/>
                      </a:cubicBezTo>
                      <a:cubicBezTo>
                        <a:pt x="28888" y="1910569"/>
                        <a:pt x="37035" y="1920939"/>
                        <a:pt x="32591" y="1932050"/>
                      </a:cubicBezTo>
                      <a:cubicBezTo>
                        <a:pt x="26666" y="1947604"/>
                        <a:pt x="14074" y="1926124"/>
                        <a:pt x="5185" y="1932790"/>
                      </a:cubicBezTo>
                      <a:cubicBezTo>
                        <a:pt x="3704" y="1942419"/>
                        <a:pt x="4445" y="1949826"/>
                        <a:pt x="17777" y="1949086"/>
                      </a:cubicBezTo>
                      <a:cubicBezTo>
                        <a:pt x="54812" y="1948345"/>
                        <a:pt x="91848" y="1949086"/>
                        <a:pt x="128142" y="1949086"/>
                      </a:cubicBezTo>
                      <a:cubicBezTo>
                        <a:pt x="133327" y="1949086"/>
                        <a:pt x="143697" y="1946864"/>
                        <a:pt x="139993" y="1942419"/>
                      </a:cubicBezTo>
                      <a:cubicBezTo>
                        <a:pt x="128883" y="1926865"/>
                        <a:pt x="152586" y="1915754"/>
                        <a:pt x="141475" y="1900199"/>
                      </a:cubicBezTo>
                      <a:cubicBezTo>
                        <a:pt x="133327" y="1888348"/>
                        <a:pt x="152586" y="1877978"/>
                        <a:pt x="149623" y="1864645"/>
                      </a:cubicBezTo>
                      <a:cubicBezTo>
                        <a:pt x="159252" y="1867608"/>
                        <a:pt x="168881" y="1868349"/>
                        <a:pt x="175548" y="1877237"/>
                      </a:cubicBezTo>
                      <a:cubicBezTo>
                        <a:pt x="195546" y="1869830"/>
                        <a:pt x="211101" y="1868349"/>
                        <a:pt x="232581" y="1883163"/>
                      </a:cubicBezTo>
                      <a:cubicBezTo>
                        <a:pt x="250359" y="1895755"/>
                        <a:pt x="258506" y="1922421"/>
                        <a:pt x="285171" y="1923902"/>
                      </a:cubicBezTo>
                      <a:cubicBezTo>
                        <a:pt x="294801" y="1924643"/>
                        <a:pt x="303689" y="1927605"/>
                        <a:pt x="300727" y="1912791"/>
                      </a:cubicBezTo>
                      <a:cubicBezTo>
                        <a:pt x="299245" y="1904643"/>
                        <a:pt x="284431" y="1893533"/>
                        <a:pt x="305171" y="1891311"/>
                      </a:cubicBezTo>
                      <a:cubicBezTo>
                        <a:pt x="318503" y="1889829"/>
                        <a:pt x="329614" y="1891311"/>
                        <a:pt x="329614" y="1912050"/>
                      </a:cubicBezTo>
                      <a:cubicBezTo>
                        <a:pt x="330355" y="1924643"/>
                        <a:pt x="325170" y="1949086"/>
                        <a:pt x="354057" y="1949086"/>
                      </a:cubicBezTo>
                      <a:cubicBezTo>
                        <a:pt x="484421" y="1948345"/>
                        <a:pt x="615526" y="1948345"/>
                        <a:pt x="745890" y="1949086"/>
                      </a:cubicBezTo>
                      <a:cubicBezTo>
                        <a:pt x="759222" y="1949086"/>
                        <a:pt x="772555" y="1951308"/>
                        <a:pt x="766629" y="1930568"/>
                      </a:cubicBezTo>
                      <a:cubicBezTo>
                        <a:pt x="762185" y="1915013"/>
                        <a:pt x="779222" y="1912050"/>
                        <a:pt x="785147" y="1908347"/>
                      </a:cubicBezTo>
                      <a:cubicBezTo>
                        <a:pt x="800703" y="1899459"/>
                        <a:pt x="787370" y="1918717"/>
                        <a:pt x="794036" y="1920939"/>
                      </a:cubicBezTo>
                      <a:cubicBezTo>
                        <a:pt x="803665" y="1923902"/>
                        <a:pt x="813294" y="1927605"/>
                        <a:pt x="822924" y="1930568"/>
                      </a:cubicBezTo>
                      <a:cubicBezTo>
                        <a:pt x="827368" y="1917976"/>
                        <a:pt x="810331" y="1916495"/>
                        <a:pt x="814035" y="1906125"/>
                      </a:cubicBezTo>
                      <a:cubicBezTo>
                        <a:pt x="826627" y="1901681"/>
                        <a:pt x="833293" y="1907606"/>
                        <a:pt x="837738" y="1918717"/>
                      </a:cubicBezTo>
                      <a:cubicBezTo>
                        <a:pt x="845145" y="1938716"/>
                        <a:pt x="816998" y="1935012"/>
                        <a:pt x="815517" y="1950567"/>
                      </a:cubicBezTo>
                      <a:cubicBezTo>
                        <a:pt x="852552" y="1948345"/>
                        <a:pt x="888105" y="1946864"/>
                        <a:pt x="924400" y="1944642"/>
                      </a:cubicBezTo>
                      <a:cubicBezTo>
                        <a:pt x="934770" y="1940938"/>
                        <a:pt x="945140" y="1936494"/>
                        <a:pt x="955509" y="1932790"/>
                      </a:cubicBezTo>
                      <a:cubicBezTo>
                        <a:pt x="1066615" y="1894274"/>
                        <a:pt x="1143648" y="1787612"/>
                        <a:pt x="1143648" y="1670581"/>
                      </a:cubicBezTo>
                      <a:cubicBezTo>
                        <a:pt x="1143648" y="1170605"/>
                        <a:pt x="1143648" y="671370"/>
                        <a:pt x="1143648" y="171394"/>
                      </a:cubicBezTo>
                      <a:cubicBezTo>
                        <a:pt x="1144389" y="142507"/>
                        <a:pt x="1148092" y="112879"/>
                        <a:pt x="1140685" y="81028"/>
                      </a:cubicBezTo>
                      <a:close/>
                      <a:moveTo>
                        <a:pt x="1025136" y="1812796"/>
                      </a:moveTo>
                      <a:cubicBezTo>
                        <a:pt x="1009581" y="1816500"/>
                        <a:pt x="1002914" y="1797241"/>
                        <a:pt x="1001433" y="1780205"/>
                      </a:cubicBezTo>
                      <a:cubicBezTo>
                        <a:pt x="999951" y="1763169"/>
                        <a:pt x="992544" y="1745392"/>
                        <a:pt x="1011803" y="1732059"/>
                      </a:cubicBezTo>
                      <a:cubicBezTo>
                        <a:pt x="1019951" y="1750577"/>
                        <a:pt x="1052542" y="1738726"/>
                        <a:pt x="1054764" y="1766132"/>
                      </a:cubicBezTo>
                      <a:cubicBezTo>
                        <a:pt x="1056986" y="1789834"/>
                        <a:pt x="1042913" y="1808352"/>
                        <a:pt x="1025136" y="1812796"/>
                      </a:cubicBezTo>
                      <a:close/>
                    </a:path>
                  </a:pathLst>
                </a:custGeom>
                <a:grpFill/>
                <a:ln w="74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A7A8014-7A6F-40ED-BB68-5A422D809600}"/>
                  </a:ext>
                </a:extLst>
              </p:cNvPr>
              <p:cNvSpPr/>
              <p:nvPr/>
            </p:nvSpPr>
            <p:spPr>
              <a:xfrm>
                <a:off x="4164501" y="2834323"/>
                <a:ext cx="2028478" cy="46423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grpFill/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88515B7-22C5-42D2-983B-4C687C4C1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6" t="51157" r="68263" b="17278"/>
          <a:stretch/>
        </p:blipFill>
        <p:spPr>
          <a:xfrm>
            <a:off x="699854" y="2863446"/>
            <a:ext cx="2355046" cy="2454522"/>
          </a:xfrm>
          <a:prstGeom prst="rect">
            <a:avLst/>
          </a:prstGeom>
        </p:spPr>
      </p:pic>
      <p:sp>
        <p:nvSpPr>
          <p:cNvPr id="49" name="Chevron 2">
            <a:extLst>
              <a:ext uri="{FF2B5EF4-FFF2-40B4-BE49-F238E27FC236}">
                <a16:creationId xmlns:a16="http://schemas.microsoft.com/office/drawing/2014/main" id="{DA45E562-144A-48AA-B5D2-57ED49976145}"/>
              </a:ext>
            </a:extLst>
          </p:cNvPr>
          <p:cNvSpPr/>
          <p:nvPr/>
        </p:nvSpPr>
        <p:spPr>
          <a:xfrm rot="5400000">
            <a:off x="191122" y="601701"/>
            <a:ext cx="339595" cy="352441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FAAF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직사각형 14">
            <a:extLst>
              <a:ext uri="{FF2B5EF4-FFF2-40B4-BE49-F238E27FC236}">
                <a16:creationId xmlns:a16="http://schemas.microsoft.com/office/drawing/2014/main" id="{C91B1FFD-5FF8-4C9E-B6FA-8434D260D86A}"/>
              </a:ext>
            </a:extLst>
          </p:cNvPr>
          <p:cNvSpPr/>
          <p:nvPr/>
        </p:nvSpPr>
        <p:spPr>
          <a:xfrm>
            <a:off x="6302557" y="632174"/>
            <a:ext cx="4165006" cy="435582"/>
          </a:xfrm>
          <a:prstGeom prst="rect">
            <a:avLst/>
          </a:prstGeom>
          <a:solidFill>
            <a:srgbClr val="E62949"/>
          </a:solidFill>
        </p:spPr>
        <p:txBody>
          <a:bodyPr l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ตั้งแต่ 37.5 องศาเซลเซียสขึ้นไป</a:t>
            </a:r>
            <a:endParaRPr kumimoji="0" lang="en-US" altLang="ko-KR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1" name="직사각형 16">
            <a:extLst>
              <a:ext uri="{FF2B5EF4-FFF2-40B4-BE49-F238E27FC236}">
                <a16:creationId xmlns:a16="http://schemas.microsoft.com/office/drawing/2014/main" id="{BA0658A3-C067-430C-8405-87F2EFDA78DB}"/>
              </a:ext>
            </a:extLst>
          </p:cNvPr>
          <p:cNvSpPr/>
          <p:nvPr/>
        </p:nvSpPr>
        <p:spPr>
          <a:xfrm>
            <a:off x="594610" y="608124"/>
            <a:ext cx="3311493" cy="435582"/>
          </a:xfrm>
          <a:prstGeom prst="rect">
            <a:avLst/>
          </a:prstGeom>
          <a:solidFill>
            <a:srgbClr val="FAAF40"/>
          </a:solidFill>
        </p:spPr>
        <p:txBody>
          <a:bodyPr l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ไม่เกิน 37.5 องศาเซลเซียส</a:t>
            </a:r>
            <a:endParaRPr kumimoji="0" lang="en-US" altLang="ko-KR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46A036-39A6-444F-904F-AB774630A8D2}"/>
              </a:ext>
            </a:extLst>
          </p:cNvPr>
          <p:cNvSpPr txBox="1"/>
          <p:nvPr/>
        </p:nvSpPr>
        <p:spPr>
          <a:xfrm>
            <a:off x="537140" y="1189722"/>
            <a:ext cx="42380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และไม่มีอาการทางเดินหายใจ อาทิ ไอ มีน้ำมูก เจ็บคอ หายใจลำบาก เหนื่อยหอบ ไม่ได้กลิ่น ไม่รู้รส ไม่มีประวัติใกล้ชิดผู้ป่วยยืนยัน ในช่วง 14 วันก่อน  </a:t>
            </a:r>
            <a:r>
              <a:rPr lang="th-TH" sz="3200" b="1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ถือว่าผ่านการคัดกรอง</a:t>
            </a:r>
            <a:endParaRPr lang="en-US" sz="2400" b="1" dirty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5" name="Chevron 2">
            <a:extLst>
              <a:ext uri="{FF2B5EF4-FFF2-40B4-BE49-F238E27FC236}">
                <a16:creationId xmlns:a16="http://schemas.microsoft.com/office/drawing/2014/main" id="{E8B3EB4B-BD71-44C5-97AD-8C099B58E6F0}"/>
              </a:ext>
            </a:extLst>
          </p:cNvPr>
          <p:cNvSpPr/>
          <p:nvPr/>
        </p:nvSpPr>
        <p:spPr>
          <a:xfrm rot="5400000">
            <a:off x="191122" y="1211458"/>
            <a:ext cx="339595" cy="352441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FAAF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Chevron 2">
            <a:extLst>
              <a:ext uri="{FF2B5EF4-FFF2-40B4-BE49-F238E27FC236}">
                <a16:creationId xmlns:a16="http://schemas.microsoft.com/office/drawing/2014/main" id="{D17E5CEE-0300-43F0-AA1B-CD0FDE501068}"/>
              </a:ext>
            </a:extLst>
          </p:cNvPr>
          <p:cNvSpPr/>
          <p:nvPr/>
        </p:nvSpPr>
        <p:spPr>
          <a:xfrm rot="5400000">
            <a:off x="5644797" y="573471"/>
            <a:ext cx="489293" cy="483117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rgbClr val="E629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91A263-E120-4FE0-8547-46BBDDF6F9AD}"/>
              </a:ext>
            </a:extLst>
          </p:cNvPr>
          <p:cNvSpPr txBox="1"/>
          <p:nvPr/>
        </p:nvSpPr>
        <p:spPr>
          <a:xfrm>
            <a:off x="6260659" y="1168794"/>
            <a:ext cx="4238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หรือมีไข้ ร่วมกับ อาการทางเดินหายใจอย่างใดอย่างหนึ่ง อาทิ </a:t>
            </a: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ไอ มีน้ำมูก เจ็บคอ หายใจลำบาก เหนื่อยหอบ ไม่ได้กลิ่น ไม่รู้รส </a:t>
            </a:r>
            <a:endParaRPr lang="en-US" sz="2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2" name="L-Shape 61">
            <a:extLst>
              <a:ext uri="{FF2B5EF4-FFF2-40B4-BE49-F238E27FC236}">
                <a16:creationId xmlns:a16="http://schemas.microsoft.com/office/drawing/2014/main" id="{0B0A881C-88D9-4D66-BD8B-CDE317F52671}"/>
              </a:ext>
            </a:extLst>
          </p:cNvPr>
          <p:cNvSpPr/>
          <p:nvPr/>
        </p:nvSpPr>
        <p:spPr>
          <a:xfrm rot="18819811">
            <a:off x="8233469" y="2240374"/>
            <a:ext cx="468695" cy="457044"/>
          </a:xfrm>
          <a:prstGeom prst="corner">
            <a:avLst>
              <a:gd name="adj1" fmla="val 31076"/>
              <a:gd name="adj2" fmla="val 28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hevron 2">
            <a:extLst>
              <a:ext uri="{FF2B5EF4-FFF2-40B4-BE49-F238E27FC236}">
                <a16:creationId xmlns:a16="http://schemas.microsoft.com/office/drawing/2014/main" id="{BE50AC3E-2C7D-455D-8B66-B462606F3A30}"/>
              </a:ext>
            </a:extLst>
          </p:cNvPr>
          <p:cNvSpPr/>
          <p:nvPr/>
        </p:nvSpPr>
        <p:spPr>
          <a:xfrm rot="5400000">
            <a:off x="5691346" y="2839103"/>
            <a:ext cx="489293" cy="483117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E13F82C-2CE2-4622-879E-116AEEA0BE79}"/>
              </a:ext>
            </a:extLst>
          </p:cNvPr>
          <p:cNvSpPr txBox="1"/>
          <p:nvPr/>
        </p:nvSpPr>
        <p:spPr>
          <a:xfrm>
            <a:off x="6340631" y="2887072"/>
            <a:ext cx="4499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1.แยกนักเรียนไปให้ในห้องแยกซึ่งจัดเตรียมไว้</a:t>
            </a:r>
            <a:b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2.บันทึกรายชื่อและอาการป่วย </a:t>
            </a:r>
            <a:b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3.ประเมินความเสี่ยง</a:t>
            </a:r>
          </a:p>
          <a:p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4.แจ้งผู้ปกครอง </a:t>
            </a:r>
            <a:b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5.</a:t>
            </a:r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หากไม่มีประวัติเสี่ยง ให้พานักเรียน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6.พบแพทย์ และให้หยุดพักจนกว่าจะหาย</a:t>
            </a:r>
          </a:p>
          <a:p>
            <a:r>
              <a:rPr lang="th-TH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เป็นปกติ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4DCCAE3-819B-4426-9C04-B9EF765F2868}"/>
              </a:ext>
            </a:extLst>
          </p:cNvPr>
          <p:cNvGrpSpPr/>
          <p:nvPr/>
        </p:nvGrpSpPr>
        <p:grpSpPr>
          <a:xfrm>
            <a:off x="10022015" y="1627718"/>
            <a:ext cx="1178362" cy="1122280"/>
            <a:chOff x="6217062" y="392938"/>
            <a:chExt cx="2270154" cy="231597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EE4D35D-CC60-41FA-A816-89324C8CBE76}"/>
                </a:ext>
              </a:extLst>
            </p:cNvPr>
            <p:cNvSpPr/>
            <p:nvPr/>
          </p:nvSpPr>
          <p:spPr>
            <a:xfrm>
              <a:off x="6217062" y="392938"/>
              <a:ext cx="2270154" cy="2270154"/>
            </a:xfrm>
            <a:prstGeom prst="ellipse">
              <a:avLst/>
            </a:prstGeom>
            <a:solidFill>
              <a:srgbClr val="E629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FA134A3-3181-4FFE-A167-379BB52A06CD}"/>
                </a:ext>
              </a:extLst>
            </p:cNvPr>
            <p:cNvSpPr/>
            <p:nvPr/>
          </p:nvSpPr>
          <p:spPr>
            <a:xfrm rot="4438238">
              <a:off x="6298157" y="880878"/>
              <a:ext cx="1858106" cy="1797962"/>
            </a:xfrm>
            <a:custGeom>
              <a:avLst/>
              <a:gdLst>
                <a:gd name="connsiteX0" fmla="*/ 456742 w 1858106"/>
                <a:gd name="connsiteY0" fmla="*/ 683039 h 1797962"/>
                <a:gd name="connsiteX1" fmla="*/ 499367 w 1858106"/>
                <a:gd name="connsiteY1" fmla="*/ 805716 h 1797962"/>
                <a:gd name="connsiteX2" fmla="*/ 600608 w 1858106"/>
                <a:gd name="connsiteY2" fmla="*/ 724372 h 1797962"/>
                <a:gd name="connsiteX3" fmla="*/ 557983 w 1858106"/>
                <a:gd name="connsiteY3" fmla="*/ 601695 h 1797962"/>
                <a:gd name="connsiteX4" fmla="*/ 456742 w 1858106"/>
                <a:gd name="connsiteY4" fmla="*/ 683039 h 1797962"/>
                <a:gd name="connsiteX5" fmla="*/ 14281 w 1858106"/>
                <a:gd name="connsiteY5" fmla="*/ 547355 h 1797962"/>
                <a:gd name="connsiteX6" fmla="*/ 465730 w 1858106"/>
                <a:gd name="connsiteY6" fmla="*/ 297415 h 1797962"/>
                <a:gd name="connsiteX7" fmla="*/ 715670 w 1858106"/>
                <a:gd name="connsiteY7" fmla="*/ 748864 h 1797962"/>
                <a:gd name="connsiteX8" fmla="*/ 688239 w 1858106"/>
                <a:gd name="connsiteY8" fmla="*/ 817494 h 1797962"/>
                <a:gd name="connsiteX9" fmla="*/ 666257 w 1858106"/>
                <a:gd name="connsiteY9" fmla="*/ 850990 h 1797962"/>
                <a:gd name="connsiteX10" fmla="*/ 656410 w 1858106"/>
                <a:gd name="connsiteY10" fmla="*/ 840032 h 1797962"/>
                <a:gd name="connsiteX11" fmla="*/ 483206 w 1858106"/>
                <a:gd name="connsiteY11" fmla="*/ 830925 h 1797962"/>
                <a:gd name="connsiteX12" fmla="*/ 410984 w 1858106"/>
                <a:gd name="connsiteY12" fmla="*/ 926865 h 1797962"/>
                <a:gd name="connsiteX13" fmla="*/ 407355 w 1858106"/>
                <a:gd name="connsiteY13" fmla="*/ 986904 h 1797962"/>
                <a:gd name="connsiteX14" fmla="*/ 412195 w 1858106"/>
                <a:gd name="connsiteY14" fmla="*/ 1000871 h 1797962"/>
                <a:gd name="connsiteX15" fmla="*/ 414918 w 1858106"/>
                <a:gd name="connsiteY15" fmla="*/ 955843 h 1797962"/>
                <a:gd name="connsiteX16" fmla="*/ 483787 w 1858106"/>
                <a:gd name="connsiteY16" fmla="*/ 864355 h 1797962"/>
                <a:gd name="connsiteX17" fmla="*/ 688661 w 1858106"/>
                <a:gd name="connsiteY17" fmla="*/ 917232 h 1797962"/>
                <a:gd name="connsiteX18" fmla="*/ 1056713 w 1858106"/>
                <a:gd name="connsiteY18" fmla="*/ 1541351 h 1797962"/>
                <a:gd name="connsiteX19" fmla="*/ 1057947 w 1858106"/>
                <a:gd name="connsiteY19" fmla="*/ 1520932 h 1797962"/>
                <a:gd name="connsiteX20" fmla="*/ 1037546 w 1858106"/>
                <a:gd name="connsiteY20" fmla="*/ 1462064 h 1797962"/>
                <a:gd name="connsiteX21" fmla="*/ 734820 w 1858106"/>
                <a:gd name="connsiteY21" fmla="*/ 948722 h 1797962"/>
                <a:gd name="connsiteX22" fmla="*/ 877475 w 1858106"/>
                <a:gd name="connsiteY22" fmla="*/ 452187 h 1797962"/>
                <a:gd name="connsiteX23" fmla="*/ 891722 w 1858106"/>
                <a:gd name="connsiteY23" fmla="*/ 424753 h 1797962"/>
                <a:gd name="connsiteX24" fmla="*/ 905428 w 1858106"/>
                <a:gd name="connsiteY24" fmla="*/ 413260 h 1797962"/>
                <a:gd name="connsiteX25" fmla="*/ 910514 w 1858106"/>
                <a:gd name="connsiteY25" fmla="*/ 403138 h 1797962"/>
                <a:gd name="connsiteX26" fmla="*/ 955529 w 1858106"/>
                <a:gd name="connsiteY26" fmla="*/ 364362 h 1797962"/>
                <a:gd name="connsiteX27" fmla="*/ 1598465 w 1858106"/>
                <a:gd name="connsiteY27" fmla="*/ 3157 h 1797962"/>
                <a:gd name="connsiteX28" fmla="*/ 1608229 w 1858106"/>
                <a:gd name="connsiteY28" fmla="*/ 0 h 1797962"/>
                <a:gd name="connsiteX29" fmla="*/ 1658537 w 1858106"/>
                <a:gd name="connsiteY29" fmla="*/ 66321 h 1797962"/>
                <a:gd name="connsiteX30" fmla="*/ 1715779 w 1858106"/>
                <a:gd name="connsiteY30" fmla="*/ 158991 h 1797962"/>
                <a:gd name="connsiteX31" fmla="*/ 1760839 w 1858106"/>
                <a:gd name="connsiteY31" fmla="*/ 250414 h 1797962"/>
                <a:gd name="connsiteX32" fmla="*/ 1745028 w 1858106"/>
                <a:gd name="connsiteY32" fmla="*/ 264035 h 1797962"/>
                <a:gd name="connsiteX33" fmla="*/ 1325285 w 1858106"/>
                <a:gd name="connsiteY33" fmla="*/ 499850 h 1797962"/>
                <a:gd name="connsiteX34" fmla="*/ 1846253 w 1858106"/>
                <a:gd name="connsiteY34" fmla="*/ 649524 h 1797962"/>
                <a:gd name="connsiteX35" fmla="*/ 1855757 w 1858106"/>
                <a:gd name="connsiteY35" fmla="*/ 654459 h 1797962"/>
                <a:gd name="connsiteX36" fmla="*/ 1857839 w 1858106"/>
                <a:gd name="connsiteY36" fmla="*/ 683701 h 1797962"/>
                <a:gd name="connsiteX37" fmla="*/ 1813682 w 1858106"/>
                <a:gd name="connsiteY37" fmla="*/ 1022207 h 1797962"/>
                <a:gd name="connsiteX38" fmla="*/ 1671431 w 1858106"/>
                <a:gd name="connsiteY38" fmla="*/ 1332529 h 1797962"/>
                <a:gd name="connsiteX39" fmla="*/ 1657272 w 1858106"/>
                <a:gd name="connsiteY39" fmla="*/ 1351924 h 1797962"/>
                <a:gd name="connsiteX40" fmla="*/ 1644744 w 1858106"/>
                <a:gd name="connsiteY40" fmla="*/ 1350912 h 1797962"/>
                <a:gd name="connsiteX41" fmla="*/ 1111200 w 1858106"/>
                <a:gd name="connsiteY41" fmla="*/ 1197625 h 1797962"/>
                <a:gd name="connsiteX42" fmla="*/ 1111199 w 1858106"/>
                <a:gd name="connsiteY42" fmla="*/ 1648347 h 1797962"/>
                <a:gd name="connsiteX43" fmla="*/ 961584 w 1858106"/>
                <a:gd name="connsiteY43" fmla="*/ 1797962 h 1797962"/>
                <a:gd name="connsiteX44" fmla="*/ 961585 w 1858106"/>
                <a:gd name="connsiteY44" fmla="*/ 1797961 h 1797962"/>
                <a:gd name="connsiteX45" fmla="*/ 931421 w 1858106"/>
                <a:gd name="connsiteY45" fmla="*/ 1791871 h 1797962"/>
                <a:gd name="connsiteX46" fmla="*/ 912420 w 1858106"/>
                <a:gd name="connsiteY46" fmla="*/ 1790722 h 1797962"/>
                <a:gd name="connsiteX47" fmla="*/ 820934 w 1858106"/>
                <a:gd name="connsiteY47" fmla="*/ 1721854 h 1797962"/>
                <a:gd name="connsiteX48" fmla="*/ 437125 w 1858106"/>
                <a:gd name="connsiteY48" fmla="*/ 1071018 h 1797962"/>
                <a:gd name="connsiteX49" fmla="*/ 417671 w 1858106"/>
                <a:gd name="connsiteY49" fmla="*/ 1014882 h 1797962"/>
                <a:gd name="connsiteX50" fmla="*/ 418064 w 1858106"/>
                <a:gd name="connsiteY50" fmla="*/ 1008381 h 1797962"/>
                <a:gd name="connsiteX51" fmla="*/ 408644 w 1858106"/>
                <a:gd name="connsiteY51" fmla="*/ 1010463 h 1797962"/>
                <a:gd name="connsiteX52" fmla="*/ 264220 w 1858106"/>
                <a:gd name="connsiteY52" fmla="*/ 998804 h 1797962"/>
                <a:gd name="connsiteX53" fmla="*/ 14281 w 1858106"/>
                <a:gd name="connsiteY53" fmla="*/ 547355 h 179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858106" h="1797962">
                  <a:moveTo>
                    <a:pt x="456742" y="683039"/>
                  </a:moveTo>
                  <a:cubicBezTo>
                    <a:pt x="440556" y="739378"/>
                    <a:pt x="459639" y="794302"/>
                    <a:pt x="499367" y="805716"/>
                  </a:cubicBezTo>
                  <a:cubicBezTo>
                    <a:pt x="539095" y="817130"/>
                    <a:pt x="584422" y="780711"/>
                    <a:pt x="600608" y="724372"/>
                  </a:cubicBezTo>
                  <a:cubicBezTo>
                    <a:pt x="616794" y="668033"/>
                    <a:pt x="597710" y="613109"/>
                    <a:pt x="557983" y="601695"/>
                  </a:cubicBezTo>
                  <a:cubicBezTo>
                    <a:pt x="518255" y="590281"/>
                    <a:pt x="472928" y="626700"/>
                    <a:pt x="456742" y="683039"/>
                  </a:cubicBezTo>
                  <a:close/>
                  <a:moveTo>
                    <a:pt x="14281" y="547355"/>
                  </a:moveTo>
                  <a:cubicBezTo>
                    <a:pt x="69926" y="353672"/>
                    <a:pt x="272047" y="241770"/>
                    <a:pt x="465730" y="297415"/>
                  </a:cubicBezTo>
                  <a:cubicBezTo>
                    <a:pt x="659413" y="353060"/>
                    <a:pt x="771315" y="555181"/>
                    <a:pt x="715670" y="748864"/>
                  </a:cubicBezTo>
                  <a:cubicBezTo>
                    <a:pt x="708714" y="773074"/>
                    <a:pt x="699470" y="796007"/>
                    <a:pt x="688239" y="817494"/>
                  </a:cubicBezTo>
                  <a:lnTo>
                    <a:pt x="666257" y="850990"/>
                  </a:lnTo>
                  <a:lnTo>
                    <a:pt x="656410" y="840032"/>
                  </a:lnTo>
                  <a:cubicBezTo>
                    <a:pt x="607288" y="803624"/>
                    <a:pt x="539186" y="797913"/>
                    <a:pt x="483206" y="830925"/>
                  </a:cubicBezTo>
                  <a:cubicBezTo>
                    <a:pt x="445886" y="852934"/>
                    <a:pt x="421020" y="887985"/>
                    <a:pt x="410984" y="926865"/>
                  </a:cubicBezTo>
                  <a:cubicBezTo>
                    <a:pt x="405968" y="946305"/>
                    <a:pt x="404658" y="966702"/>
                    <a:pt x="407355" y="986904"/>
                  </a:cubicBezTo>
                  <a:lnTo>
                    <a:pt x="412195" y="1000871"/>
                  </a:lnTo>
                  <a:lnTo>
                    <a:pt x="414918" y="955843"/>
                  </a:lnTo>
                  <a:cubicBezTo>
                    <a:pt x="424487" y="918767"/>
                    <a:pt x="448199" y="885342"/>
                    <a:pt x="483787" y="864355"/>
                  </a:cubicBezTo>
                  <a:cubicBezTo>
                    <a:pt x="554961" y="822382"/>
                    <a:pt x="646687" y="846056"/>
                    <a:pt x="688661" y="917232"/>
                  </a:cubicBezTo>
                  <a:lnTo>
                    <a:pt x="1056713" y="1541351"/>
                  </a:lnTo>
                  <a:lnTo>
                    <a:pt x="1057947" y="1520932"/>
                  </a:lnTo>
                  <a:cubicBezTo>
                    <a:pt x="1055251" y="1500729"/>
                    <a:pt x="1048550" y="1480724"/>
                    <a:pt x="1037546" y="1462064"/>
                  </a:cubicBezTo>
                  <a:lnTo>
                    <a:pt x="734820" y="948722"/>
                  </a:lnTo>
                  <a:lnTo>
                    <a:pt x="877475" y="452187"/>
                  </a:lnTo>
                  <a:cubicBezTo>
                    <a:pt x="880443" y="441857"/>
                    <a:pt x="885364" y="432616"/>
                    <a:pt x="891722" y="424753"/>
                  </a:cubicBezTo>
                  <a:lnTo>
                    <a:pt x="905428" y="413260"/>
                  </a:lnTo>
                  <a:lnTo>
                    <a:pt x="910514" y="403138"/>
                  </a:lnTo>
                  <a:cubicBezTo>
                    <a:pt x="922413" y="387770"/>
                    <a:pt x="937518" y="374482"/>
                    <a:pt x="955529" y="364362"/>
                  </a:cubicBezTo>
                  <a:cubicBezTo>
                    <a:pt x="1169841" y="243960"/>
                    <a:pt x="1384153" y="123559"/>
                    <a:pt x="1598465" y="3157"/>
                  </a:cubicBezTo>
                  <a:lnTo>
                    <a:pt x="1608229" y="0"/>
                  </a:lnTo>
                  <a:lnTo>
                    <a:pt x="1658537" y="66321"/>
                  </a:lnTo>
                  <a:cubicBezTo>
                    <a:pt x="1679088" y="96293"/>
                    <a:pt x="1698192" y="127223"/>
                    <a:pt x="1715779" y="158991"/>
                  </a:cubicBezTo>
                  <a:lnTo>
                    <a:pt x="1760839" y="250414"/>
                  </a:lnTo>
                  <a:lnTo>
                    <a:pt x="1745028" y="264035"/>
                  </a:lnTo>
                  <a:lnTo>
                    <a:pt x="1325285" y="499850"/>
                  </a:lnTo>
                  <a:lnTo>
                    <a:pt x="1846253" y="649524"/>
                  </a:lnTo>
                  <a:lnTo>
                    <a:pt x="1855757" y="654459"/>
                  </a:lnTo>
                  <a:lnTo>
                    <a:pt x="1857839" y="683701"/>
                  </a:lnTo>
                  <a:cubicBezTo>
                    <a:pt x="1860272" y="795341"/>
                    <a:pt x="1846138" y="909236"/>
                    <a:pt x="1813682" y="1022207"/>
                  </a:cubicBezTo>
                  <a:cubicBezTo>
                    <a:pt x="1781225" y="1135178"/>
                    <a:pt x="1732750" y="1239205"/>
                    <a:pt x="1671431" y="1332529"/>
                  </a:cubicBezTo>
                  <a:lnTo>
                    <a:pt x="1657272" y="1351924"/>
                  </a:lnTo>
                  <a:lnTo>
                    <a:pt x="1644744" y="1350912"/>
                  </a:lnTo>
                  <a:lnTo>
                    <a:pt x="1111200" y="1197625"/>
                  </a:lnTo>
                  <a:lnTo>
                    <a:pt x="1111199" y="1648347"/>
                  </a:lnTo>
                  <a:cubicBezTo>
                    <a:pt x="1111199" y="1730977"/>
                    <a:pt x="1044214" y="1797962"/>
                    <a:pt x="961584" y="1797962"/>
                  </a:cubicBezTo>
                  <a:lnTo>
                    <a:pt x="961585" y="1797961"/>
                  </a:lnTo>
                  <a:lnTo>
                    <a:pt x="931421" y="1791871"/>
                  </a:lnTo>
                  <a:lnTo>
                    <a:pt x="912420" y="1790722"/>
                  </a:lnTo>
                  <a:cubicBezTo>
                    <a:pt x="875345" y="1781154"/>
                    <a:pt x="841920" y="1757442"/>
                    <a:pt x="820934" y="1721854"/>
                  </a:cubicBezTo>
                  <a:lnTo>
                    <a:pt x="437125" y="1071018"/>
                  </a:lnTo>
                  <a:cubicBezTo>
                    <a:pt x="426632" y="1053224"/>
                    <a:pt x="420242" y="1034145"/>
                    <a:pt x="417671" y="1014882"/>
                  </a:cubicBezTo>
                  <a:lnTo>
                    <a:pt x="418064" y="1008381"/>
                  </a:lnTo>
                  <a:lnTo>
                    <a:pt x="408644" y="1010463"/>
                  </a:lnTo>
                  <a:cubicBezTo>
                    <a:pt x="361589" y="1016155"/>
                    <a:pt x="312641" y="1012716"/>
                    <a:pt x="264220" y="998804"/>
                  </a:cubicBezTo>
                  <a:cubicBezTo>
                    <a:pt x="70537" y="943159"/>
                    <a:pt x="-41365" y="741038"/>
                    <a:pt x="14281" y="547355"/>
                  </a:cubicBezTo>
                  <a:close/>
                </a:path>
              </a:pathLst>
            </a:custGeom>
            <a:solidFill>
              <a:srgbClr val="FAAF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3E487E-E1A7-45FA-8AC9-BEACB89B8400}"/>
              </a:ext>
            </a:extLst>
          </p:cNvPr>
          <p:cNvGrpSpPr/>
          <p:nvPr/>
        </p:nvGrpSpPr>
        <p:grpSpPr>
          <a:xfrm>
            <a:off x="10863885" y="1244766"/>
            <a:ext cx="1148370" cy="1136082"/>
            <a:chOff x="3294324" y="392938"/>
            <a:chExt cx="2270154" cy="227015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914F86A-691B-4E65-8491-3D3F22C1616F}"/>
                </a:ext>
              </a:extLst>
            </p:cNvPr>
            <p:cNvSpPr/>
            <p:nvPr/>
          </p:nvSpPr>
          <p:spPr>
            <a:xfrm>
              <a:off x="3294324" y="392938"/>
              <a:ext cx="2270154" cy="2270154"/>
            </a:xfrm>
            <a:prstGeom prst="ellipse">
              <a:avLst/>
            </a:prstGeom>
            <a:solidFill>
              <a:srgbClr val="E629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985A19F-E655-4785-A689-A589FFC0DA01}"/>
                </a:ext>
              </a:extLst>
            </p:cNvPr>
            <p:cNvSpPr/>
            <p:nvPr/>
          </p:nvSpPr>
          <p:spPr>
            <a:xfrm>
              <a:off x="3400330" y="789509"/>
              <a:ext cx="1744427" cy="1873583"/>
            </a:xfrm>
            <a:custGeom>
              <a:avLst/>
              <a:gdLst>
                <a:gd name="connsiteX0" fmla="*/ 1358035 w 1744427"/>
                <a:gd name="connsiteY0" fmla="*/ 1520770 h 1873583"/>
                <a:gd name="connsiteX1" fmla="*/ 1358035 w 1744427"/>
                <a:gd name="connsiteY1" fmla="*/ 1520770 h 1873583"/>
                <a:gd name="connsiteX2" fmla="*/ 1358034 w 1744427"/>
                <a:gd name="connsiteY2" fmla="*/ 1520770 h 1873583"/>
                <a:gd name="connsiteX3" fmla="*/ 1360522 w 1744427"/>
                <a:gd name="connsiteY3" fmla="*/ 1033794 h 1873583"/>
                <a:gd name="connsiteX4" fmla="*/ 1373759 w 1744427"/>
                <a:gd name="connsiteY4" fmla="*/ 1045235 h 1873583"/>
                <a:gd name="connsiteX5" fmla="*/ 1629679 w 1744427"/>
                <a:gd name="connsiteY5" fmla="*/ 1554956 h 1873583"/>
                <a:gd name="connsiteX6" fmla="*/ 1619507 w 1744427"/>
                <a:gd name="connsiteY6" fmla="*/ 1585643 h 1873583"/>
                <a:gd name="connsiteX7" fmla="*/ 1619507 w 1744427"/>
                <a:gd name="connsiteY7" fmla="*/ 1585641 h 1873583"/>
                <a:gd name="connsiteX8" fmla="*/ 1588820 w 1744427"/>
                <a:gd name="connsiteY8" fmla="*/ 1575469 h 1873583"/>
                <a:gd name="connsiteX9" fmla="*/ 1332900 w 1744427"/>
                <a:gd name="connsiteY9" fmla="*/ 1065749 h 1873583"/>
                <a:gd name="connsiteX10" fmla="*/ 1343072 w 1744427"/>
                <a:gd name="connsiteY10" fmla="*/ 1035062 h 1873583"/>
                <a:gd name="connsiteX11" fmla="*/ 1360522 w 1744427"/>
                <a:gd name="connsiteY11" fmla="*/ 1033794 h 1873583"/>
                <a:gd name="connsiteX12" fmla="*/ 1047408 w 1744427"/>
                <a:gd name="connsiteY12" fmla="*/ 0 h 1873583"/>
                <a:gd name="connsiteX13" fmla="*/ 1412289 w 1744427"/>
                <a:gd name="connsiteY13" fmla="*/ 364881 h 1873583"/>
                <a:gd name="connsiteX14" fmla="*/ 1383615 w 1744427"/>
                <a:gd name="connsiteY14" fmla="*/ 506909 h 1873583"/>
                <a:gd name="connsiteX15" fmla="*/ 1363199 w 1744427"/>
                <a:gd name="connsiteY15" fmla="*/ 544522 h 1873583"/>
                <a:gd name="connsiteX16" fmla="*/ 1579884 w 1744427"/>
                <a:gd name="connsiteY16" fmla="*/ 589271 h 1873583"/>
                <a:gd name="connsiteX17" fmla="*/ 1674629 w 1744427"/>
                <a:gd name="connsiteY17" fmla="*/ 653583 h 1873583"/>
                <a:gd name="connsiteX18" fmla="*/ 1681859 w 1744427"/>
                <a:gd name="connsiteY18" fmla="*/ 671193 h 1873583"/>
                <a:gd name="connsiteX19" fmla="*/ 1697372 w 1744427"/>
                <a:gd name="connsiteY19" fmla="*/ 697769 h 1873583"/>
                <a:gd name="connsiteX20" fmla="*/ 1697372 w 1744427"/>
                <a:gd name="connsiteY20" fmla="*/ 697767 h 1873583"/>
                <a:gd name="connsiteX21" fmla="*/ 1604154 w 1744427"/>
                <a:gd name="connsiteY21" fmla="*/ 887714 h 1873583"/>
                <a:gd name="connsiteX22" fmla="*/ 1428741 w 1744427"/>
                <a:gd name="connsiteY22" fmla="*/ 947635 h 1873583"/>
                <a:gd name="connsiteX23" fmla="*/ 1739274 w 1744427"/>
                <a:gd name="connsiteY23" fmla="*/ 1327898 h 1873583"/>
                <a:gd name="connsiteX24" fmla="*/ 1736027 w 1744427"/>
                <a:gd name="connsiteY24" fmla="*/ 1360064 h 1873583"/>
                <a:gd name="connsiteX25" fmla="*/ 1736027 w 1744427"/>
                <a:gd name="connsiteY25" fmla="*/ 1360063 h 1873583"/>
                <a:gd name="connsiteX26" fmla="*/ 1703861 w 1744427"/>
                <a:gd name="connsiteY26" fmla="*/ 1356815 h 1873583"/>
                <a:gd name="connsiteX27" fmla="*/ 1382588 w 1744427"/>
                <a:gd name="connsiteY27" fmla="*/ 963401 h 1873583"/>
                <a:gd name="connsiteX28" fmla="*/ 1275047 w 1744427"/>
                <a:gd name="connsiteY28" fmla="*/ 1000137 h 1873583"/>
                <a:gd name="connsiteX29" fmla="*/ 1375857 w 1744427"/>
                <a:gd name="connsiteY29" fmla="*/ 1493800 h 1873583"/>
                <a:gd name="connsiteX30" fmla="*/ 1372532 w 1744427"/>
                <a:gd name="connsiteY30" fmla="*/ 1510976 h 1873583"/>
                <a:gd name="connsiteX31" fmla="*/ 1358035 w 1744427"/>
                <a:gd name="connsiteY31" fmla="*/ 1520770 h 1873583"/>
                <a:gd name="connsiteX32" fmla="*/ 1340858 w 1744427"/>
                <a:gd name="connsiteY32" fmla="*/ 1517444 h 1873583"/>
                <a:gd name="connsiteX33" fmla="*/ 1331063 w 1744427"/>
                <a:gd name="connsiteY33" fmla="*/ 1502946 h 1873583"/>
                <a:gd name="connsiteX34" fmla="*/ 1231427 w 1744427"/>
                <a:gd name="connsiteY34" fmla="*/ 1015037 h 1873583"/>
                <a:gd name="connsiteX35" fmla="*/ 1179077 w 1744427"/>
                <a:gd name="connsiteY35" fmla="*/ 1032920 h 1873583"/>
                <a:gd name="connsiteX36" fmla="*/ 1179077 w 1744427"/>
                <a:gd name="connsiteY36" fmla="*/ 1862541 h 1873583"/>
                <a:gd name="connsiteX37" fmla="*/ 1145126 w 1744427"/>
                <a:gd name="connsiteY37" fmla="*/ 1867723 h 1873583"/>
                <a:gd name="connsiteX38" fmla="*/ 1029071 w 1744427"/>
                <a:gd name="connsiteY38" fmla="*/ 1873583 h 1873583"/>
                <a:gd name="connsiteX39" fmla="*/ 488026 w 1744427"/>
                <a:gd name="connsiteY39" fmla="*/ 1736586 h 1873583"/>
                <a:gd name="connsiteX40" fmla="*/ 449315 w 1744427"/>
                <a:gd name="connsiteY40" fmla="*/ 1713068 h 1873583"/>
                <a:gd name="connsiteX41" fmla="*/ 449315 w 1744427"/>
                <a:gd name="connsiteY41" fmla="*/ 1192029 h 1873583"/>
                <a:gd name="connsiteX42" fmla="*/ 164669 w 1744427"/>
                <a:gd name="connsiteY42" fmla="*/ 1473150 h 1873583"/>
                <a:gd name="connsiteX43" fmla="*/ 153190 w 1744427"/>
                <a:gd name="connsiteY43" fmla="*/ 1460521 h 1873583"/>
                <a:gd name="connsiteX44" fmla="*/ 30992 w 1744427"/>
                <a:gd name="connsiteY44" fmla="*/ 1279551 h 1873583"/>
                <a:gd name="connsiteX45" fmla="*/ 0 w 1744427"/>
                <a:gd name="connsiteY45" fmla="*/ 1215217 h 1873583"/>
                <a:gd name="connsiteX46" fmla="*/ 421197 w 1744427"/>
                <a:gd name="connsiteY46" fmla="*/ 799236 h 1873583"/>
                <a:gd name="connsiteX47" fmla="*/ 470894 w 1744427"/>
                <a:gd name="connsiteY47" fmla="*/ 766679 h 1873583"/>
                <a:gd name="connsiteX48" fmla="*/ 482028 w 1744427"/>
                <a:gd name="connsiteY48" fmla="*/ 764585 h 1873583"/>
                <a:gd name="connsiteX49" fmla="*/ 496859 w 1744427"/>
                <a:gd name="connsiteY49" fmla="*/ 754585 h 1873583"/>
                <a:gd name="connsiteX50" fmla="*/ 527159 w 1744427"/>
                <a:gd name="connsiteY50" fmla="*/ 748468 h 1873583"/>
                <a:gd name="connsiteX51" fmla="*/ 753735 w 1744427"/>
                <a:gd name="connsiteY51" fmla="*/ 748468 h 1873583"/>
                <a:gd name="connsiteX52" fmla="*/ 1407765 w 1744427"/>
                <a:gd name="connsiteY52" fmla="*/ 883536 h 1873583"/>
                <a:gd name="connsiteX53" fmla="*/ 1470069 w 1744427"/>
                <a:gd name="connsiteY53" fmla="*/ 883813 h 1873583"/>
                <a:gd name="connsiteX54" fmla="*/ 1488992 w 1744427"/>
                <a:gd name="connsiteY54" fmla="*/ 876044 h 1873583"/>
                <a:gd name="connsiteX55" fmla="*/ 871235 w 1744427"/>
                <a:gd name="connsiteY55" fmla="*/ 748468 h 1873583"/>
                <a:gd name="connsiteX56" fmla="*/ 871237 w 1744427"/>
                <a:gd name="connsiteY56" fmla="*/ 748468 h 1873583"/>
                <a:gd name="connsiteX57" fmla="*/ 779403 w 1744427"/>
                <a:gd name="connsiteY57" fmla="*/ 729503 h 1873583"/>
                <a:gd name="connsiteX58" fmla="*/ 724749 w 1744427"/>
                <a:gd name="connsiteY58" fmla="*/ 706210 h 1873583"/>
                <a:gd name="connsiteX59" fmla="*/ 684660 w 1744427"/>
                <a:gd name="connsiteY59" fmla="*/ 665191 h 1873583"/>
                <a:gd name="connsiteX60" fmla="*/ 663141 w 1744427"/>
                <a:gd name="connsiteY60" fmla="*/ 552721 h 1873583"/>
                <a:gd name="connsiteX61" fmla="*/ 684174 w 1744427"/>
                <a:gd name="connsiteY61" fmla="*/ 503368 h 1873583"/>
                <a:gd name="connsiteX62" fmla="*/ 693457 w 1744427"/>
                <a:gd name="connsiteY62" fmla="*/ 491201 h 1873583"/>
                <a:gd name="connsiteX63" fmla="*/ 727453 w 1744427"/>
                <a:gd name="connsiteY63" fmla="*/ 457976 h 1873583"/>
                <a:gd name="connsiteX64" fmla="*/ 769184 w 1744427"/>
                <a:gd name="connsiteY64" fmla="*/ 440844 h 1873583"/>
                <a:gd name="connsiteX65" fmla="*/ 754403 w 1744427"/>
                <a:gd name="connsiteY65" fmla="*/ 440778 h 1873583"/>
                <a:gd name="connsiteX66" fmla="*/ 711720 w 1744427"/>
                <a:gd name="connsiteY66" fmla="*/ 455958 h 1873583"/>
                <a:gd name="connsiteX67" fmla="*/ 698398 w 1744427"/>
                <a:gd name="connsiteY67" fmla="*/ 465663 h 1873583"/>
                <a:gd name="connsiteX68" fmla="*/ 689940 w 1744427"/>
                <a:gd name="connsiteY68" fmla="*/ 438417 h 1873583"/>
                <a:gd name="connsiteX69" fmla="*/ 682527 w 1744427"/>
                <a:gd name="connsiteY69" fmla="*/ 364881 h 1873583"/>
                <a:gd name="connsiteX70" fmla="*/ 1047408 w 1744427"/>
                <a:gd name="connsiteY70" fmla="*/ 0 h 187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744427" h="1873583">
                  <a:moveTo>
                    <a:pt x="1358035" y="1520770"/>
                  </a:moveTo>
                  <a:lnTo>
                    <a:pt x="1358035" y="1520770"/>
                  </a:lnTo>
                  <a:lnTo>
                    <a:pt x="1358034" y="1520770"/>
                  </a:lnTo>
                  <a:close/>
                  <a:moveTo>
                    <a:pt x="1360522" y="1033794"/>
                  </a:moveTo>
                  <a:cubicBezTo>
                    <a:pt x="1366076" y="1035635"/>
                    <a:pt x="1370927" y="1039594"/>
                    <a:pt x="1373759" y="1045235"/>
                  </a:cubicBezTo>
                  <a:cubicBezTo>
                    <a:pt x="1459066" y="1215142"/>
                    <a:pt x="1544372" y="1385049"/>
                    <a:pt x="1629679" y="1554956"/>
                  </a:cubicBezTo>
                  <a:cubicBezTo>
                    <a:pt x="1635344" y="1566239"/>
                    <a:pt x="1630789" y="1579978"/>
                    <a:pt x="1619507" y="1585643"/>
                  </a:cubicBezTo>
                  <a:lnTo>
                    <a:pt x="1619507" y="1585641"/>
                  </a:lnTo>
                  <a:cubicBezTo>
                    <a:pt x="1608224" y="1591306"/>
                    <a:pt x="1594485" y="1586752"/>
                    <a:pt x="1588820" y="1575469"/>
                  </a:cubicBezTo>
                  <a:lnTo>
                    <a:pt x="1332900" y="1065749"/>
                  </a:lnTo>
                  <a:cubicBezTo>
                    <a:pt x="1327235" y="1054467"/>
                    <a:pt x="1331790" y="1040727"/>
                    <a:pt x="1343072" y="1035062"/>
                  </a:cubicBezTo>
                  <a:cubicBezTo>
                    <a:pt x="1348714" y="1032230"/>
                    <a:pt x="1354970" y="1031952"/>
                    <a:pt x="1360522" y="1033794"/>
                  </a:cubicBezTo>
                  <a:close/>
                  <a:moveTo>
                    <a:pt x="1047408" y="0"/>
                  </a:moveTo>
                  <a:cubicBezTo>
                    <a:pt x="1248926" y="0"/>
                    <a:pt x="1412289" y="163363"/>
                    <a:pt x="1412289" y="364881"/>
                  </a:cubicBezTo>
                  <a:cubicBezTo>
                    <a:pt x="1412289" y="415260"/>
                    <a:pt x="1402079" y="463255"/>
                    <a:pt x="1383615" y="506909"/>
                  </a:cubicBezTo>
                  <a:lnTo>
                    <a:pt x="1363199" y="544522"/>
                  </a:lnTo>
                  <a:lnTo>
                    <a:pt x="1579884" y="589271"/>
                  </a:lnTo>
                  <a:cubicBezTo>
                    <a:pt x="1620345" y="597627"/>
                    <a:pt x="1653589" y="621592"/>
                    <a:pt x="1674629" y="653583"/>
                  </a:cubicBezTo>
                  <a:lnTo>
                    <a:pt x="1681859" y="671193"/>
                  </a:lnTo>
                  <a:lnTo>
                    <a:pt x="1697372" y="697769"/>
                  </a:lnTo>
                  <a:lnTo>
                    <a:pt x="1697372" y="697767"/>
                  </a:lnTo>
                  <a:cubicBezTo>
                    <a:pt x="1724083" y="775961"/>
                    <a:pt x="1682348" y="861003"/>
                    <a:pt x="1604154" y="887714"/>
                  </a:cubicBezTo>
                  <a:lnTo>
                    <a:pt x="1428741" y="947635"/>
                  </a:lnTo>
                  <a:lnTo>
                    <a:pt x="1739274" y="1327898"/>
                  </a:lnTo>
                  <a:cubicBezTo>
                    <a:pt x="1747259" y="1337677"/>
                    <a:pt x="1745805" y="1352079"/>
                    <a:pt x="1736027" y="1360064"/>
                  </a:cubicBezTo>
                  <a:lnTo>
                    <a:pt x="1736027" y="1360063"/>
                  </a:lnTo>
                  <a:cubicBezTo>
                    <a:pt x="1726249" y="1368048"/>
                    <a:pt x="1711847" y="1366595"/>
                    <a:pt x="1703861" y="1356815"/>
                  </a:cubicBezTo>
                  <a:lnTo>
                    <a:pt x="1382588" y="963401"/>
                  </a:lnTo>
                  <a:lnTo>
                    <a:pt x="1275047" y="1000137"/>
                  </a:lnTo>
                  <a:lnTo>
                    <a:pt x="1375857" y="1493800"/>
                  </a:lnTo>
                  <a:cubicBezTo>
                    <a:pt x="1377121" y="1499984"/>
                    <a:pt x="1375757" y="1506095"/>
                    <a:pt x="1372532" y="1510976"/>
                  </a:cubicBezTo>
                  <a:lnTo>
                    <a:pt x="1358035" y="1520770"/>
                  </a:lnTo>
                  <a:lnTo>
                    <a:pt x="1340858" y="1517444"/>
                  </a:lnTo>
                  <a:cubicBezTo>
                    <a:pt x="1335977" y="1514219"/>
                    <a:pt x="1332326" y="1509131"/>
                    <a:pt x="1331063" y="1502946"/>
                  </a:cubicBezTo>
                  <a:lnTo>
                    <a:pt x="1231427" y="1015037"/>
                  </a:lnTo>
                  <a:lnTo>
                    <a:pt x="1179077" y="1032920"/>
                  </a:lnTo>
                  <a:lnTo>
                    <a:pt x="1179077" y="1862541"/>
                  </a:lnTo>
                  <a:lnTo>
                    <a:pt x="1145126" y="1867723"/>
                  </a:lnTo>
                  <a:cubicBezTo>
                    <a:pt x="1106968" y="1871598"/>
                    <a:pt x="1068252" y="1873583"/>
                    <a:pt x="1029071" y="1873583"/>
                  </a:cubicBezTo>
                  <a:cubicBezTo>
                    <a:pt x="833169" y="1873583"/>
                    <a:pt x="648859" y="1823955"/>
                    <a:pt x="488026" y="1736586"/>
                  </a:cubicBezTo>
                  <a:lnTo>
                    <a:pt x="449315" y="1713068"/>
                  </a:lnTo>
                  <a:lnTo>
                    <a:pt x="449315" y="1192029"/>
                  </a:lnTo>
                  <a:lnTo>
                    <a:pt x="164669" y="1473150"/>
                  </a:lnTo>
                  <a:lnTo>
                    <a:pt x="153190" y="1460521"/>
                  </a:lnTo>
                  <a:cubicBezTo>
                    <a:pt x="106926" y="1404461"/>
                    <a:pt x="65940" y="1343884"/>
                    <a:pt x="30992" y="1279551"/>
                  </a:cubicBezTo>
                  <a:lnTo>
                    <a:pt x="0" y="1215217"/>
                  </a:lnTo>
                  <a:lnTo>
                    <a:pt x="421197" y="799236"/>
                  </a:lnTo>
                  <a:cubicBezTo>
                    <a:pt x="435895" y="784720"/>
                    <a:pt x="452839" y="773870"/>
                    <a:pt x="470894" y="766679"/>
                  </a:cubicBezTo>
                  <a:lnTo>
                    <a:pt x="482028" y="764585"/>
                  </a:lnTo>
                  <a:lnTo>
                    <a:pt x="496859" y="754585"/>
                  </a:lnTo>
                  <a:cubicBezTo>
                    <a:pt x="506172" y="750646"/>
                    <a:pt x="516411" y="748468"/>
                    <a:pt x="527159" y="748468"/>
                  </a:cubicBezTo>
                  <a:lnTo>
                    <a:pt x="753735" y="748468"/>
                  </a:lnTo>
                  <a:lnTo>
                    <a:pt x="1407765" y="883536"/>
                  </a:lnTo>
                  <a:cubicBezTo>
                    <a:pt x="1428980" y="887917"/>
                    <a:pt x="1450079" y="887792"/>
                    <a:pt x="1470069" y="883813"/>
                  </a:cubicBezTo>
                  <a:lnTo>
                    <a:pt x="1488992" y="876044"/>
                  </a:lnTo>
                  <a:lnTo>
                    <a:pt x="871235" y="748468"/>
                  </a:lnTo>
                  <a:lnTo>
                    <a:pt x="871237" y="748468"/>
                  </a:lnTo>
                  <a:lnTo>
                    <a:pt x="779403" y="729503"/>
                  </a:lnTo>
                  <a:lnTo>
                    <a:pt x="724749" y="706210"/>
                  </a:lnTo>
                  <a:lnTo>
                    <a:pt x="684660" y="665191"/>
                  </a:lnTo>
                  <a:cubicBezTo>
                    <a:pt x="663620" y="633200"/>
                    <a:pt x="654785" y="593182"/>
                    <a:pt x="663141" y="552721"/>
                  </a:cubicBezTo>
                  <a:lnTo>
                    <a:pt x="684174" y="503368"/>
                  </a:lnTo>
                  <a:lnTo>
                    <a:pt x="693457" y="491201"/>
                  </a:lnTo>
                  <a:lnTo>
                    <a:pt x="727453" y="457976"/>
                  </a:lnTo>
                  <a:lnTo>
                    <a:pt x="769184" y="440844"/>
                  </a:lnTo>
                  <a:lnTo>
                    <a:pt x="754403" y="440778"/>
                  </a:lnTo>
                  <a:cubicBezTo>
                    <a:pt x="739411" y="443763"/>
                    <a:pt x="725044" y="448914"/>
                    <a:pt x="711720" y="455958"/>
                  </a:cubicBezTo>
                  <a:lnTo>
                    <a:pt x="698398" y="465663"/>
                  </a:lnTo>
                  <a:lnTo>
                    <a:pt x="689940" y="438417"/>
                  </a:lnTo>
                  <a:cubicBezTo>
                    <a:pt x="685080" y="414664"/>
                    <a:pt x="682527" y="390071"/>
                    <a:pt x="682527" y="364881"/>
                  </a:cubicBezTo>
                  <a:cubicBezTo>
                    <a:pt x="682527" y="163363"/>
                    <a:pt x="845890" y="0"/>
                    <a:pt x="1047408" y="0"/>
                  </a:cubicBezTo>
                  <a:close/>
                </a:path>
              </a:pathLst>
            </a:custGeom>
            <a:solidFill>
              <a:srgbClr val="FAAF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881172D-A880-496A-9848-445BB5C9BBAB}"/>
              </a:ext>
            </a:extLst>
          </p:cNvPr>
          <p:cNvGrpSpPr/>
          <p:nvPr/>
        </p:nvGrpSpPr>
        <p:grpSpPr>
          <a:xfrm>
            <a:off x="10866609" y="2259181"/>
            <a:ext cx="1091300" cy="997118"/>
            <a:chOff x="9139800" y="392938"/>
            <a:chExt cx="2270154" cy="227015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AC00D48-D77A-4D0A-9F74-26DB69733946}"/>
                </a:ext>
              </a:extLst>
            </p:cNvPr>
            <p:cNvSpPr/>
            <p:nvPr/>
          </p:nvSpPr>
          <p:spPr>
            <a:xfrm>
              <a:off x="9139800" y="392938"/>
              <a:ext cx="2270154" cy="2270154"/>
            </a:xfrm>
            <a:prstGeom prst="ellipse">
              <a:avLst/>
            </a:prstGeom>
            <a:solidFill>
              <a:srgbClr val="E629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B36D4BF-5355-468D-8B4F-00C037CF03CA}"/>
                </a:ext>
              </a:extLst>
            </p:cNvPr>
            <p:cNvGrpSpPr/>
            <p:nvPr/>
          </p:nvGrpSpPr>
          <p:grpSpPr>
            <a:xfrm>
              <a:off x="9351749" y="808611"/>
              <a:ext cx="1845856" cy="1854481"/>
              <a:chOff x="9351749" y="808611"/>
              <a:chExt cx="1845856" cy="1854481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A051B61-014C-441B-AAE8-53336385B5B6}"/>
                  </a:ext>
                </a:extLst>
              </p:cNvPr>
              <p:cNvSpPr/>
              <p:nvPr/>
            </p:nvSpPr>
            <p:spPr>
              <a:xfrm>
                <a:off x="9868120" y="808611"/>
                <a:ext cx="729762" cy="729762"/>
              </a:xfrm>
              <a:prstGeom prst="ellipse">
                <a:avLst/>
              </a:prstGeom>
              <a:solidFill>
                <a:srgbClr val="FAAF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542CE60-4689-4DE7-9281-63E83A3E9295}"/>
                  </a:ext>
                </a:extLst>
              </p:cNvPr>
              <p:cNvSpPr/>
              <p:nvPr/>
            </p:nvSpPr>
            <p:spPr>
              <a:xfrm>
                <a:off x="9351749" y="1610937"/>
                <a:ext cx="1845856" cy="1052155"/>
              </a:xfrm>
              <a:custGeom>
                <a:avLst/>
                <a:gdLst>
                  <a:gd name="connsiteX0" fmla="*/ 636092 w 1845856"/>
                  <a:gd name="connsiteY0" fmla="*/ 0 h 1052155"/>
                  <a:gd name="connsiteX1" fmla="*/ 1210166 w 1845856"/>
                  <a:gd name="connsiteY1" fmla="*/ 0 h 1052155"/>
                  <a:gd name="connsiteX2" fmla="*/ 1240466 w 1845856"/>
                  <a:gd name="connsiteY2" fmla="*/ 6117 h 1052155"/>
                  <a:gd name="connsiteX3" fmla="*/ 1255297 w 1845856"/>
                  <a:gd name="connsiteY3" fmla="*/ 16117 h 1052155"/>
                  <a:gd name="connsiteX4" fmla="*/ 1266430 w 1845856"/>
                  <a:gd name="connsiteY4" fmla="*/ 18211 h 1052155"/>
                  <a:gd name="connsiteX5" fmla="*/ 1316127 w 1845856"/>
                  <a:gd name="connsiteY5" fmla="*/ 50768 h 1052155"/>
                  <a:gd name="connsiteX6" fmla="*/ 1840824 w 1845856"/>
                  <a:gd name="connsiteY6" fmla="*/ 568967 h 1052155"/>
                  <a:gd name="connsiteX7" fmla="*/ 1845856 w 1845856"/>
                  <a:gd name="connsiteY7" fmla="*/ 576444 h 1052155"/>
                  <a:gd name="connsiteX8" fmla="*/ 1799009 w 1845856"/>
                  <a:gd name="connsiteY8" fmla="*/ 639093 h 1052155"/>
                  <a:gd name="connsiteX9" fmla="*/ 1725749 w 1845856"/>
                  <a:gd name="connsiteY9" fmla="*/ 719699 h 1052155"/>
                  <a:gd name="connsiteX10" fmla="*/ 1646125 w 1845856"/>
                  <a:gd name="connsiteY10" fmla="*/ 792066 h 1052155"/>
                  <a:gd name="connsiteX11" fmla="*/ 1630559 w 1845856"/>
                  <a:gd name="connsiteY11" fmla="*/ 781868 h 1052155"/>
                  <a:gd name="connsiteX12" fmla="*/ 1288010 w 1845856"/>
                  <a:gd name="connsiteY12" fmla="*/ 443562 h 1052155"/>
                  <a:gd name="connsiteX13" fmla="*/ 1288010 w 1845856"/>
                  <a:gd name="connsiteY13" fmla="*/ 985603 h 1052155"/>
                  <a:gd name="connsiteX14" fmla="*/ 1286808 w 1845856"/>
                  <a:gd name="connsiteY14" fmla="*/ 991556 h 1052155"/>
                  <a:gd name="connsiteX15" fmla="*/ 1260665 w 1845856"/>
                  <a:gd name="connsiteY15" fmla="*/ 1001124 h 1052155"/>
                  <a:gd name="connsiteX16" fmla="*/ 923128 w 1845856"/>
                  <a:gd name="connsiteY16" fmla="*/ 1052155 h 1052155"/>
                  <a:gd name="connsiteX17" fmla="*/ 585591 w 1845856"/>
                  <a:gd name="connsiteY17" fmla="*/ 1001124 h 1052155"/>
                  <a:gd name="connsiteX18" fmla="*/ 559450 w 1845856"/>
                  <a:gd name="connsiteY18" fmla="*/ 991557 h 1052155"/>
                  <a:gd name="connsiteX19" fmla="*/ 558248 w 1845856"/>
                  <a:gd name="connsiteY19" fmla="*/ 985603 h 1052155"/>
                  <a:gd name="connsiteX20" fmla="*/ 558248 w 1845856"/>
                  <a:gd name="connsiteY20" fmla="*/ 442432 h 1052155"/>
                  <a:gd name="connsiteX21" fmla="*/ 215697 w 1845856"/>
                  <a:gd name="connsiteY21" fmla="*/ 780740 h 1052155"/>
                  <a:gd name="connsiteX22" fmla="*/ 199410 w 1845856"/>
                  <a:gd name="connsiteY22" fmla="*/ 791410 h 1052155"/>
                  <a:gd name="connsiteX23" fmla="*/ 120507 w 1845856"/>
                  <a:gd name="connsiteY23" fmla="*/ 719699 h 1052155"/>
                  <a:gd name="connsiteX24" fmla="*/ 47247 w 1845856"/>
                  <a:gd name="connsiteY24" fmla="*/ 639093 h 1052155"/>
                  <a:gd name="connsiteX25" fmla="*/ 0 w 1845856"/>
                  <a:gd name="connsiteY25" fmla="*/ 575910 h 1052155"/>
                  <a:gd name="connsiteX26" fmla="*/ 5432 w 1845856"/>
                  <a:gd name="connsiteY26" fmla="*/ 567839 h 1052155"/>
                  <a:gd name="connsiteX27" fmla="*/ 530129 w 1845856"/>
                  <a:gd name="connsiteY27" fmla="*/ 49640 h 1052155"/>
                  <a:gd name="connsiteX28" fmla="*/ 579826 w 1845856"/>
                  <a:gd name="connsiteY28" fmla="*/ 17083 h 1052155"/>
                  <a:gd name="connsiteX29" fmla="*/ 593282 w 1845856"/>
                  <a:gd name="connsiteY29" fmla="*/ 14552 h 1052155"/>
                  <a:gd name="connsiteX30" fmla="*/ 605792 w 1845856"/>
                  <a:gd name="connsiteY30" fmla="*/ 6117 h 1052155"/>
                  <a:gd name="connsiteX31" fmla="*/ 636092 w 1845856"/>
                  <a:gd name="connsiteY31" fmla="*/ 0 h 105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45856" h="1052155">
                    <a:moveTo>
                      <a:pt x="636092" y="0"/>
                    </a:moveTo>
                    <a:lnTo>
                      <a:pt x="1210166" y="0"/>
                    </a:lnTo>
                    <a:cubicBezTo>
                      <a:pt x="1220914" y="0"/>
                      <a:pt x="1231153" y="2178"/>
                      <a:pt x="1240466" y="6117"/>
                    </a:cubicBezTo>
                    <a:lnTo>
                      <a:pt x="1255297" y="16117"/>
                    </a:lnTo>
                    <a:lnTo>
                      <a:pt x="1266430" y="18211"/>
                    </a:lnTo>
                    <a:cubicBezTo>
                      <a:pt x="1284485" y="25402"/>
                      <a:pt x="1301429" y="36252"/>
                      <a:pt x="1316127" y="50768"/>
                    </a:cubicBezTo>
                    <a:cubicBezTo>
                      <a:pt x="1491026" y="223501"/>
                      <a:pt x="1665924" y="396234"/>
                      <a:pt x="1840824" y="568967"/>
                    </a:cubicBezTo>
                    <a:lnTo>
                      <a:pt x="1845856" y="576444"/>
                    </a:lnTo>
                    <a:lnTo>
                      <a:pt x="1799009" y="639093"/>
                    </a:lnTo>
                    <a:cubicBezTo>
                      <a:pt x="1775876" y="667122"/>
                      <a:pt x="1751425" y="694023"/>
                      <a:pt x="1725749" y="719699"/>
                    </a:cubicBezTo>
                    <a:lnTo>
                      <a:pt x="1646125" y="792066"/>
                    </a:lnTo>
                    <a:lnTo>
                      <a:pt x="1630559" y="781868"/>
                    </a:lnTo>
                    <a:lnTo>
                      <a:pt x="1288010" y="443562"/>
                    </a:lnTo>
                    <a:lnTo>
                      <a:pt x="1288010" y="985603"/>
                    </a:lnTo>
                    <a:lnTo>
                      <a:pt x="1286808" y="991556"/>
                    </a:lnTo>
                    <a:lnTo>
                      <a:pt x="1260665" y="1001124"/>
                    </a:lnTo>
                    <a:cubicBezTo>
                      <a:pt x="1154037" y="1034289"/>
                      <a:pt x="1040669" y="1052155"/>
                      <a:pt x="923128" y="1052155"/>
                    </a:cubicBezTo>
                    <a:cubicBezTo>
                      <a:pt x="805587" y="1052155"/>
                      <a:pt x="692219" y="1034289"/>
                      <a:pt x="585591" y="1001124"/>
                    </a:cubicBezTo>
                    <a:lnTo>
                      <a:pt x="559450" y="991557"/>
                    </a:lnTo>
                    <a:lnTo>
                      <a:pt x="558248" y="985603"/>
                    </a:lnTo>
                    <a:lnTo>
                      <a:pt x="558248" y="442432"/>
                    </a:lnTo>
                    <a:lnTo>
                      <a:pt x="215697" y="780740"/>
                    </a:lnTo>
                    <a:lnTo>
                      <a:pt x="199410" y="791410"/>
                    </a:lnTo>
                    <a:lnTo>
                      <a:pt x="120507" y="719699"/>
                    </a:lnTo>
                    <a:cubicBezTo>
                      <a:pt x="94831" y="694023"/>
                      <a:pt x="70380" y="667122"/>
                      <a:pt x="47247" y="639093"/>
                    </a:cubicBezTo>
                    <a:lnTo>
                      <a:pt x="0" y="575910"/>
                    </a:lnTo>
                    <a:lnTo>
                      <a:pt x="5432" y="567839"/>
                    </a:lnTo>
                    <a:cubicBezTo>
                      <a:pt x="180332" y="395106"/>
                      <a:pt x="355230" y="222373"/>
                      <a:pt x="530129" y="49640"/>
                    </a:cubicBezTo>
                    <a:cubicBezTo>
                      <a:pt x="544827" y="35124"/>
                      <a:pt x="561771" y="24274"/>
                      <a:pt x="579826" y="17083"/>
                    </a:cubicBezTo>
                    <a:lnTo>
                      <a:pt x="593282" y="14552"/>
                    </a:lnTo>
                    <a:lnTo>
                      <a:pt x="605792" y="6117"/>
                    </a:lnTo>
                    <a:cubicBezTo>
                      <a:pt x="615105" y="2178"/>
                      <a:pt x="625344" y="0"/>
                      <a:pt x="636092" y="0"/>
                    </a:cubicBezTo>
                    <a:close/>
                  </a:path>
                </a:pathLst>
              </a:custGeom>
              <a:solidFill>
                <a:srgbClr val="FAAF4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3BF37A65-0DC8-4720-B761-583EFEE9BDC6}"/>
                  </a:ext>
                </a:extLst>
              </p:cNvPr>
              <p:cNvGrpSpPr/>
              <p:nvPr/>
            </p:nvGrpSpPr>
            <p:grpSpPr>
              <a:xfrm rot="1915805">
                <a:off x="9505760" y="1217441"/>
                <a:ext cx="372272" cy="595973"/>
                <a:chOff x="10662936" y="5795085"/>
                <a:chExt cx="372272" cy="595973"/>
              </a:xfrm>
              <a:solidFill>
                <a:srgbClr val="FAAF40"/>
              </a:solidFill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8CA6770B-688F-4D4C-83E8-01DB415F90B8}"/>
                    </a:ext>
                  </a:extLst>
                </p:cNvPr>
                <p:cNvSpPr/>
                <p:nvPr/>
              </p:nvSpPr>
              <p:spPr>
                <a:xfrm>
                  <a:off x="10662936" y="6025180"/>
                  <a:ext cx="367145" cy="181304"/>
                </a:xfrm>
                <a:custGeom>
                  <a:avLst/>
                  <a:gdLst>
                    <a:gd name="connsiteX0" fmla="*/ 307795 w 315273"/>
                    <a:gd name="connsiteY0" fmla="*/ 9186 h 155689"/>
                    <a:gd name="connsiteX1" fmla="*/ 65929 w 315273"/>
                    <a:gd name="connsiteY1" fmla="*/ 152310 h 155689"/>
                    <a:gd name="connsiteX2" fmla="*/ 48382 w 315273"/>
                    <a:gd name="connsiteY2" fmla="*/ 148870 h 155689"/>
                    <a:gd name="connsiteX3" fmla="*/ 3656 w 315273"/>
                    <a:gd name="connsiteY3" fmla="*/ 84533 h 155689"/>
                    <a:gd name="connsiteX4" fmla="*/ 8473 w 315273"/>
                    <a:gd name="connsiteY4" fmla="*/ 71803 h 155689"/>
                    <a:gd name="connsiteX5" fmla="*/ 300914 w 315273"/>
                    <a:gd name="connsiteY5" fmla="*/ 1617 h 155689"/>
                    <a:gd name="connsiteX6" fmla="*/ 315020 w 315273"/>
                    <a:gd name="connsiteY6" fmla="*/ 1273 h 155689"/>
                    <a:gd name="connsiteX7" fmla="*/ 307795 w 315273"/>
                    <a:gd name="connsiteY7" fmla="*/ 9186 h 15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5273" h="155689">
                      <a:moveTo>
                        <a:pt x="307795" y="9186"/>
                      </a:moveTo>
                      <a:cubicBezTo>
                        <a:pt x="302290" y="12283"/>
                        <a:pt x="111687" y="124786"/>
                        <a:pt x="65929" y="152310"/>
                      </a:cubicBezTo>
                      <a:cubicBezTo>
                        <a:pt x="58015" y="157127"/>
                        <a:pt x="53887" y="157471"/>
                        <a:pt x="48382" y="148870"/>
                      </a:cubicBezTo>
                      <a:cubicBezTo>
                        <a:pt x="34276" y="127195"/>
                        <a:pt x="19138" y="105520"/>
                        <a:pt x="3656" y="84533"/>
                      </a:cubicBezTo>
                      <a:cubicBezTo>
                        <a:pt x="-2537" y="75932"/>
                        <a:pt x="-817" y="73867"/>
                        <a:pt x="8473" y="71803"/>
                      </a:cubicBezTo>
                      <a:cubicBezTo>
                        <a:pt x="71089" y="57697"/>
                        <a:pt x="293345" y="3337"/>
                        <a:pt x="300914" y="1617"/>
                      </a:cubicBezTo>
                      <a:cubicBezTo>
                        <a:pt x="307795" y="-103"/>
                        <a:pt x="314676" y="-791"/>
                        <a:pt x="315020" y="1273"/>
                      </a:cubicBezTo>
                      <a:cubicBezTo>
                        <a:pt x="316052" y="3681"/>
                        <a:pt x="313988" y="5402"/>
                        <a:pt x="307795" y="9186"/>
                      </a:cubicBezTo>
                      <a:close/>
                    </a:path>
                  </a:pathLst>
                </a:custGeom>
                <a:grpFill/>
                <a:ln w="3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4C786DD2-81D4-45A6-88BC-74F6CEC5D826}"/>
                    </a:ext>
                  </a:extLst>
                </p:cNvPr>
                <p:cNvSpPr/>
                <p:nvPr/>
              </p:nvSpPr>
              <p:spPr>
                <a:xfrm>
                  <a:off x="10682818" y="5795085"/>
                  <a:ext cx="312910" cy="144828"/>
                </a:xfrm>
                <a:custGeom>
                  <a:avLst/>
                  <a:gdLst>
                    <a:gd name="connsiteX0" fmla="*/ 262853 w 268701"/>
                    <a:gd name="connsiteY0" fmla="*/ 104591 h 124366"/>
                    <a:gd name="connsiteX1" fmla="*/ 268702 w 268701"/>
                    <a:gd name="connsiteY1" fmla="*/ 108375 h 124366"/>
                    <a:gd name="connsiteX2" fmla="*/ 38189 w 268701"/>
                    <a:gd name="connsiteY2" fmla="*/ 124202 h 124366"/>
                    <a:gd name="connsiteX3" fmla="*/ 17546 w 268701"/>
                    <a:gd name="connsiteY3" fmla="*/ 93925 h 124366"/>
                    <a:gd name="connsiteX4" fmla="*/ 0 w 268701"/>
                    <a:gd name="connsiteY4" fmla="*/ 0 h 124366"/>
                    <a:gd name="connsiteX5" fmla="*/ 262853 w 268701"/>
                    <a:gd name="connsiteY5" fmla="*/ 104591 h 12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8701" h="124366">
                      <a:moveTo>
                        <a:pt x="262853" y="104591"/>
                      </a:moveTo>
                      <a:cubicBezTo>
                        <a:pt x="268702" y="108375"/>
                        <a:pt x="268702" y="105279"/>
                        <a:pt x="268702" y="108375"/>
                      </a:cubicBezTo>
                      <a:cubicBezTo>
                        <a:pt x="268702" y="113192"/>
                        <a:pt x="46791" y="123857"/>
                        <a:pt x="38189" y="124202"/>
                      </a:cubicBezTo>
                      <a:cubicBezTo>
                        <a:pt x="22707" y="125234"/>
                        <a:pt x="23051" y="122137"/>
                        <a:pt x="17546" y="93925"/>
                      </a:cubicBezTo>
                      <a:cubicBezTo>
                        <a:pt x="11698" y="63305"/>
                        <a:pt x="5849" y="32341"/>
                        <a:pt x="0" y="0"/>
                      </a:cubicBezTo>
                      <a:cubicBezTo>
                        <a:pt x="26492" y="10321"/>
                        <a:pt x="242898" y="96334"/>
                        <a:pt x="262853" y="104591"/>
                      </a:cubicBezTo>
                      <a:close/>
                    </a:path>
                  </a:pathLst>
                </a:custGeom>
                <a:grpFill/>
                <a:ln w="3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0C155533-4099-4C9A-BE61-6080E06758FB}"/>
                    </a:ext>
                  </a:extLst>
                </p:cNvPr>
                <p:cNvSpPr/>
                <p:nvPr/>
              </p:nvSpPr>
              <p:spPr>
                <a:xfrm>
                  <a:off x="10820817" y="6137029"/>
                  <a:ext cx="214391" cy="254029"/>
                </a:xfrm>
                <a:custGeom>
                  <a:avLst/>
                  <a:gdLst>
                    <a:gd name="connsiteX0" fmla="*/ 48361 w 184101"/>
                    <a:gd name="connsiteY0" fmla="*/ 217624 h 218139"/>
                    <a:gd name="connsiteX1" fmla="*/ 46297 w 184101"/>
                    <a:gd name="connsiteY1" fmla="*/ 217624 h 218139"/>
                    <a:gd name="connsiteX2" fmla="*/ 1571 w 184101"/>
                    <a:gd name="connsiteY2" fmla="*/ 131956 h 218139"/>
                    <a:gd name="connsiteX3" fmla="*/ 6731 w 184101"/>
                    <a:gd name="connsiteY3" fmla="*/ 119570 h 218139"/>
                    <a:gd name="connsiteX4" fmla="*/ 113042 w 184101"/>
                    <a:gd name="connsiteY4" fmla="*/ 45944 h 218139"/>
                    <a:gd name="connsiteX5" fmla="*/ 182196 w 184101"/>
                    <a:gd name="connsiteY5" fmla="*/ 185 h 218139"/>
                    <a:gd name="connsiteX6" fmla="*/ 183916 w 184101"/>
                    <a:gd name="connsiteY6" fmla="*/ 1905 h 218139"/>
                    <a:gd name="connsiteX7" fmla="*/ 48361 w 184101"/>
                    <a:gd name="connsiteY7" fmla="*/ 217624 h 218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4101" h="218139">
                      <a:moveTo>
                        <a:pt x="48361" y="217624"/>
                      </a:moveTo>
                      <a:cubicBezTo>
                        <a:pt x="47673" y="218312"/>
                        <a:pt x="46641" y="218312"/>
                        <a:pt x="46297" y="217624"/>
                      </a:cubicBezTo>
                      <a:cubicBezTo>
                        <a:pt x="30815" y="188036"/>
                        <a:pt x="16709" y="159824"/>
                        <a:pt x="1571" y="131956"/>
                      </a:cubicBezTo>
                      <a:cubicBezTo>
                        <a:pt x="-2558" y="124387"/>
                        <a:pt x="2259" y="122666"/>
                        <a:pt x="6731" y="119570"/>
                      </a:cubicBezTo>
                      <a:cubicBezTo>
                        <a:pt x="42168" y="95143"/>
                        <a:pt x="77605" y="70371"/>
                        <a:pt x="113042" y="45944"/>
                      </a:cubicBezTo>
                      <a:cubicBezTo>
                        <a:pt x="135750" y="30462"/>
                        <a:pt x="158457" y="14635"/>
                        <a:pt x="182196" y="185"/>
                      </a:cubicBezTo>
                      <a:cubicBezTo>
                        <a:pt x="183228" y="-503"/>
                        <a:pt x="184605" y="873"/>
                        <a:pt x="183916" y="1905"/>
                      </a:cubicBezTo>
                      <a:cubicBezTo>
                        <a:pt x="139190" y="73123"/>
                        <a:pt x="94120" y="144342"/>
                        <a:pt x="48361" y="217624"/>
                      </a:cubicBezTo>
                      <a:close/>
                    </a:path>
                  </a:pathLst>
                </a:custGeom>
                <a:grpFill/>
                <a:ln w="3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71A2EBF-53F5-422B-AACF-AB12549D7E93}"/>
                  </a:ext>
                </a:extLst>
              </p:cNvPr>
              <p:cNvGrpSpPr/>
              <p:nvPr/>
            </p:nvGrpSpPr>
            <p:grpSpPr>
              <a:xfrm rot="20552698">
                <a:off x="10671724" y="1200006"/>
                <a:ext cx="372272" cy="595973"/>
                <a:chOff x="11519711" y="5747091"/>
                <a:chExt cx="372272" cy="595973"/>
              </a:xfrm>
              <a:solidFill>
                <a:srgbClr val="FAAF40"/>
              </a:solidFill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DF69BDD4-0747-4B6C-8215-DBD441A20D41}"/>
                    </a:ext>
                  </a:extLst>
                </p:cNvPr>
                <p:cNvSpPr/>
                <p:nvPr/>
              </p:nvSpPr>
              <p:spPr>
                <a:xfrm flipH="1">
                  <a:off x="11524838" y="5977186"/>
                  <a:ext cx="367145" cy="181304"/>
                </a:xfrm>
                <a:custGeom>
                  <a:avLst/>
                  <a:gdLst>
                    <a:gd name="connsiteX0" fmla="*/ 307795 w 315273"/>
                    <a:gd name="connsiteY0" fmla="*/ 9186 h 155689"/>
                    <a:gd name="connsiteX1" fmla="*/ 65929 w 315273"/>
                    <a:gd name="connsiteY1" fmla="*/ 152310 h 155689"/>
                    <a:gd name="connsiteX2" fmla="*/ 48382 w 315273"/>
                    <a:gd name="connsiteY2" fmla="*/ 148870 h 155689"/>
                    <a:gd name="connsiteX3" fmla="*/ 3656 w 315273"/>
                    <a:gd name="connsiteY3" fmla="*/ 84533 h 155689"/>
                    <a:gd name="connsiteX4" fmla="*/ 8473 w 315273"/>
                    <a:gd name="connsiteY4" fmla="*/ 71803 h 155689"/>
                    <a:gd name="connsiteX5" fmla="*/ 300914 w 315273"/>
                    <a:gd name="connsiteY5" fmla="*/ 1617 h 155689"/>
                    <a:gd name="connsiteX6" fmla="*/ 315020 w 315273"/>
                    <a:gd name="connsiteY6" fmla="*/ 1273 h 155689"/>
                    <a:gd name="connsiteX7" fmla="*/ 307795 w 315273"/>
                    <a:gd name="connsiteY7" fmla="*/ 9186 h 15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5273" h="155689">
                      <a:moveTo>
                        <a:pt x="307795" y="9186"/>
                      </a:moveTo>
                      <a:cubicBezTo>
                        <a:pt x="302290" y="12283"/>
                        <a:pt x="111687" y="124786"/>
                        <a:pt x="65929" y="152310"/>
                      </a:cubicBezTo>
                      <a:cubicBezTo>
                        <a:pt x="58015" y="157127"/>
                        <a:pt x="53887" y="157471"/>
                        <a:pt x="48382" y="148870"/>
                      </a:cubicBezTo>
                      <a:cubicBezTo>
                        <a:pt x="34276" y="127195"/>
                        <a:pt x="19138" y="105520"/>
                        <a:pt x="3656" y="84533"/>
                      </a:cubicBezTo>
                      <a:cubicBezTo>
                        <a:pt x="-2537" y="75932"/>
                        <a:pt x="-817" y="73867"/>
                        <a:pt x="8473" y="71803"/>
                      </a:cubicBezTo>
                      <a:cubicBezTo>
                        <a:pt x="71089" y="57697"/>
                        <a:pt x="293345" y="3337"/>
                        <a:pt x="300914" y="1617"/>
                      </a:cubicBezTo>
                      <a:cubicBezTo>
                        <a:pt x="307795" y="-103"/>
                        <a:pt x="314676" y="-791"/>
                        <a:pt x="315020" y="1273"/>
                      </a:cubicBezTo>
                      <a:cubicBezTo>
                        <a:pt x="316052" y="3681"/>
                        <a:pt x="313988" y="5402"/>
                        <a:pt x="307795" y="9186"/>
                      </a:cubicBezTo>
                      <a:close/>
                    </a:path>
                  </a:pathLst>
                </a:custGeom>
                <a:grpFill/>
                <a:ln w="3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FF6E68C-EEF9-404E-85A1-6412187C9F77}"/>
                    </a:ext>
                  </a:extLst>
                </p:cNvPr>
                <p:cNvSpPr/>
                <p:nvPr/>
              </p:nvSpPr>
              <p:spPr>
                <a:xfrm flipH="1">
                  <a:off x="11559191" y="5747091"/>
                  <a:ext cx="312910" cy="144828"/>
                </a:xfrm>
                <a:custGeom>
                  <a:avLst/>
                  <a:gdLst>
                    <a:gd name="connsiteX0" fmla="*/ 262853 w 268701"/>
                    <a:gd name="connsiteY0" fmla="*/ 104591 h 124366"/>
                    <a:gd name="connsiteX1" fmla="*/ 268702 w 268701"/>
                    <a:gd name="connsiteY1" fmla="*/ 108375 h 124366"/>
                    <a:gd name="connsiteX2" fmla="*/ 38189 w 268701"/>
                    <a:gd name="connsiteY2" fmla="*/ 124202 h 124366"/>
                    <a:gd name="connsiteX3" fmla="*/ 17546 w 268701"/>
                    <a:gd name="connsiteY3" fmla="*/ 93925 h 124366"/>
                    <a:gd name="connsiteX4" fmla="*/ 0 w 268701"/>
                    <a:gd name="connsiteY4" fmla="*/ 0 h 124366"/>
                    <a:gd name="connsiteX5" fmla="*/ 262853 w 268701"/>
                    <a:gd name="connsiteY5" fmla="*/ 104591 h 12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8701" h="124366">
                      <a:moveTo>
                        <a:pt x="262853" y="104591"/>
                      </a:moveTo>
                      <a:cubicBezTo>
                        <a:pt x="268702" y="108375"/>
                        <a:pt x="268702" y="105279"/>
                        <a:pt x="268702" y="108375"/>
                      </a:cubicBezTo>
                      <a:cubicBezTo>
                        <a:pt x="268702" y="113192"/>
                        <a:pt x="46791" y="123857"/>
                        <a:pt x="38189" y="124202"/>
                      </a:cubicBezTo>
                      <a:cubicBezTo>
                        <a:pt x="22707" y="125234"/>
                        <a:pt x="23051" y="122137"/>
                        <a:pt x="17546" y="93925"/>
                      </a:cubicBezTo>
                      <a:cubicBezTo>
                        <a:pt x="11698" y="63305"/>
                        <a:pt x="5849" y="32341"/>
                        <a:pt x="0" y="0"/>
                      </a:cubicBezTo>
                      <a:cubicBezTo>
                        <a:pt x="26492" y="10321"/>
                        <a:pt x="242898" y="96334"/>
                        <a:pt x="262853" y="104591"/>
                      </a:cubicBezTo>
                      <a:close/>
                    </a:path>
                  </a:pathLst>
                </a:custGeom>
                <a:grpFill/>
                <a:ln w="3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DFD9F918-C08E-4D96-B327-73B9BA6ECDA9}"/>
                    </a:ext>
                  </a:extLst>
                </p:cNvPr>
                <p:cNvSpPr/>
                <p:nvPr/>
              </p:nvSpPr>
              <p:spPr>
                <a:xfrm flipH="1">
                  <a:off x="11519711" y="6089035"/>
                  <a:ext cx="214391" cy="254029"/>
                </a:xfrm>
                <a:custGeom>
                  <a:avLst/>
                  <a:gdLst>
                    <a:gd name="connsiteX0" fmla="*/ 48361 w 184101"/>
                    <a:gd name="connsiteY0" fmla="*/ 217624 h 218139"/>
                    <a:gd name="connsiteX1" fmla="*/ 46297 w 184101"/>
                    <a:gd name="connsiteY1" fmla="*/ 217624 h 218139"/>
                    <a:gd name="connsiteX2" fmla="*/ 1571 w 184101"/>
                    <a:gd name="connsiteY2" fmla="*/ 131956 h 218139"/>
                    <a:gd name="connsiteX3" fmla="*/ 6731 w 184101"/>
                    <a:gd name="connsiteY3" fmla="*/ 119570 h 218139"/>
                    <a:gd name="connsiteX4" fmla="*/ 113042 w 184101"/>
                    <a:gd name="connsiteY4" fmla="*/ 45944 h 218139"/>
                    <a:gd name="connsiteX5" fmla="*/ 182196 w 184101"/>
                    <a:gd name="connsiteY5" fmla="*/ 185 h 218139"/>
                    <a:gd name="connsiteX6" fmla="*/ 183916 w 184101"/>
                    <a:gd name="connsiteY6" fmla="*/ 1905 h 218139"/>
                    <a:gd name="connsiteX7" fmla="*/ 48361 w 184101"/>
                    <a:gd name="connsiteY7" fmla="*/ 217624 h 218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4101" h="218139">
                      <a:moveTo>
                        <a:pt x="48361" y="217624"/>
                      </a:moveTo>
                      <a:cubicBezTo>
                        <a:pt x="47673" y="218312"/>
                        <a:pt x="46641" y="218312"/>
                        <a:pt x="46297" y="217624"/>
                      </a:cubicBezTo>
                      <a:cubicBezTo>
                        <a:pt x="30815" y="188036"/>
                        <a:pt x="16709" y="159824"/>
                        <a:pt x="1571" y="131956"/>
                      </a:cubicBezTo>
                      <a:cubicBezTo>
                        <a:pt x="-2558" y="124387"/>
                        <a:pt x="2259" y="122666"/>
                        <a:pt x="6731" y="119570"/>
                      </a:cubicBezTo>
                      <a:cubicBezTo>
                        <a:pt x="42168" y="95143"/>
                        <a:pt x="77605" y="70371"/>
                        <a:pt x="113042" y="45944"/>
                      </a:cubicBezTo>
                      <a:cubicBezTo>
                        <a:pt x="135750" y="30462"/>
                        <a:pt x="158457" y="14635"/>
                        <a:pt x="182196" y="185"/>
                      </a:cubicBezTo>
                      <a:cubicBezTo>
                        <a:pt x="183228" y="-503"/>
                        <a:pt x="184605" y="873"/>
                        <a:pt x="183916" y="1905"/>
                      </a:cubicBezTo>
                      <a:cubicBezTo>
                        <a:pt x="139190" y="73123"/>
                        <a:pt x="94120" y="144342"/>
                        <a:pt x="48361" y="217624"/>
                      </a:cubicBezTo>
                      <a:close/>
                    </a:path>
                  </a:pathLst>
                </a:custGeom>
                <a:grpFill/>
                <a:ln w="3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EE3DED7-3279-479C-8173-F4B4C86163A7}"/>
              </a:ext>
            </a:extLst>
          </p:cNvPr>
          <p:cNvGrpSpPr/>
          <p:nvPr/>
        </p:nvGrpSpPr>
        <p:grpSpPr>
          <a:xfrm>
            <a:off x="10831439" y="157528"/>
            <a:ext cx="1163155" cy="1149483"/>
            <a:chOff x="426625" y="392938"/>
            <a:chExt cx="2270154" cy="2270154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53D484F-3D23-431B-9A6C-34009F032C9B}"/>
                </a:ext>
              </a:extLst>
            </p:cNvPr>
            <p:cNvSpPr/>
            <p:nvPr/>
          </p:nvSpPr>
          <p:spPr>
            <a:xfrm>
              <a:off x="426625" y="392938"/>
              <a:ext cx="2270154" cy="2270154"/>
            </a:xfrm>
            <a:prstGeom prst="ellipse">
              <a:avLst/>
            </a:prstGeom>
            <a:solidFill>
              <a:srgbClr val="E629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111F975-7018-4BD4-A33B-DFE8823C1071}"/>
                </a:ext>
              </a:extLst>
            </p:cNvPr>
            <p:cNvSpPr/>
            <p:nvPr/>
          </p:nvSpPr>
          <p:spPr>
            <a:xfrm>
              <a:off x="586493" y="570421"/>
              <a:ext cx="1779750" cy="2092671"/>
            </a:xfrm>
            <a:custGeom>
              <a:avLst/>
              <a:gdLst>
                <a:gd name="connsiteX0" fmla="*/ 979277 w 1779750"/>
                <a:gd name="connsiteY0" fmla="*/ 491621 h 2092671"/>
                <a:gd name="connsiteX1" fmla="*/ 1344158 w 1779750"/>
                <a:gd name="connsiteY1" fmla="*/ 856502 h 2092671"/>
                <a:gd name="connsiteX2" fmla="*/ 979277 w 1779750"/>
                <a:gd name="connsiteY2" fmla="*/ 1221383 h 2092671"/>
                <a:gd name="connsiteX3" fmla="*/ 676712 w 1779750"/>
                <a:gd name="connsiteY3" fmla="*/ 1060510 h 2092671"/>
                <a:gd name="connsiteX4" fmla="*/ 663824 w 1779750"/>
                <a:gd name="connsiteY4" fmla="*/ 1036766 h 2092671"/>
                <a:gd name="connsiteX5" fmla="*/ 461858 w 1779750"/>
                <a:gd name="connsiteY5" fmla="*/ 1153371 h 2092671"/>
                <a:gd name="connsiteX6" fmla="*/ 723204 w 1779750"/>
                <a:gd name="connsiteY6" fmla="*/ 1289314 h 2092671"/>
                <a:gd name="connsiteX7" fmla="*/ 742530 w 1779750"/>
                <a:gd name="connsiteY7" fmla="*/ 1304906 h 2092671"/>
                <a:gd name="connsiteX8" fmla="*/ 1266314 w 1779750"/>
                <a:gd name="connsiteY8" fmla="*/ 1304906 h 2092671"/>
                <a:gd name="connsiteX9" fmla="*/ 1296614 w 1779750"/>
                <a:gd name="connsiteY9" fmla="*/ 1311023 h 2092671"/>
                <a:gd name="connsiteX10" fmla="*/ 1311442 w 1779750"/>
                <a:gd name="connsiteY10" fmla="*/ 1321020 h 2092671"/>
                <a:gd name="connsiteX11" fmla="*/ 1322577 w 1779750"/>
                <a:gd name="connsiteY11" fmla="*/ 1323115 h 2092671"/>
                <a:gd name="connsiteX12" fmla="*/ 1372274 w 1779750"/>
                <a:gd name="connsiteY12" fmla="*/ 1355672 h 2092671"/>
                <a:gd name="connsiteX13" fmla="*/ 1779750 w 1779750"/>
                <a:gd name="connsiteY13" fmla="*/ 1758102 h 2092671"/>
                <a:gd name="connsiteX14" fmla="*/ 1777830 w 1779750"/>
                <a:gd name="connsiteY14" fmla="*/ 1760215 h 2092671"/>
                <a:gd name="connsiteX15" fmla="*/ 1609842 w 1779750"/>
                <a:gd name="connsiteY15" fmla="*/ 1898818 h 2092671"/>
                <a:gd name="connsiteX16" fmla="*/ 1539602 w 1779750"/>
                <a:gd name="connsiteY16" fmla="*/ 1941489 h 2092671"/>
                <a:gd name="connsiteX17" fmla="*/ 1344158 w 1779750"/>
                <a:gd name="connsiteY17" fmla="*/ 1748466 h 2092671"/>
                <a:gd name="connsiteX18" fmla="*/ 1344158 w 1779750"/>
                <a:gd name="connsiteY18" fmla="*/ 2030143 h 2092671"/>
                <a:gd name="connsiteX19" fmla="*/ 1312746 w 1779750"/>
                <a:gd name="connsiteY19" fmla="*/ 2041640 h 2092671"/>
                <a:gd name="connsiteX20" fmla="*/ 975209 w 1779750"/>
                <a:gd name="connsiteY20" fmla="*/ 2092671 h 2092671"/>
                <a:gd name="connsiteX21" fmla="*/ 637672 w 1779750"/>
                <a:gd name="connsiteY21" fmla="*/ 2041640 h 2092671"/>
                <a:gd name="connsiteX22" fmla="*/ 614396 w 1779750"/>
                <a:gd name="connsiteY22" fmla="*/ 2033121 h 2092671"/>
                <a:gd name="connsiteX23" fmla="*/ 614396 w 1779750"/>
                <a:gd name="connsiteY23" fmla="*/ 1563211 h 2092671"/>
                <a:gd name="connsiteX24" fmla="*/ 585118 w 1779750"/>
                <a:gd name="connsiteY24" fmla="*/ 1554778 h 2092671"/>
                <a:gd name="connsiteX25" fmla="*/ 80133 w 1779750"/>
                <a:gd name="connsiteY25" fmla="*/ 1292100 h 2092671"/>
                <a:gd name="connsiteX26" fmla="*/ 67544 w 1779750"/>
                <a:gd name="connsiteY26" fmla="*/ 1281943 h 2092671"/>
                <a:gd name="connsiteX27" fmla="*/ 61508 w 1779750"/>
                <a:gd name="connsiteY27" fmla="*/ 1278998 h 2092671"/>
                <a:gd name="connsiteX28" fmla="*/ 55622 w 1779750"/>
                <a:gd name="connsiteY28" fmla="*/ 1272325 h 2092671"/>
                <a:gd name="connsiteX29" fmla="*/ 33893 w 1779750"/>
                <a:gd name="connsiteY29" fmla="*/ 1254794 h 2092671"/>
                <a:gd name="connsiteX30" fmla="*/ 23828 w 1779750"/>
                <a:gd name="connsiteY30" fmla="*/ 1236279 h 2092671"/>
                <a:gd name="connsiteX31" fmla="*/ 22207 w 1779750"/>
                <a:gd name="connsiteY31" fmla="*/ 1234442 h 2092671"/>
                <a:gd name="connsiteX32" fmla="*/ 22209 w 1779750"/>
                <a:gd name="connsiteY32" fmla="*/ 1234442 h 2092671"/>
                <a:gd name="connsiteX33" fmla="*/ 21203 w 1779750"/>
                <a:gd name="connsiteY33" fmla="*/ 1231450 h 2092671"/>
                <a:gd name="connsiteX34" fmla="*/ 6499 w 1779750"/>
                <a:gd name="connsiteY34" fmla="*/ 1204403 h 2092671"/>
                <a:gd name="connsiteX35" fmla="*/ 3621 w 1779750"/>
                <a:gd name="connsiteY35" fmla="*/ 1179164 h 2092671"/>
                <a:gd name="connsiteX36" fmla="*/ 3273 w 1779750"/>
                <a:gd name="connsiteY36" fmla="*/ 1178129 h 2092671"/>
                <a:gd name="connsiteX37" fmla="*/ 3360 w 1779750"/>
                <a:gd name="connsiteY37" fmla="*/ 1176878 h 2092671"/>
                <a:gd name="connsiteX38" fmla="*/ 0 w 1779750"/>
                <a:gd name="connsiteY38" fmla="*/ 1147416 h 2092671"/>
                <a:gd name="connsiteX39" fmla="*/ 7144 w 1779750"/>
                <a:gd name="connsiteY39" fmla="*/ 1122613 h 2092671"/>
                <a:gd name="connsiteX40" fmla="*/ 7262 w 1779750"/>
                <a:gd name="connsiteY40" fmla="*/ 1120912 h 2092671"/>
                <a:gd name="connsiteX41" fmla="*/ 8169 w 1779750"/>
                <a:gd name="connsiteY41" fmla="*/ 1119054 h 2092671"/>
                <a:gd name="connsiteX42" fmla="*/ 16443 w 1779750"/>
                <a:gd name="connsiteY42" fmla="*/ 1090325 h 2092671"/>
                <a:gd name="connsiteX43" fmla="*/ 16444 w 1779750"/>
                <a:gd name="connsiteY43" fmla="*/ 1090326 h 2092671"/>
                <a:gd name="connsiteX44" fmla="*/ 77715 w 1779750"/>
                <a:gd name="connsiteY44" fmla="*/ 1027906 h 2092671"/>
                <a:gd name="connsiteX45" fmla="*/ 86018 w 1779750"/>
                <a:gd name="connsiteY45" fmla="*/ 1024842 h 2092671"/>
                <a:gd name="connsiteX46" fmla="*/ 569929 w 1779750"/>
                <a:gd name="connsiteY46" fmla="*/ 745455 h 2092671"/>
                <a:gd name="connsiteX47" fmla="*/ 626242 w 1779750"/>
                <a:gd name="connsiteY47" fmla="*/ 726519 h 2092671"/>
                <a:gd name="connsiteX48" fmla="*/ 639054 w 1779750"/>
                <a:gd name="connsiteY48" fmla="*/ 727413 h 2092671"/>
                <a:gd name="connsiteX49" fmla="*/ 643070 w 1779750"/>
                <a:gd name="connsiteY49" fmla="*/ 714474 h 2092671"/>
                <a:gd name="connsiteX50" fmla="*/ 979277 w 1779750"/>
                <a:gd name="connsiteY50" fmla="*/ 491621 h 2092671"/>
                <a:gd name="connsiteX51" fmla="*/ 821168 w 1779750"/>
                <a:gd name="connsiteY51" fmla="*/ 0 h 2092671"/>
                <a:gd name="connsiteX52" fmla="*/ 786401 w 1779750"/>
                <a:gd name="connsiteY52" fmla="*/ 152979 h 2092671"/>
                <a:gd name="connsiteX53" fmla="*/ 855936 w 1779750"/>
                <a:gd name="connsiteY53" fmla="*/ 309436 h 2092671"/>
                <a:gd name="connsiteX54" fmla="*/ 765539 w 1779750"/>
                <a:gd name="connsiteY54" fmla="*/ 462416 h 2092671"/>
                <a:gd name="connsiteX55" fmla="*/ 814214 w 1779750"/>
                <a:gd name="connsiteY55" fmla="*/ 319867 h 2092671"/>
                <a:gd name="connsiteX56" fmla="*/ 737724 w 1779750"/>
                <a:gd name="connsiteY56" fmla="*/ 152980 h 2092671"/>
                <a:gd name="connsiteX57" fmla="*/ 821168 w 1779750"/>
                <a:gd name="connsiteY57" fmla="*/ 0 h 2092671"/>
                <a:gd name="connsiteX58" fmla="*/ 1003615 w 1779750"/>
                <a:gd name="connsiteY58" fmla="*/ 0 h 2092671"/>
                <a:gd name="connsiteX59" fmla="*/ 968848 w 1779750"/>
                <a:gd name="connsiteY59" fmla="*/ 152979 h 2092671"/>
                <a:gd name="connsiteX60" fmla="*/ 1038383 w 1779750"/>
                <a:gd name="connsiteY60" fmla="*/ 309436 h 2092671"/>
                <a:gd name="connsiteX61" fmla="*/ 947986 w 1779750"/>
                <a:gd name="connsiteY61" fmla="*/ 462416 h 2092671"/>
                <a:gd name="connsiteX62" fmla="*/ 996661 w 1779750"/>
                <a:gd name="connsiteY62" fmla="*/ 319867 h 2092671"/>
                <a:gd name="connsiteX63" fmla="*/ 920171 w 1779750"/>
                <a:gd name="connsiteY63" fmla="*/ 152980 h 2092671"/>
                <a:gd name="connsiteX64" fmla="*/ 1003615 w 1779750"/>
                <a:gd name="connsiteY64" fmla="*/ 0 h 2092671"/>
                <a:gd name="connsiteX65" fmla="*/ 1186062 w 1779750"/>
                <a:gd name="connsiteY65" fmla="*/ 0 h 2092671"/>
                <a:gd name="connsiteX66" fmla="*/ 1151295 w 1779750"/>
                <a:gd name="connsiteY66" fmla="*/ 152979 h 2092671"/>
                <a:gd name="connsiteX67" fmla="*/ 1220830 w 1779750"/>
                <a:gd name="connsiteY67" fmla="*/ 309436 h 2092671"/>
                <a:gd name="connsiteX68" fmla="*/ 1130433 w 1779750"/>
                <a:gd name="connsiteY68" fmla="*/ 462416 h 2092671"/>
                <a:gd name="connsiteX69" fmla="*/ 1179108 w 1779750"/>
                <a:gd name="connsiteY69" fmla="*/ 319867 h 2092671"/>
                <a:gd name="connsiteX70" fmla="*/ 1102618 w 1779750"/>
                <a:gd name="connsiteY70" fmla="*/ 152980 h 2092671"/>
                <a:gd name="connsiteX71" fmla="*/ 1186062 w 1779750"/>
                <a:gd name="connsiteY71" fmla="*/ 0 h 209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79750" h="2092671">
                  <a:moveTo>
                    <a:pt x="979277" y="491621"/>
                  </a:moveTo>
                  <a:cubicBezTo>
                    <a:pt x="1180795" y="491621"/>
                    <a:pt x="1344158" y="654984"/>
                    <a:pt x="1344158" y="856502"/>
                  </a:cubicBezTo>
                  <a:cubicBezTo>
                    <a:pt x="1344158" y="1058020"/>
                    <a:pt x="1180795" y="1221383"/>
                    <a:pt x="979277" y="1221383"/>
                  </a:cubicBezTo>
                  <a:cubicBezTo>
                    <a:pt x="853328" y="1221383"/>
                    <a:pt x="742284" y="1157569"/>
                    <a:pt x="676712" y="1060510"/>
                  </a:cubicBezTo>
                  <a:lnTo>
                    <a:pt x="663824" y="1036766"/>
                  </a:lnTo>
                  <a:lnTo>
                    <a:pt x="461858" y="1153371"/>
                  </a:lnTo>
                  <a:lnTo>
                    <a:pt x="723204" y="1289314"/>
                  </a:lnTo>
                  <a:lnTo>
                    <a:pt x="742530" y="1304906"/>
                  </a:lnTo>
                  <a:lnTo>
                    <a:pt x="1266314" y="1304906"/>
                  </a:lnTo>
                  <a:cubicBezTo>
                    <a:pt x="1277062" y="1304906"/>
                    <a:pt x="1287301" y="1307084"/>
                    <a:pt x="1296614" y="1311023"/>
                  </a:cubicBezTo>
                  <a:lnTo>
                    <a:pt x="1311442" y="1321020"/>
                  </a:lnTo>
                  <a:lnTo>
                    <a:pt x="1322577" y="1323115"/>
                  </a:lnTo>
                  <a:cubicBezTo>
                    <a:pt x="1340633" y="1330306"/>
                    <a:pt x="1357577" y="1341156"/>
                    <a:pt x="1372274" y="1355672"/>
                  </a:cubicBezTo>
                  <a:lnTo>
                    <a:pt x="1779750" y="1758102"/>
                  </a:lnTo>
                  <a:lnTo>
                    <a:pt x="1777830" y="1760215"/>
                  </a:lnTo>
                  <a:cubicBezTo>
                    <a:pt x="1726478" y="1811567"/>
                    <a:pt x="1670228" y="1858022"/>
                    <a:pt x="1609842" y="1898818"/>
                  </a:cubicBezTo>
                  <a:lnTo>
                    <a:pt x="1539602" y="1941489"/>
                  </a:lnTo>
                  <a:lnTo>
                    <a:pt x="1344158" y="1748466"/>
                  </a:lnTo>
                  <a:lnTo>
                    <a:pt x="1344158" y="2030143"/>
                  </a:lnTo>
                  <a:lnTo>
                    <a:pt x="1312746" y="2041640"/>
                  </a:lnTo>
                  <a:cubicBezTo>
                    <a:pt x="1206118" y="2074805"/>
                    <a:pt x="1092750" y="2092671"/>
                    <a:pt x="975209" y="2092671"/>
                  </a:cubicBezTo>
                  <a:cubicBezTo>
                    <a:pt x="857668" y="2092671"/>
                    <a:pt x="744300" y="2074805"/>
                    <a:pt x="637672" y="2041640"/>
                  </a:cubicBezTo>
                  <a:lnTo>
                    <a:pt x="614396" y="2033121"/>
                  </a:lnTo>
                  <a:lnTo>
                    <a:pt x="614396" y="1563211"/>
                  </a:lnTo>
                  <a:lnTo>
                    <a:pt x="585118" y="1554778"/>
                  </a:lnTo>
                  <a:cubicBezTo>
                    <a:pt x="416789" y="1467219"/>
                    <a:pt x="248462" y="1379659"/>
                    <a:pt x="80133" y="1292100"/>
                  </a:cubicBezTo>
                  <a:lnTo>
                    <a:pt x="67544" y="1281943"/>
                  </a:lnTo>
                  <a:lnTo>
                    <a:pt x="61508" y="1278998"/>
                  </a:lnTo>
                  <a:lnTo>
                    <a:pt x="55622" y="1272325"/>
                  </a:lnTo>
                  <a:lnTo>
                    <a:pt x="33893" y="1254794"/>
                  </a:lnTo>
                  <a:lnTo>
                    <a:pt x="23828" y="1236279"/>
                  </a:lnTo>
                  <a:lnTo>
                    <a:pt x="22207" y="1234442"/>
                  </a:lnTo>
                  <a:lnTo>
                    <a:pt x="22209" y="1234442"/>
                  </a:lnTo>
                  <a:lnTo>
                    <a:pt x="21203" y="1231450"/>
                  </a:lnTo>
                  <a:lnTo>
                    <a:pt x="6499" y="1204403"/>
                  </a:lnTo>
                  <a:lnTo>
                    <a:pt x="3621" y="1179164"/>
                  </a:lnTo>
                  <a:lnTo>
                    <a:pt x="3273" y="1178129"/>
                  </a:lnTo>
                  <a:lnTo>
                    <a:pt x="3360" y="1176878"/>
                  </a:lnTo>
                  <a:lnTo>
                    <a:pt x="0" y="1147416"/>
                  </a:lnTo>
                  <a:lnTo>
                    <a:pt x="7144" y="1122613"/>
                  </a:lnTo>
                  <a:lnTo>
                    <a:pt x="7262" y="1120912"/>
                  </a:lnTo>
                  <a:lnTo>
                    <a:pt x="8169" y="1119054"/>
                  </a:lnTo>
                  <a:lnTo>
                    <a:pt x="16443" y="1090325"/>
                  </a:lnTo>
                  <a:lnTo>
                    <a:pt x="16444" y="1090326"/>
                  </a:lnTo>
                  <a:cubicBezTo>
                    <a:pt x="30743" y="1062837"/>
                    <a:pt x="52384" y="1041646"/>
                    <a:pt x="77715" y="1027906"/>
                  </a:cubicBezTo>
                  <a:lnTo>
                    <a:pt x="86018" y="1024842"/>
                  </a:lnTo>
                  <a:lnTo>
                    <a:pt x="569929" y="745455"/>
                  </a:lnTo>
                  <a:cubicBezTo>
                    <a:pt x="587819" y="735127"/>
                    <a:pt x="606955" y="728913"/>
                    <a:pt x="626242" y="726519"/>
                  </a:cubicBezTo>
                  <a:lnTo>
                    <a:pt x="639054" y="727413"/>
                  </a:lnTo>
                  <a:lnTo>
                    <a:pt x="643070" y="714474"/>
                  </a:lnTo>
                  <a:cubicBezTo>
                    <a:pt x="698462" y="583513"/>
                    <a:pt x="828139" y="491621"/>
                    <a:pt x="979277" y="491621"/>
                  </a:cubicBezTo>
                  <a:close/>
                  <a:moveTo>
                    <a:pt x="821168" y="0"/>
                  </a:moveTo>
                  <a:cubicBezTo>
                    <a:pt x="815373" y="57946"/>
                    <a:pt x="788719" y="81126"/>
                    <a:pt x="786401" y="152979"/>
                  </a:cubicBezTo>
                  <a:cubicBezTo>
                    <a:pt x="793355" y="223674"/>
                    <a:pt x="852458" y="228310"/>
                    <a:pt x="855936" y="309436"/>
                  </a:cubicBezTo>
                  <a:cubicBezTo>
                    <a:pt x="854777" y="382449"/>
                    <a:pt x="825804" y="413740"/>
                    <a:pt x="765539" y="462416"/>
                  </a:cubicBezTo>
                  <a:cubicBezTo>
                    <a:pt x="809578" y="388244"/>
                    <a:pt x="811896" y="369701"/>
                    <a:pt x="814214" y="319867"/>
                  </a:cubicBezTo>
                  <a:cubicBezTo>
                    <a:pt x="813055" y="274668"/>
                    <a:pt x="745837" y="215562"/>
                    <a:pt x="737724" y="152980"/>
                  </a:cubicBezTo>
                  <a:cubicBezTo>
                    <a:pt x="737723" y="86921"/>
                    <a:pt x="779446" y="45198"/>
                    <a:pt x="821168" y="0"/>
                  </a:cubicBezTo>
                  <a:close/>
                  <a:moveTo>
                    <a:pt x="1003615" y="0"/>
                  </a:moveTo>
                  <a:cubicBezTo>
                    <a:pt x="997820" y="57946"/>
                    <a:pt x="971166" y="81126"/>
                    <a:pt x="968848" y="152979"/>
                  </a:cubicBezTo>
                  <a:cubicBezTo>
                    <a:pt x="975802" y="223674"/>
                    <a:pt x="1034905" y="228310"/>
                    <a:pt x="1038383" y="309436"/>
                  </a:cubicBezTo>
                  <a:cubicBezTo>
                    <a:pt x="1037224" y="382449"/>
                    <a:pt x="1008251" y="413740"/>
                    <a:pt x="947986" y="462416"/>
                  </a:cubicBezTo>
                  <a:cubicBezTo>
                    <a:pt x="992025" y="388244"/>
                    <a:pt x="994343" y="369701"/>
                    <a:pt x="996661" y="319867"/>
                  </a:cubicBezTo>
                  <a:cubicBezTo>
                    <a:pt x="995502" y="274668"/>
                    <a:pt x="928284" y="215562"/>
                    <a:pt x="920171" y="152980"/>
                  </a:cubicBezTo>
                  <a:cubicBezTo>
                    <a:pt x="920170" y="86921"/>
                    <a:pt x="961893" y="45198"/>
                    <a:pt x="1003615" y="0"/>
                  </a:cubicBezTo>
                  <a:close/>
                  <a:moveTo>
                    <a:pt x="1186062" y="0"/>
                  </a:moveTo>
                  <a:cubicBezTo>
                    <a:pt x="1180267" y="57946"/>
                    <a:pt x="1153613" y="81126"/>
                    <a:pt x="1151295" y="152979"/>
                  </a:cubicBezTo>
                  <a:cubicBezTo>
                    <a:pt x="1158249" y="223674"/>
                    <a:pt x="1217352" y="228310"/>
                    <a:pt x="1220830" y="309436"/>
                  </a:cubicBezTo>
                  <a:cubicBezTo>
                    <a:pt x="1219671" y="382449"/>
                    <a:pt x="1190698" y="413740"/>
                    <a:pt x="1130433" y="462416"/>
                  </a:cubicBezTo>
                  <a:cubicBezTo>
                    <a:pt x="1174472" y="388244"/>
                    <a:pt x="1176790" y="369701"/>
                    <a:pt x="1179108" y="319867"/>
                  </a:cubicBezTo>
                  <a:cubicBezTo>
                    <a:pt x="1177949" y="274668"/>
                    <a:pt x="1110731" y="215562"/>
                    <a:pt x="1102618" y="152980"/>
                  </a:cubicBezTo>
                  <a:cubicBezTo>
                    <a:pt x="1102617" y="86921"/>
                    <a:pt x="1144340" y="45198"/>
                    <a:pt x="1186062" y="0"/>
                  </a:cubicBezTo>
                  <a:close/>
                </a:path>
              </a:pathLst>
            </a:custGeom>
            <a:solidFill>
              <a:srgbClr val="FAAF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A60E900-599A-4A07-8E19-F610F2D64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23" b="93620" l="49634" r="70059">
                        <a14:foregroundMark x1="51977" y1="55339" x2="51977" y2="55339"/>
                        <a14:foregroundMark x1="51245" y1="53385" x2="51245" y2="53385"/>
                        <a14:foregroundMark x1="50732" y1="52604" x2="50732" y2="52604"/>
                        <a14:foregroundMark x1="50732" y1="51953" x2="50732" y2="51953"/>
                        <a14:foregroundMark x1="51245" y1="53906" x2="51245" y2="53906"/>
                        <a14:foregroundMark x1="52050" y1="73047" x2="52050" y2="73047"/>
                        <a14:foregroundMark x1="52050" y1="74089" x2="52050" y2="74089"/>
                        <a14:foregroundMark x1="52269" y1="75781" x2="52269" y2="75781"/>
                        <a14:foregroundMark x1="58785" y1="43359" x2="58785" y2="43359"/>
                        <a14:foregroundMark x1="51025" y1="53646" x2="51025" y2="53646"/>
                        <a14:foregroundMark x1="51391" y1="53646" x2="51391" y2="53646"/>
                        <a14:foregroundMark x1="51245" y1="53646" x2="51245" y2="53646"/>
                        <a14:foregroundMark x1="51464" y1="52995" x2="51464" y2="52995"/>
                        <a14:foregroundMark x1="50805" y1="52865" x2="50805" y2="52865"/>
                        <a14:foregroundMark x1="50586" y1="54948" x2="50586" y2="54948"/>
                        <a14:foregroundMark x1="50586" y1="54948" x2="50586" y2="54948"/>
                        <a14:foregroundMark x1="51464" y1="52734" x2="51464" y2="52734"/>
                        <a14:backgroundMark x1="53660" y1="55729" x2="53660" y2="55729"/>
                        <a14:backgroundMark x1="53734" y1="56641" x2="53734" y2="56641"/>
                        <a14:backgroundMark x1="64495" y1="51432" x2="64495" y2="51432"/>
                        <a14:backgroundMark x1="63397" y1="61589" x2="63397" y2="61589"/>
                        <a14:backgroundMark x1="63543" y1="63411" x2="63543" y2="63411"/>
                      </a14:backgroundRemoval>
                    </a14:imgEffect>
                  </a14:imgLayer>
                </a14:imgProps>
              </a:ext>
            </a:extLst>
          </a:blip>
          <a:srcRect l="50000" t="37776" r="31451" b="7133"/>
          <a:stretch/>
        </p:blipFill>
        <p:spPr>
          <a:xfrm>
            <a:off x="10095572" y="3633802"/>
            <a:ext cx="1873215" cy="31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3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1102</Words>
  <Application>Microsoft Office PowerPoint</Application>
  <PresentationFormat>Widescreen</PresentationFormat>
  <Paragraphs>98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Browallia New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Jiradet</dc:creator>
  <cp:lastModifiedBy>Jiradet</cp:lastModifiedBy>
  <cp:revision>45</cp:revision>
  <dcterms:created xsi:type="dcterms:W3CDTF">2020-07-26T16:16:38Z</dcterms:created>
  <dcterms:modified xsi:type="dcterms:W3CDTF">2020-07-30T02:56:19Z</dcterms:modified>
</cp:coreProperties>
</file>